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8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BC08-8E71-4219-92E4-79BAD20AF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07A62-8AF6-419A-8FCF-505A68DD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8A41-9238-46C1-9740-60D77A6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BD87-5B78-40D4-8814-D6BCF5D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E4C6-4A5C-4C8C-B690-C617A3BA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A547-87DA-4445-B99A-81233ADB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BC04-7350-44A1-900C-C31F827D3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0484-E44B-4308-9642-5C5D2F1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1F84-8125-430E-829B-C3FCCD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AE03-94A7-4B12-A6FD-77126A4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72A76-FC00-452E-8BEE-64EB0A630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0AC5-A99B-4F8E-95B1-CD6D853E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F9B9-FAF7-4D57-B389-3B152961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3170-D492-466C-910D-CFFCB4C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3DE6-0FE4-4CEB-BB14-0527F452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F141-0DE7-4265-8743-8B4100DF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3CB6-0B28-4D3D-9FD7-0E32EA9A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E1BB-08E8-4984-B580-13A20C3E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C969-9EC3-441D-904C-124B4C5C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6AA0-0845-4788-8A48-880886B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2DCE-302C-42C7-8448-85B752CC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E5E8-6F27-428B-AE32-A20A8E5B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3CBF-B309-4CE1-B611-6824DC59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2D3E-7331-43E2-9529-0C4A11CB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735C-BCEA-4346-B130-E035139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57B-07F6-4B6A-A203-521E7435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E5F1-7C9A-4807-ABA2-8045F59CE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34392-EA68-48DA-85B6-573FA2A8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1724-61D7-45C5-B362-75E87B7D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F91D-66DB-435C-8CC8-50FDC32B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DEC2-95E0-4D31-ABBE-71329EDF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7196-FCBD-4B5C-BDD9-75CC80B0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DB4E-D4F0-48CE-8854-258E466C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0459-2B96-4B0D-8E24-75114D17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A27E-E947-4C89-A016-D0DD248C3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B2926-5090-4FF8-BCC0-51B4C5AB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21E1E-8839-4DB2-87EB-8D88437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ED1F4-3C23-4680-B71C-6938EC83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C90CD-9C56-4927-8461-3CB5AB34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FCF9-CCD9-4C4D-BC4A-F59C4E84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70C4-9338-4ECE-B940-3DC4ED5A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C44C6-8403-4802-8ADE-785464E4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9A0A-E3C6-4BE7-B170-A2C1998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BD968-DC2C-4070-8702-4215A55F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16572-D4CC-4F55-B83A-E194DDD5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7626-9B11-40B3-A51F-0B7E41B5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D9A6-0EE7-4EF3-A874-D886DE4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B9CD-961D-4F2B-AEB5-B459FF50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98CB-8C49-4EF9-9EC7-609F8C45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28DA-4BC3-4D3F-A89C-1EA5D786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1DAC-A607-4132-9DFB-57DACBE4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3617-58A3-4199-8D3E-DDCE0F7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F486-5207-47C1-B761-8414CA7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A5F72-6EAE-4FCE-A6A5-76686002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B137-8CCD-45BB-B5C5-51589633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A52D-2377-42B8-BF03-F544482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BB68-2C59-4A52-A100-B503918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DCBCF-AA56-4341-8F73-20CD65A2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2F92-3E85-42AA-8697-BD96602E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20B1-F3A8-40F9-A45D-79EF1A03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DFB6-FCC2-4455-80D3-38DAB4B08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3669-8948-4F3E-9D48-6FCFF8F7B330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0495-3E95-4DAC-A676-CE82C8F6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5353-2CD5-46F0-8BC5-F525E0CB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CD42-40BB-4AF2-8260-0353CFAD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RMO body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EB52-D7AA-492C-BF9F-E322F89E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28.10.2021</a:t>
            </a:r>
          </a:p>
        </p:txBody>
      </p:sp>
    </p:spTree>
    <p:extLst>
      <p:ext uri="{BB962C8B-B14F-4D97-AF65-F5344CB8AC3E}">
        <p14:creationId xmlns:p14="http://schemas.microsoft.com/office/powerpoint/2010/main" val="120387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8CCB4-C1A5-434E-BD0C-12975ABE4F13}"/>
              </a:ext>
            </a:extLst>
          </p:cNvPr>
          <p:cNvSpPr txBox="1">
            <a:spLocks/>
          </p:cNvSpPr>
          <p:nvPr/>
        </p:nvSpPr>
        <p:spPr>
          <a:xfrm>
            <a:off x="9344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Aubach</a:t>
            </a:r>
            <a:r>
              <a:rPr lang="en-US" dirty="0"/>
              <a:t> and Bieber Abundances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991C9-DCD7-491C-AFD5-66BDF106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9" y="1553333"/>
            <a:ext cx="4780547" cy="477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FCBF-2482-494A-BCA2-FE1883D8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4" y="1746930"/>
            <a:ext cx="4780547" cy="47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1FC2-421E-4836-9843-9DB5A0C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Kinzig</a:t>
            </a:r>
            <a:r>
              <a:rPr lang="en-US" dirty="0"/>
              <a:t> Abundances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8E884-2BDD-4336-812E-949C093B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1453943"/>
            <a:ext cx="5138237" cy="513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1B683-B2D1-49A9-A40A-46366ADD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90" y="1111501"/>
            <a:ext cx="5389394" cy="5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8576-01B2-4587-A21E-EADB1289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Interspecific body sizes- species level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579E-02A2-4553-B60C-01A54141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Trend: </a:t>
            </a:r>
            <a:r>
              <a:rPr lang="en-US" dirty="0" err="1"/>
              <a:t>gls</a:t>
            </a:r>
            <a:r>
              <a:rPr lang="en-US" dirty="0"/>
              <a:t>(abundance ~ DOY + year)</a:t>
            </a:r>
            <a:endParaRPr lang="it-IT" dirty="0"/>
          </a:p>
          <a:p>
            <a:r>
              <a:rPr lang="it-IT" dirty="0" err="1"/>
              <a:t>lmer</a:t>
            </a:r>
            <a:r>
              <a:rPr lang="it-IT" dirty="0"/>
              <a:t>(</a:t>
            </a:r>
            <a:r>
              <a:rPr lang="it-IT" dirty="0" err="1"/>
              <a:t>Yr_Trend</a:t>
            </a:r>
            <a:r>
              <a:rPr lang="it-IT" dirty="0"/>
              <a:t>~ </a:t>
            </a:r>
            <a:r>
              <a:rPr lang="it-IT" dirty="0" err="1"/>
              <a:t>bodysize</a:t>
            </a:r>
            <a:r>
              <a:rPr lang="it-IT" dirty="0"/>
              <a:t>+ (1|site))</a:t>
            </a:r>
          </a:p>
          <a:p>
            <a:endParaRPr lang="it-IT" dirty="0"/>
          </a:p>
          <a:p>
            <a:r>
              <a:rPr lang="it-IT" dirty="0" err="1"/>
              <a:t>Sig</a:t>
            </a:r>
            <a:r>
              <a:rPr lang="it-IT" dirty="0"/>
              <a:t> effect: body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C2B45-6C32-49FA-872B-B7C5B061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37" y="-78742"/>
            <a:ext cx="6882063" cy="68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3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8224-CFA0-4CC2-821A-1BEE1BFE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Intraspecific body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7137-7743-4663-AD09-B7471AF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126" cy="1134143"/>
          </a:xfrm>
        </p:spPr>
        <p:txBody>
          <a:bodyPr/>
          <a:lstStyle/>
          <a:p>
            <a:r>
              <a:rPr lang="en-US" dirty="0" err="1"/>
              <a:t>BodySize</a:t>
            </a:r>
            <a:r>
              <a:rPr lang="en-US" dirty="0"/>
              <a:t> (head and length) ~ Year + DOY + Intraspecific density + site</a:t>
            </a:r>
          </a:p>
        </p:txBody>
      </p:sp>
    </p:spTree>
    <p:extLst>
      <p:ext uri="{BB962C8B-B14F-4D97-AF65-F5344CB8AC3E}">
        <p14:creationId xmlns:p14="http://schemas.microsoft.com/office/powerpoint/2010/main" val="124105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B35A-3B82-498B-A346-8433A32C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/>
          <a:lstStyle/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 &amp;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3BC55-D204-4EFA-AE98-1AC5DDAF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" y="0"/>
            <a:ext cx="5678905" cy="5670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7793B-D7EB-499A-90DE-DD79F6CB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39" y="200310"/>
            <a:ext cx="5277687" cy="52698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499A8-BE64-4F0D-A62C-70CBB591E5C4}"/>
              </a:ext>
            </a:extLst>
          </p:cNvPr>
          <p:cNvSpPr txBox="1">
            <a:spLocks/>
          </p:cNvSpPr>
          <p:nvPr/>
        </p:nvSpPr>
        <p:spPr>
          <a:xfrm>
            <a:off x="7339263" y="5670024"/>
            <a:ext cx="3621505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Sig effects: Yr &amp;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C8A68-7981-4D8E-A44C-EB530C83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" y="0"/>
            <a:ext cx="5831963" cy="5823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EC2F0-7FDD-4DA2-A938-69AE1940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1" y="120316"/>
            <a:ext cx="5831964" cy="58232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7D511-6CBB-4EF6-B384-C001D5C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/>
          <a:lstStyle/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 &amp; Site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9748D-2C62-4C70-8F62-55B0E17F5067}"/>
              </a:ext>
            </a:extLst>
          </p:cNvPr>
          <p:cNvSpPr txBox="1">
            <a:spLocks/>
          </p:cNvSpPr>
          <p:nvPr/>
        </p:nvSpPr>
        <p:spPr>
          <a:xfrm>
            <a:off x="6716972" y="5943601"/>
            <a:ext cx="5475028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, Site, DOY, density</a:t>
            </a:r>
          </a:p>
        </p:txBody>
      </p:sp>
    </p:spTree>
    <p:extLst>
      <p:ext uri="{BB962C8B-B14F-4D97-AF65-F5344CB8AC3E}">
        <p14:creationId xmlns:p14="http://schemas.microsoft.com/office/powerpoint/2010/main" val="21113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7D511-6CBB-4EF6-B384-C001D5C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>
            <a:normAutofit fontScale="92500"/>
          </a:bodyPr>
          <a:lstStyle/>
          <a:p>
            <a:r>
              <a:rPr lang="en-US" dirty="0"/>
              <a:t>Sig effects: DOY, density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9748D-2C62-4C70-8F62-55B0E17F5067}"/>
              </a:ext>
            </a:extLst>
          </p:cNvPr>
          <p:cNvSpPr txBox="1">
            <a:spLocks/>
          </p:cNvSpPr>
          <p:nvPr/>
        </p:nvSpPr>
        <p:spPr>
          <a:xfrm>
            <a:off x="6716972" y="5943601"/>
            <a:ext cx="5475028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 effects: Site, DOY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C29D1-4F1F-41A2-B6E6-0867224F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05025"/>
            <a:ext cx="5493824" cy="5485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019BF0-6DA5-449A-B57C-5F3068B4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2" y="345657"/>
            <a:ext cx="5340921" cy="53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7D511-6CBB-4EF6-B384-C001D5C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Sig effects: DOY, </a:t>
            </a:r>
            <a:r>
              <a:rPr lang="en-US" dirty="0" smtClean="0"/>
              <a:t>Adult/Juvenile, Site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9748D-2C62-4C70-8F62-55B0E17F5067}"/>
              </a:ext>
            </a:extLst>
          </p:cNvPr>
          <p:cNvSpPr txBox="1">
            <a:spLocks/>
          </p:cNvSpPr>
          <p:nvPr/>
        </p:nvSpPr>
        <p:spPr>
          <a:xfrm>
            <a:off x="6716972" y="5943601"/>
            <a:ext cx="5475028" cy="706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 effects: </a:t>
            </a:r>
            <a:r>
              <a:rPr lang="en-US" dirty="0"/>
              <a:t>DOY, Adult/Juvenile, Site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10" y="2182053"/>
            <a:ext cx="5704877" cy="36249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6" y="1"/>
            <a:ext cx="6253352" cy="397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4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0914-AD54-43B8-820D-EE5138A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Interspecific body sizes -CWM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F015-EF75-48DD-81CC-1884EA85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lmer(CWM ~ + DOY + (1|site)</a:t>
            </a:r>
          </a:p>
          <a:p>
            <a:endParaRPr lang="sv-SE" dirty="0"/>
          </a:p>
          <a:p>
            <a:r>
              <a:rPr lang="sv-SE" dirty="0"/>
              <a:t>Sig effects: + yr and + DOY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D6EDB-C0F1-480A-8DE7-45FB0CE9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7" y="1675658"/>
            <a:ext cx="4892843" cy="488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E8240-12DD-4871-B8CD-5A4285F7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54" y="1797465"/>
            <a:ext cx="4770853" cy="47637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8A-1E66-46CC-A5F5-26B9B670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Aubach</a:t>
            </a:r>
            <a:r>
              <a:rPr lang="en-US" dirty="0"/>
              <a:t> and Bieber CWMs</a:t>
            </a:r>
          </a:p>
        </p:txBody>
      </p:sp>
    </p:spTree>
    <p:extLst>
      <p:ext uri="{BB962C8B-B14F-4D97-AF65-F5344CB8AC3E}">
        <p14:creationId xmlns:p14="http://schemas.microsoft.com/office/powerpoint/2010/main" val="293389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1FC2-421E-4836-9843-9DB5A0C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Kinzig</a:t>
            </a:r>
            <a:r>
              <a:rPr lang="en-US" dirty="0"/>
              <a:t> CWMs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4244-4637-4B8F-AA65-00FE7FB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8" y="1491319"/>
            <a:ext cx="5173100" cy="516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C29BD-22E5-470B-B6C4-6E8151B7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71" y="1491319"/>
            <a:ext cx="5260866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137</Words>
  <Application>Microsoft Office PowerPoint</Application>
  <PresentationFormat>Widescreen</PresentationFormat>
  <Paragraphs>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RMO body size</vt:lpstr>
      <vt:lpstr>Intraspecific body sizes</vt:lpstr>
      <vt:lpstr>PowerPoint Presentation</vt:lpstr>
      <vt:lpstr>PowerPoint Presentation</vt:lpstr>
      <vt:lpstr>PowerPoint Presentation</vt:lpstr>
      <vt:lpstr>PowerPoint Presentation</vt:lpstr>
      <vt:lpstr>Interspecific body sizes -CWM</vt:lpstr>
      <vt:lpstr>Aubach and Bieber CWMs</vt:lpstr>
      <vt:lpstr>Kinzig CWMs</vt:lpstr>
      <vt:lpstr>PowerPoint Presentation</vt:lpstr>
      <vt:lpstr>Kinzig Abundances</vt:lpstr>
      <vt:lpstr>Interspecific body sizes- species level trends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RMO body size</dc:title>
  <dc:creator>Ellen Welti</dc:creator>
  <cp:lastModifiedBy>Ellen Welti</cp:lastModifiedBy>
  <cp:revision>5</cp:revision>
  <dcterms:created xsi:type="dcterms:W3CDTF">2021-10-28T11:14:20Z</dcterms:created>
  <dcterms:modified xsi:type="dcterms:W3CDTF">2022-06-30T22:34:23Z</dcterms:modified>
</cp:coreProperties>
</file>