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71BF-4477-4733-80B1-F15760ECC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B225C-9BB7-41EB-B647-A95F709C7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37864-32AD-40A4-BEED-9E103F2E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5F64-C1E9-40A5-BD4D-71A84E651B0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6D322-BF06-4D19-9445-3CDF25B1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53532-368F-48BE-83B8-278DEA26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B36A-A55C-4565-A192-8567455B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6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894B-B59A-4AB0-ACDF-EB5A2A31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582DE-BB48-4A75-A35D-677E0AB1E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DD9B0-2BAE-4B0F-99AE-63C3B1EE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5F64-C1E9-40A5-BD4D-71A84E651B0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53799-03C7-4CC2-AEB1-819D775C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17B57-2B37-4015-90C3-7329166B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B36A-A55C-4565-A192-8567455B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9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49DFC-0DE0-4165-82B7-E036257A9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43E6D-357C-4431-96BE-796C1F374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55E4A-EB00-4784-9220-29D566EC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5F64-C1E9-40A5-BD4D-71A84E651B0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C0CC3-DA39-4108-B559-4C8A8DAF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1691-FF46-48C1-92E0-D98728C9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B36A-A55C-4565-A192-8567455B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1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1E90-C1EA-4FCB-9D9E-205488A8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F45E-2E6A-4229-BC48-98A28FCB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9F36F-7C48-445C-802B-82C6F7CE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5F64-C1E9-40A5-BD4D-71A84E651B0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C2B28-273B-4604-952E-CAD4D162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5A87-E833-4D8E-AC5C-FC1180E0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B36A-A55C-4565-A192-8567455B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1F0C-6F04-4EBE-89D7-842AB73E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26631-1EB4-456D-830A-05310399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6872A-7750-42F8-8663-8712507E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5F64-C1E9-40A5-BD4D-71A84E651B0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468F7-C017-448D-ACC7-A6D1A252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E1B9E-C6DF-4CFD-95AA-1CBEBB90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B36A-A55C-4565-A192-8567455B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1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3E18-EA19-4477-94A4-3A191DAA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204B-F7F4-41DA-8161-684BC2BE7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69E67-F005-4135-8CC2-28122426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B3397-D207-4173-875F-AFF4E659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5F64-C1E9-40A5-BD4D-71A84E651B0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E78EC-5BCA-4628-A90E-7281C7BF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70480-80F3-4502-9460-DB47C8E3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B36A-A55C-4565-A192-8567455B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9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8F97-C5E9-491E-9E72-183DDAE7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19400-7BB0-4F71-8B5F-9F357D9E7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067AD-C8E3-43A1-86A2-05F12AC8D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C40A2-D4AC-4E91-95B7-B970B2118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E7633-4168-4878-95F6-AE9B13620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C413B-F96C-4EE5-9D21-90306BFC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5F64-C1E9-40A5-BD4D-71A84E651B0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0F52D-3E32-4DE8-9161-BFB767E4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5A3F0-58E3-45D0-95D3-9F666BD6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B36A-A55C-4565-A192-8567455B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7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D6F3-D364-4E4A-A350-50A32F9E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96D19-09D9-46E8-8F71-B1A8473A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5F64-C1E9-40A5-BD4D-71A84E651B0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FDF73-434A-4893-ACC4-C5B20D9C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4E124-07AD-4468-B4F0-827AF7D4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B36A-A55C-4565-A192-8567455B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6636A-D502-45B3-A6AB-A9166D48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5F64-C1E9-40A5-BD4D-71A84E651B0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15F83-AFCB-463E-B328-9562B161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0C616-F9CD-4C1A-86A8-6F33CFBB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B36A-A55C-4565-A192-8567455B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9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BA9B-3D30-443B-A53F-882F091E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2AFB-50AF-4D70-958B-D018FE924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2B337-B94B-4F98-A5D3-D0A1A17B3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DCA31-8564-492A-B714-BCF137E4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5F64-C1E9-40A5-BD4D-71A84E651B0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0006E-D8D5-434C-89AE-8B54DCA5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9190-68BD-4D66-AAB9-EC35EBE0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B36A-A55C-4565-A192-8567455B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0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5E7C-9385-49FF-B077-CAA75BE3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CB079-4B7F-4305-B406-32A2AEFDB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80A59-61E2-42DC-935F-B4A29E73E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FF08D-814C-4C1D-BA0C-C01867EA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5F64-C1E9-40A5-BD4D-71A84E651B0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09A7D-8361-461E-B8AC-D4420139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A9D97-88B0-4581-B985-532E0355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B36A-A55C-4565-A192-8567455B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07939-ED5B-449C-872A-7B2C1B07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E1230-7434-4BAD-80D5-8129F741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136F4-06D5-4783-B2A4-6812EBAB4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85F64-C1E9-40A5-BD4D-71A84E651B0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DBCD8-AA18-4291-B5D7-0D1B23A3B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47399-3EFB-4C7F-A423-DD9D995BB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B36A-A55C-4565-A192-8567455B9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8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D8A5E5-5DFB-45C3-AF12-75DC7199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508"/>
            <a:ext cx="12192000" cy="56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65E828-D668-43FD-A9E8-9420A4D7A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167"/>
            <a:ext cx="12192000" cy="56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5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74FF1B-1EE2-4371-A879-D6092DE4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167"/>
            <a:ext cx="12192000" cy="56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5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Welti</dc:creator>
  <cp:lastModifiedBy>Ellen Welti</cp:lastModifiedBy>
  <cp:revision>1</cp:revision>
  <dcterms:created xsi:type="dcterms:W3CDTF">2021-10-11T14:58:45Z</dcterms:created>
  <dcterms:modified xsi:type="dcterms:W3CDTF">2021-10-11T14:59:12Z</dcterms:modified>
</cp:coreProperties>
</file>