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64" r:id="rId2"/>
  </p:sldIdLst>
  <p:sldSz cx="21599525" cy="14400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46" d="100"/>
          <a:sy n="46" d="100"/>
        </p:scale>
        <p:origin x="60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9965" y="2356703"/>
            <a:ext cx="18359596" cy="5013407"/>
          </a:xfrm>
        </p:spPr>
        <p:txBody>
          <a:bodyPr anchor="b"/>
          <a:lstStyle>
            <a:lvl1pPr algn="ctr">
              <a:defRPr sz="125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9941" y="7563446"/>
            <a:ext cx="16199644" cy="3476717"/>
          </a:xfrm>
        </p:spPr>
        <p:txBody>
          <a:bodyPr/>
          <a:lstStyle>
            <a:lvl1pPr marL="0" indent="0" algn="ctr">
              <a:buNone/>
              <a:defRPr sz="5040"/>
            </a:lvl1pPr>
            <a:lvl2pPr marL="960029" indent="0" algn="ctr">
              <a:buNone/>
              <a:defRPr sz="4200"/>
            </a:lvl2pPr>
            <a:lvl3pPr marL="1920057" indent="0" algn="ctr">
              <a:buNone/>
              <a:defRPr sz="3780"/>
            </a:lvl3pPr>
            <a:lvl4pPr marL="2880086" indent="0" algn="ctr">
              <a:buNone/>
              <a:defRPr sz="3360"/>
            </a:lvl4pPr>
            <a:lvl5pPr marL="3840114" indent="0" algn="ctr">
              <a:buNone/>
              <a:defRPr sz="3360"/>
            </a:lvl5pPr>
            <a:lvl6pPr marL="4800143" indent="0" algn="ctr">
              <a:buNone/>
              <a:defRPr sz="3360"/>
            </a:lvl6pPr>
            <a:lvl7pPr marL="5760171" indent="0" algn="ctr">
              <a:buNone/>
              <a:defRPr sz="3360"/>
            </a:lvl7pPr>
            <a:lvl8pPr marL="6720200" indent="0" algn="ctr">
              <a:buNone/>
              <a:defRPr sz="3360"/>
            </a:lvl8pPr>
            <a:lvl9pPr marL="7680228" indent="0" algn="ctr">
              <a:buNone/>
              <a:defRPr sz="33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59157-271F-4399-8FEB-EF56E6D5E496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3545E-8082-43B9-BA76-448E0C42C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019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59157-271F-4399-8FEB-EF56E6D5E496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3545E-8082-43B9-BA76-448E0C42C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978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457161" y="766678"/>
            <a:ext cx="4657398" cy="1220351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968" y="766678"/>
            <a:ext cx="13702199" cy="1220351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59157-271F-4399-8FEB-EF56E6D5E496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3545E-8082-43B9-BA76-448E0C42C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59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59157-271F-4399-8FEB-EF56E6D5E496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3545E-8082-43B9-BA76-448E0C42C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980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719" y="3590057"/>
            <a:ext cx="18629590" cy="5990088"/>
          </a:xfrm>
        </p:spPr>
        <p:txBody>
          <a:bodyPr anchor="b"/>
          <a:lstStyle>
            <a:lvl1pPr>
              <a:defRPr sz="125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3719" y="9636813"/>
            <a:ext cx="18629590" cy="3150046"/>
          </a:xfrm>
        </p:spPr>
        <p:txBody>
          <a:bodyPr/>
          <a:lstStyle>
            <a:lvl1pPr marL="0" indent="0">
              <a:buNone/>
              <a:defRPr sz="5040">
                <a:solidFill>
                  <a:schemeClr val="tx1"/>
                </a:solidFill>
              </a:defRPr>
            </a:lvl1pPr>
            <a:lvl2pPr marL="960029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2pPr>
            <a:lvl3pPr marL="1920057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3pPr>
            <a:lvl4pPr marL="2880086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4pPr>
            <a:lvl5pPr marL="3840114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5pPr>
            <a:lvl6pPr marL="4800143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6pPr>
            <a:lvl7pPr marL="5760171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7pPr>
            <a:lvl8pPr marL="6720200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8pPr>
            <a:lvl9pPr marL="7680228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59157-271F-4399-8FEB-EF56E6D5E496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3545E-8082-43B9-BA76-448E0C42C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070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967" y="3833390"/>
            <a:ext cx="9179798" cy="91368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34760" y="3833390"/>
            <a:ext cx="9179798" cy="91368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59157-271F-4399-8FEB-EF56E6D5E496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3545E-8082-43B9-BA76-448E0C42C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414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766681"/>
            <a:ext cx="18629590" cy="27833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7783" y="3530053"/>
            <a:ext cx="9137610" cy="1730025"/>
          </a:xfrm>
        </p:spPr>
        <p:txBody>
          <a:bodyPr anchor="b"/>
          <a:lstStyle>
            <a:lvl1pPr marL="0" indent="0">
              <a:buNone/>
              <a:defRPr sz="5040" b="1"/>
            </a:lvl1pPr>
            <a:lvl2pPr marL="960029" indent="0">
              <a:buNone/>
              <a:defRPr sz="4200" b="1"/>
            </a:lvl2pPr>
            <a:lvl3pPr marL="1920057" indent="0">
              <a:buNone/>
              <a:defRPr sz="3780" b="1"/>
            </a:lvl3pPr>
            <a:lvl4pPr marL="2880086" indent="0">
              <a:buNone/>
              <a:defRPr sz="3360" b="1"/>
            </a:lvl4pPr>
            <a:lvl5pPr marL="3840114" indent="0">
              <a:buNone/>
              <a:defRPr sz="3360" b="1"/>
            </a:lvl5pPr>
            <a:lvl6pPr marL="4800143" indent="0">
              <a:buNone/>
              <a:defRPr sz="3360" b="1"/>
            </a:lvl6pPr>
            <a:lvl7pPr marL="5760171" indent="0">
              <a:buNone/>
              <a:defRPr sz="3360" b="1"/>
            </a:lvl7pPr>
            <a:lvl8pPr marL="6720200" indent="0">
              <a:buNone/>
              <a:defRPr sz="3360" b="1"/>
            </a:lvl8pPr>
            <a:lvl9pPr marL="7680228" indent="0">
              <a:buNone/>
              <a:defRPr sz="33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7783" y="5260078"/>
            <a:ext cx="9137610" cy="77367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34761" y="3530053"/>
            <a:ext cx="9182611" cy="1730025"/>
          </a:xfrm>
        </p:spPr>
        <p:txBody>
          <a:bodyPr anchor="b"/>
          <a:lstStyle>
            <a:lvl1pPr marL="0" indent="0">
              <a:buNone/>
              <a:defRPr sz="5040" b="1"/>
            </a:lvl1pPr>
            <a:lvl2pPr marL="960029" indent="0">
              <a:buNone/>
              <a:defRPr sz="4200" b="1"/>
            </a:lvl2pPr>
            <a:lvl3pPr marL="1920057" indent="0">
              <a:buNone/>
              <a:defRPr sz="3780" b="1"/>
            </a:lvl3pPr>
            <a:lvl4pPr marL="2880086" indent="0">
              <a:buNone/>
              <a:defRPr sz="3360" b="1"/>
            </a:lvl4pPr>
            <a:lvl5pPr marL="3840114" indent="0">
              <a:buNone/>
              <a:defRPr sz="3360" b="1"/>
            </a:lvl5pPr>
            <a:lvl6pPr marL="4800143" indent="0">
              <a:buNone/>
              <a:defRPr sz="3360" b="1"/>
            </a:lvl6pPr>
            <a:lvl7pPr marL="5760171" indent="0">
              <a:buNone/>
              <a:defRPr sz="3360" b="1"/>
            </a:lvl7pPr>
            <a:lvl8pPr marL="6720200" indent="0">
              <a:buNone/>
              <a:defRPr sz="3360" b="1"/>
            </a:lvl8pPr>
            <a:lvl9pPr marL="7680228" indent="0">
              <a:buNone/>
              <a:defRPr sz="33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34761" y="5260078"/>
            <a:ext cx="9182611" cy="77367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59157-271F-4399-8FEB-EF56E6D5E496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3545E-8082-43B9-BA76-448E0C42C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517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59157-271F-4399-8FEB-EF56E6D5E496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3545E-8082-43B9-BA76-448E0C42C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089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59157-271F-4399-8FEB-EF56E6D5E496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3545E-8082-43B9-BA76-448E0C42C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301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960014"/>
            <a:ext cx="6966409" cy="3360050"/>
          </a:xfrm>
        </p:spPr>
        <p:txBody>
          <a:bodyPr anchor="b"/>
          <a:lstStyle>
            <a:lvl1pPr>
              <a:defRPr sz="67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82611" y="2073367"/>
            <a:ext cx="10934760" cy="10233485"/>
          </a:xfrm>
        </p:spPr>
        <p:txBody>
          <a:bodyPr/>
          <a:lstStyle>
            <a:lvl1pPr>
              <a:defRPr sz="6719"/>
            </a:lvl1pPr>
            <a:lvl2pPr>
              <a:defRPr sz="5879"/>
            </a:lvl2pPr>
            <a:lvl3pPr>
              <a:defRPr sz="5040"/>
            </a:lvl3pPr>
            <a:lvl4pPr>
              <a:defRPr sz="4200"/>
            </a:lvl4pPr>
            <a:lvl5pPr>
              <a:defRPr sz="4200"/>
            </a:lvl5pPr>
            <a:lvl6pPr>
              <a:defRPr sz="4200"/>
            </a:lvl6pPr>
            <a:lvl7pPr>
              <a:defRPr sz="4200"/>
            </a:lvl7pPr>
            <a:lvl8pPr>
              <a:defRPr sz="4200"/>
            </a:lvl8pPr>
            <a:lvl9pPr>
              <a:defRPr sz="4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1" y="4320064"/>
            <a:ext cx="6966409" cy="8003453"/>
          </a:xfrm>
        </p:spPr>
        <p:txBody>
          <a:bodyPr/>
          <a:lstStyle>
            <a:lvl1pPr marL="0" indent="0">
              <a:buNone/>
              <a:defRPr sz="3360"/>
            </a:lvl1pPr>
            <a:lvl2pPr marL="960029" indent="0">
              <a:buNone/>
              <a:defRPr sz="2940"/>
            </a:lvl2pPr>
            <a:lvl3pPr marL="1920057" indent="0">
              <a:buNone/>
              <a:defRPr sz="2520"/>
            </a:lvl3pPr>
            <a:lvl4pPr marL="2880086" indent="0">
              <a:buNone/>
              <a:defRPr sz="2100"/>
            </a:lvl4pPr>
            <a:lvl5pPr marL="3840114" indent="0">
              <a:buNone/>
              <a:defRPr sz="2100"/>
            </a:lvl5pPr>
            <a:lvl6pPr marL="4800143" indent="0">
              <a:buNone/>
              <a:defRPr sz="2100"/>
            </a:lvl6pPr>
            <a:lvl7pPr marL="5760171" indent="0">
              <a:buNone/>
              <a:defRPr sz="2100"/>
            </a:lvl7pPr>
            <a:lvl8pPr marL="6720200" indent="0">
              <a:buNone/>
              <a:defRPr sz="2100"/>
            </a:lvl8pPr>
            <a:lvl9pPr marL="7680228" indent="0">
              <a:buNone/>
              <a:defRPr sz="21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59157-271F-4399-8FEB-EF56E6D5E496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3545E-8082-43B9-BA76-448E0C42C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960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960014"/>
            <a:ext cx="6966409" cy="3360050"/>
          </a:xfrm>
        </p:spPr>
        <p:txBody>
          <a:bodyPr anchor="b"/>
          <a:lstStyle>
            <a:lvl1pPr>
              <a:defRPr sz="67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82611" y="2073367"/>
            <a:ext cx="10934760" cy="10233485"/>
          </a:xfrm>
        </p:spPr>
        <p:txBody>
          <a:bodyPr anchor="t"/>
          <a:lstStyle>
            <a:lvl1pPr marL="0" indent="0">
              <a:buNone/>
              <a:defRPr sz="6719"/>
            </a:lvl1pPr>
            <a:lvl2pPr marL="960029" indent="0">
              <a:buNone/>
              <a:defRPr sz="5879"/>
            </a:lvl2pPr>
            <a:lvl3pPr marL="1920057" indent="0">
              <a:buNone/>
              <a:defRPr sz="5040"/>
            </a:lvl3pPr>
            <a:lvl4pPr marL="2880086" indent="0">
              <a:buNone/>
              <a:defRPr sz="4200"/>
            </a:lvl4pPr>
            <a:lvl5pPr marL="3840114" indent="0">
              <a:buNone/>
              <a:defRPr sz="4200"/>
            </a:lvl5pPr>
            <a:lvl6pPr marL="4800143" indent="0">
              <a:buNone/>
              <a:defRPr sz="4200"/>
            </a:lvl6pPr>
            <a:lvl7pPr marL="5760171" indent="0">
              <a:buNone/>
              <a:defRPr sz="4200"/>
            </a:lvl7pPr>
            <a:lvl8pPr marL="6720200" indent="0">
              <a:buNone/>
              <a:defRPr sz="4200"/>
            </a:lvl8pPr>
            <a:lvl9pPr marL="7680228" indent="0">
              <a:buNone/>
              <a:defRPr sz="4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1" y="4320064"/>
            <a:ext cx="6966409" cy="8003453"/>
          </a:xfrm>
        </p:spPr>
        <p:txBody>
          <a:bodyPr/>
          <a:lstStyle>
            <a:lvl1pPr marL="0" indent="0">
              <a:buNone/>
              <a:defRPr sz="3360"/>
            </a:lvl1pPr>
            <a:lvl2pPr marL="960029" indent="0">
              <a:buNone/>
              <a:defRPr sz="2940"/>
            </a:lvl2pPr>
            <a:lvl3pPr marL="1920057" indent="0">
              <a:buNone/>
              <a:defRPr sz="2520"/>
            </a:lvl3pPr>
            <a:lvl4pPr marL="2880086" indent="0">
              <a:buNone/>
              <a:defRPr sz="2100"/>
            </a:lvl4pPr>
            <a:lvl5pPr marL="3840114" indent="0">
              <a:buNone/>
              <a:defRPr sz="2100"/>
            </a:lvl5pPr>
            <a:lvl6pPr marL="4800143" indent="0">
              <a:buNone/>
              <a:defRPr sz="2100"/>
            </a:lvl6pPr>
            <a:lvl7pPr marL="5760171" indent="0">
              <a:buNone/>
              <a:defRPr sz="2100"/>
            </a:lvl7pPr>
            <a:lvl8pPr marL="6720200" indent="0">
              <a:buNone/>
              <a:defRPr sz="2100"/>
            </a:lvl8pPr>
            <a:lvl9pPr marL="7680228" indent="0">
              <a:buNone/>
              <a:defRPr sz="21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59157-271F-4399-8FEB-EF56E6D5E496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3545E-8082-43B9-BA76-448E0C42C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26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968" y="766681"/>
            <a:ext cx="18629590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968" y="3833390"/>
            <a:ext cx="18629590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84967" y="13346867"/>
            <a:ext cx="4859893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959157-271F-4399-8FEB-EF56E6D5E496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54843" y="13346867"/>
            <a:ext cx="7289840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54665" y="13346867"/>
            <a:ext cx="4859893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33545E-8082-43B9-BA76-448E0C42C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553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1920057" rtl="0" eaLnBrk="1" latinLnBrk="0" hangingPunct="1">
        <a:lnSpc>
          <a:spcPct val="90000"/>
        </a:lnSpc>
        <a:spcBef>
          <a:spcPct val="0"/>
        </a:spcBef>
        <a:buNone/>
        <a:defRPr sz="923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0014" indent="-480014" algn="l" defTabSz="1920057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5879" kern="1200">
          <a:solidFill>
            <a:schemeClr val="tx1"/>
          </a:solidFill>
          <a:latin typeface="+mn-lt"/>
          <a:ea typeface="+mn-ea"/>
          <a:cs typeface="+mn-cs"/>
        </a:defRPr>
      </a:lvl1pPr>
      <a:lvl2pPr marL="1440043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2pPr>
      <a:lvl3pPr marL="2400071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3pPr>
      <a:lvl4pPr marL="3360100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4pPr>
      <a:lvl5pPr marL="4320129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5pPr>
      <a:lvl6pPr marL="5280157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6pPr>
      <a:lvl7pPr marL="6240186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7pPr>
      <a:lvl8pPr marL="7200214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8pPr>
      <a:lvl9pPr marL="8160243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1pPr>
      <a:lvl2pPr marL="960029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2pPr>
      <a:lvl3pPr marL="1920057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3pPr>
      <a:lvl4pPr marL="2880086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4pPr>
      <a:lvl5pPr marL="3840114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5pPr>
      <a:lvl6pPr marL="4800143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6pPr>
      <a:lvl7pPr marL="5760171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7pPr>
      <a:lvl8pPr marL="6720200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8pPr>
      <a:lvl9pPr marL="7680228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tiff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oleObject" Target="../embeddings/oleObject1.bin"/><Relationship Id="rId5" Type="http://schemas.openxmlformats.org/officeDocument/2006/relationships/image" Target="../media/image4.png"/><Relationship Id="rId10" Type="http://schemas.openxmlformats.org/officeDocument/2006/relationships/image" Target="../media/image9.tiff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2A5351A8-EF13-40EA-581F-6F70B55D7053}"/>
              </a:ext>
            </a:extLst>
          </p:cNvPr>
          <p:cNvGrpSpPr/>
          <p:nvPr/>
        </p:nvGrpSpPr>
        <p:grpSpPr>
          <a:xfrm>
            <a:off x="1778925" y="513795"/>
            <a:ext cx="17523228" cy="12650194"/>
            <a:chOff x="1778925" y="796428"/>
            <a:chExt cx="17523228" cy="12650194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A3AFA5B9-541D-E2C2-70E2-C446564F7BC1}"/>
                </a:ext>
              </a:extLst>
            </p:cNvPr>
            <p:cNvGrpSpPr/>
            <p:nvPr/>
          </p:nvGrpSpPr>
          <p:grpSpPr>
            <a:xfrm>
              <a:off x="1778925" y="796428"/>
              <a:ext cx="17523228" cy="12650194"/>
              <a:chOff x="2028307" y="1245316"/>
              <a:chExt cx="17523228" cy="12650194"/>
            </a:xfrm>
          </p:grpSpPr>
          <p:grpSp>
            <p:nvGrpSpPr>
              <p:cNvPr id="52" name="Group 51"/>
              <p:cNvGrpSpPr/>
              <p:nvPr/>
            </p:nvGrpSpPr>
            <p:grpSpPr>
              <a:xfrm>
                <a:off x="2028307" y="1245316"/>
                <a:ext cx="17523228" cy="12650194"/>
                <a:chOff x="2016706" y="1341118"/>
                <a:chExt cx="17523228" cy="12650194"/>
              </a:xfrm>
            </p:grpSpPr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8CA2587C-A571-4D5A-9E2B-217379A39F05}"/>
                    </a:ext>
                  </a:extLst>
                </p:cNvPr>
                <p:cNvSpPr/>
                <p:nvPr/>
              </p:nvSpPr>
              <p:spPr>
                <a:xfrm>
                  <a:off x="2016706" y="1341118"/>
                  <a:ext cx="17523228" cy="1265019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258" tIns="64129" rIns="128258" bIns="6412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525"/>
                </a:p>
              </p:txBody>
            </p:sp>
            <p:grpSp>
              <p:nvGrpSpPr>
                <p:cNvPr id="55" name="Group 54">
                  <a:extLst>
                    <a:ext uri="{FF2B5EF4-FFF2-40B4-BE49-F238E27FC236}">
                      <a16:creationId xmlns:a16="http://schemas.microsoft.com/office/drawing/2014/main" id="{3FD1B67E-57E3-420C-8750-707C89DA8BC8}"/>
                    </a:ext>
                  </a:extLst>
                </p:cNvPr>
                <p:cNvGrpSpPr/>
                <p:nvPr/>
              </p:nvGrpSpPr>
              <p:grpSpPr>
                <a:xfrm>
                  <a:off x="2405214" y="1531172"/>
                  <a:ext cx="16578280" cy="3253014"/>
                  <a:chOff x="-247922" y="2033149"/>
                  <a:chExt cx="11819251" cy="2319190"/>
                </a:xfrm>
              </p:grpSpPr>
              <p:grpSp>
                <p:nvGrpSpPr>
                  <p:cNvPr id="44" name="Group 43">
                    <a:extLst>
                      <a:ext uri="{FF2B5EF4-FFF2-40B4-BE49-F238E27FC236}">
                        <a16:creationId xmlns:a16="http://schemas.microsoft.com/office/drawing/2014/main" id="{2E19D01A-13BA-4D39-B19F-14DF8258F7C9}"/>
                      </a:ext>
                    </a:extLst>
                  </p:cNvPr>
                  <p:cNvGrpSpPr/>
                  <p:nvPr/>
                </p:nvGrpSpPr>
                <p:grpSpPr>
                  <a:xfrm>
                    <a:off x="-247922" y="2033149"/>
                    <a:ext cx="11819251" cy="2319190"/>
                    <a:chOff x="219128" y="1856995"/>
                    <a:chExt cx="11118550" cy="2181698"/>
                  </a:xfrm>
                </p:grpSpPr>
                <p:pic>
                  <p:nvPicPr>
                    <p:cNvPr id="3" name="Picture 2">
                      <a:extLst>
                        <a:ext uri="{FF2B5EF4-FFF2-40B4-BE49-F238E27FC236}">
                          <a16:creationId xmlns:a16="http://schemas.microsoft.com/office/drawing/2014/main" id="{BE07BC4C-F023-4142-89E1-4F0B356BBE2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/>
                    <a:stretch>
                      <a:fillRect/>
                    </a:stretch>
                  </p:blipFill>
                  <p:spPr>
                    <a:xfrm>
                      <a:off x="8788714" y="2221995"/>
                      <a:ext cx="501416" cy="63222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4" name="Picture 3">
                      <a:extLst>
                        <a:ext uri="{FF2B5EF4-FFF2-40B4-BE49-F238E27FC236}">
                          <a16:creationId xmlns:a16="http://schemas.microsoft.com/office/drawing/2014/main" id="{01E2D1AF-757C-44A3-AED5-6B82E3E0AF78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5860743" y="2525529"/>
                      <a:ext cx="381073" cy="460228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20" name="Picture 19">
                      <a:extLst>
                        <a:ext uri="{FF2B5EF4-FFF2-40B4-BE49-F238E27FC236}">
                          <a16:creationId xmlns:a16="http://schemas.microsoft.com/office/drawing/2014/main" id="{48411100-2C9E-4AFE-8CA0-7FA7E8C19004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/>
                    <a:stretch>
                      <a:fillRect/>
                    </a:stretch>
                  </p:blipFill>
                  <p:spPr>
                    <a:xfrm>
                      <a:off x="3369449" y="3321738"/>
                      <a:ext cx="847128" cy="482772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2" name="Picture 1">
                      <a:extLst>
                        <a:ext uri="{FF2B5EF4-FFF2-40B4-BE49-F238E27FC236}">
                          <a16:creationId xmlns:a16="http://schemas.microsoft.com/office/drawing/2014/main" id="{CCE1FE5D-94E3-4259-8D38-278AFEAFCBB8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5"/>
                    <a:stretch>
                      <a:fillRect/>
                    </a:stretch>
                  </p:blipFill>
                  <p:spPr>
                    <a:xfrm>
                      <a:off x="4254727" y="2357333"/>
                      <a:ext cx="571478" cy="581025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67" name="Picture 66">
                      <a:extLst>
                        <a:ext uri="{FF2B5EF4-FFF2-40B4-BE49-F238E27FC236}">
                          <a16:creationId xmlns:a16="http://schemas.microsoft.com/office/drawing/2014/main" id="{A7DB5665-7042-4676-AF10-82712EE9D19A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6"/>
                    <a:stretch>
                      <a:fillRect/>
                    </a:stretch>
                  </p:blipFill>
                  <p:spPr>
                    <a:xfrm>
                      <a:off x="8760535" y="3386746"/>
                      <a:ext cx="658185" cy="651947"/>
                    </a:xfrm>
                    <a:prstGeom prst="rect">
                      <a:avLst/>
                    </a:prstGeom>
                  </p:spPr>
                </p:pic>
                <p:cxnSp>
                  <p:nvCxnSpPr>
                    <p:cNvPr id="7" name="Straight Connector 6">
                      <a:extLst>
                        <a:ext uri="{FF2B5EF4-FFF2-40B4-BE49-F238E27FC236}">
                          <a16:creationId xmlns:a16="http://schemas.microsoft.com/office/drawing/2014/main" id="{DFCBDCC5-DD3D-46BE-AE46-E41F688050C8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604587" y="2991853"/>
                      <a:ext cx="10384256" cy="0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8" name="Oval 7">
                      <a:extLst>
                        <a:ext uri="{FF2B5EF4-FFF2-40B4-BE49-F238E27FC236}">
                          <a16:creationId xmlns:a16="http://schemas.microsoft.com/office/drawing/2014/main" id="{6A0328C6-4BA3-446C-9E12-F8FC64A6301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0876" y="2934704"/>
                      <a:ext cx="2677520" cy="112294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942"/>
                    </a:p>
                  </p:txBody>
                </p:sp>
                <p:sp>
                  <p:nvSpPr>
                    <p:cNvPr id="9" name="Oval 8">
                      <a:extLst>
                        <a:ext uri="{FF2B5EF4-FFF2-40B4-BE49-F238E27FC236}">
                          <a16:creationId xmlns:a16="http://schemas.microsoft.com/office/drawing/2014/main" id="{B6E2B30B-17EE-446A-AAC5-2132B4C6913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98396" y="2934704"/>
                      <a:ext cx="104274" cy="112294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942"/>
                    </a:p>
                  </p:txBody>
                </p:sp>
                <p:sp>
                  <p:nvSpPr>
                    <p:cNvPr id="10" name="Oval 9">
                      <a:extLst>
                        <a:ext uri="{FF2B5EF4-FFF2-40B4-BE49-F238E27FC236}">
                          <a16:creationId xmlns:a16="http://schemas.microsoft.com/office/drawing/2014/main" id="{6BF65A4F-EE02-4914-AE9A-020D9A347B6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404940" y="2934704"/>
                      <a:ext cx="104274" cy="112294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942"/>
                    </a:p>
                  </p:txBody>
                </p:sp>
                <p:sp>
                  <p:nvSpPr>
                    <p:cNvPr id="11" name="Oval 10">
                      <a:extLst>
                        <a:ext uri="{FF2B5EF4-FFF2-40B4-BE49-F238E27FC236}">
                          <a16:creationId xmlns:a16="http://schemas.microsoft.com/office/drawing/2014/main" id="{668BC520-59D3-45B8-AF20-A1177D7D23B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58754" y="2939716"/>
                      <a:ext cx="104274" cy="112294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942"/>
                    </a:p>
                  </p:txBody>
                </p:sp>
                <p:sp>
                  <p:nvSpPr>
                    <p:cNvPr id="12" name="Oval 11">
                      <a:extLst>
                        <a:ext uri="{FF2B5EF4-FFF2-40B4-BE49-F238E27FC236}">
                          <a16:creationId xmlns:a16="http://schemas.microsoft.com/office/drawing/2014/main" id="{B53D6C1D-FCAE-45AF-A36F-D580A4DE219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88144" y="2934704"/>
                      <a:ext cx="104274" cy="112294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942"/>
                    </a:p>
                  </p:txBody>
                </p:sp>
                <p:sp>
                  <p:nvSpPr>
                    <p:cNvPr id="13" name="Oval 12">
                      <a:extLst>
                        <a:ext uri="{FF2B5EF4-FFF2-40B4-BE49-F238E27FC236}">
                          <a16:creationId xmlns:a16="http://schemas.microsoft.com/office/drawing/2014/main" id="{57FE6760-9852-44E6-AB31-232A1CE1100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00540" y="2939716"/>
                      <a:ext cx="104274" cy="112294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942"/>
                    </a:p>
                  </p:txBody>
                </p:sp>
                <p:sp>
                  <p:nvSpPr>
                    <p:cNvPr id="14" name="Oval 13">
                      <a:extLst>
                        <a:ext uri="{FF2B5EF4-FFF2-40B4-BE49-F238E27FC236}">
                          <a16:creationId xmlns:a16="http://schemas.microsoft.com/office/drawing/2014/main" id="{6791E794-3177-4495-9D67-C30A5C2CEDD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00375" y="2934704"/>
                      <a:ext cx="104274" cy="112294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942"/>
                    </a:p>
                  </p:txBody>
                </p:sp>
                <p:sp>
                  <p:nvSpPr>
                    <p:cNvPr id="15" name="Oval 14">
                      <a:extLst>
                        <a:ext uri="{FF2B5EF4-FFF2-40B4-BE49-F238E27FC236}">
                          <a16:creationId xmlns:a16="http://schemas.microsoft.com/office/drawing/2014/main" id="{BAEA3443-39D9-444D-AAB4-2F7175BC2AE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912771" y="2939716"/>
                      <a:ext cx="104274" cy="112294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942"/>
                    </a:p>
                  </p:txBody>
                </p:sp>
                <p:sp>
                  <p:nvSpPr>
                    <p:cNvPr id="16" name="Oval 15">
                      <a:extLst>
                        <a:ext uri="{FF2B5EF4-FFF2-40B4-BE49-F238E27FC236}">
                          <a16:creationId xmlns:a16="http://schemas.microsoft.com/office/drawing/2014/main" id="{11424A3E-B71D-4339-98F2-2365FC05B44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895975" y="2934704"/>
                      <a:ext cx="104274" cy="112294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942"/>
                    </a:p>
                  </p:txBody>
                </p:sp>
                <p:sp>
                  <p:nvSpPr>
                    <p:cNvPr id="17" name="Oval 16">
                      <a:extLst>
                        <a:ext uri="{FF2B5EF4-FFF2-40B4-BE49-F238E27FC236}">
                          <a16:creationId xmlns:a16="http://schemas.microsoft.com/office/drawing/2014/main" id="{304FA3B0-09F4-45FD-800A-47CE0B22201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248902" y="2934704"/>
                      <a:ext cx="104274" cy="112294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942"/>
                    </a:p>
                  </p:txBody>
                </p:sp>
                <p:sp>
                  <p:nvSpPr>
                    <p:cNvPr id="18" name="Oval 17">
                      <a:extLst>
                        <a:ext uri="{FF2B5EF4-FFF2-40B4-BE49-F238E27FC236}">
                          <a16:creationId xmlns:a16="http://schemas.microsoft.com/office/drawing/2014/main" id="{9006FAB6-6A46-49FF-ABD8-492628C15C4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808371" y="2939716"/>
                      <a:ext cx="104274" cy="112294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942"/>
                    </a:p>
                  </p:txBody>
                </p:sp>
                <p:sp>
                  <p:nvSpPr>
                    <p:cNvPr id="19" name="TextBox 18">
                      <a:extLst>
                        <a:ext uri="{FF2B5EF4-FFF2-40B4-BE49-F238E27FC236}">
                          <a16:creationId xmlns:a16="http://schemas.microsoft.com/office/drawing/2014/main" id="{B532F833-E8AC-49DC-920A-FF74F458A33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274164" y="3006106"/>
                      <a:ext cx="1624760" cy="30816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386" dirty="0"/>
                        <a:t>1950s-1970s</a:t>
                      </a:r>
                    </a:p>
                  </p:txBody>
                </p:sp>
                <p:sp>
                  <p:nvSpPr>
                    <p:cNvPr id="21" name="TextBox 20">
                      <a:extLst>
                        <a:ext uri="{FF2B5EF4-FFF2-40B4-BE49-F238E27FC236}">
                          <a16:creationId xmlns:a16="http://schemas.microsoft.com/office/drawing/2014/main" id="{3EF45AC3-5E30-4DED-820C-ACBF39BE8D60}"/>
                        </a:ext>
                      </a:extLst>
                    </p:cNvPr>
                    <p:cNvSpPr txBox="1"/>
                    <p:nvPr/>
                  </p:nvSpPr>
                  <p:spPr>
                    <a:xfrm rot="2668846">
                      <a:off x="2724224" y="2642731"/>
                      <a:ext cx="699835" cy="30816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386" dirty="0"/>
                        <a:t>1979</a:t>
                      </a:r>
                    </a:p>
                  </p:txBody>
                </p:sp>
                <p:sp>
                  <p:nvSpPr>
                    <p:cNvPr id="22" name="TextBox 21">
                      <a:extLst>
                        <a:ext uri="{FF2B5EF4-FFF2-40B4-BE49-F238E27FC236}">
                          <a16:creationId xmlns:a16="http://schemas.microsoft.com/office/drawing/2014/main" id="{06F491C6-B1CA-411B-B897-48388AF483E9}"/>
                        </a:ext>
                      </a:extLst>
                    </p:cNvPr>
                    <p:cNvSpPr txBox="1"/>
                    <p:nvPr/>
                  </p:nvSpPr>
                  <p:spPr>
                    <a:xfrm rot="18960263">
                      <a:off x="3169683" y="3041970"/>
                      <a:ext cx="699835" cy="30816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386" dirty="0"/>
                        <a:t>1980</a:t>
                      </a:r>
                    </a:p>
                  </p:txBody>
                </p:sp>
                <p:sp>
                  <p:nvSpPr>
                    <p:cNvPr id="23" name="TextBox 22">
                      <a:extLst>
                        <a:ext uri="{FF2B5EF4-FFF2-40B4-BE49-F238E27FC236}">
                          <a16:creationId xmlns:a16="http://schemas.microsoft.com/office/drawing/2014/main" id="{1DF75E0E-0DDA-4AB7-AA05-97BDF0565E6A}"/>
                        </a:ext>
                      </a:extLst>
                    </p:cNvPr>
                    <p:cNvSpPr txBox="1"/>
                    <p:nvPr/>
                  </p:nvSpPr>
                  <p:spPr>
                    <a:xfrm rot="18960263">
                      <a:off x="4395201" y="3031527"/>
                      <a:ext cx="699835" cy="30816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386" dirty="0"/>
                        <a:t>1988</a:t>
                      </a:r>
                    </a:p>
                  </p:txBody>
                </p:sp>
                <p:sp>
                  <p:nvSpPr>
                    <p:cNvPr id="25" name="TextBox 24">
                      <a:extLst>
                        <a:ext uri="{FF2B5EF4-FFF2-40B4-BE49-F238E27FC236}">
                          <a16:creationId xmlns:a16="http://schemas.microsoft.com/office/drawing/2014/main" id="{3C3091AC-CF78-4E2E-BF0D-16F0724C789F}"/>
                        </a:ext>
                      </a:extLst>
                    </p:cNvPr>
                    <p:cNvSpPr txBox="1"/>
                    <p:nvPr/>
                  </p:nvSpPr>
                  <p:spPr>
                    <a:xfrm rot="18960263">
                      <a:off x="5865062" y="3031524"/>
                      <a:ext cx="699835" cy="30816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386" dirty="0"/>
                        <a:t>1996</a:t>
                      </a:r>
                    </a:p>
                  </p:txBody>
                </p:sp>
                <p:sp>
                  <p:nvSpPr>
                    <p:cNvPr id="27" name="TextBox 26">
                      <a:extLst>
                        <a:ext uri="{FF2B5EF4-FFF2-40B4-BE49-F238E27FC236}">
                          <a16:creationId xmlns:a16="http://schemas.microsoft.com/office/drawing/2014/main" id="{9B690569-2846-46D1-AB5A-70BE3A51595C}"/>
                        </a:ext>
                      </a:extLst>
                    </p:cNvPr>
                    <p:cNvSpPr txBox="1"/>
                    <p:nvPr/>
                  </p:nvSpPr>
                  <p:spPr>
                    <a:xfrm rot="18960263">
                      <a:off x="7467605" y="3081298"/>
                      <a:ext cx="699835" cy="30816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386" dirty="0"/>
                        <a:t>2005</a:t>
                      </a:r>
                    </a:p>
                  </p:txBody>
                </p:sp>
                <p:sp>
                  <p:nvSpPr>
                    <p:cNvPr id="30" name="TextBox 29">
                      <a:extLst>
                        <a:ext uri="{FF2B5EF4-FFF2-40B4-BE49-F238E27FC236}">
                          <a16:creationId xmlns:a16="http://schemas.microsoft.com/office/drawing/2014/main" id="{64E4B1B7-24D1-42BD-953A-145EC3781505}"/>
                        </a:ext>
                      </a:extLst>
                    </p:cNvPr>
                    <p:cNvSpPr txBox="1"/>
                    <p:nvPr/>
                  </p:nvSpPr>
                  <p:spPr>
                    <a:xfrm rot="18960263">
                      <a:off x="10399462" y="3041971"/>
                      <a:ext cx="699835" cy="30816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386" dirty="0"/>
                        <a:t>2021</a:t>
                      </a:r>
                    </a:p>
                  </p:txBody>
                </p:sp>
                <p:sp>
                  <p:nvSpPr>
                    <p:cNvPr id="32" name="TextBox 31">
                      <a:extLst>
                        <a:ext uri="{FF2B5EF4-FFF2-40B4-BE49-F238E27FC236}">
                          <a16:creationId xmlns:a16="http://schemas.microsoft.com/office/drawing/2014/main" id="{BF92D5CA-13AF-4124-98D4-A63CFB322EA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19128" y="2453897"/>
                      <a:ext cx="1924233" cy="49273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2087" dirty="0"/>
                        <a:t>Start of the </a:t>
                      </a:r>
                    </a:p>
                    <a:p>
                      <a:pPr algn="ctr"/>
                      <a:r>
                        <a:rPr lang="en-US" sz="2087" dirty="0"/>
                        <a:t>Great Acceleration</a:t>
                      </a:r>
                    </a:p>
                  </p:txBody>
                </p:sp>
                <p:sp>
                  <p:nvSpPr>
                    <p:cNvPr id="33" name="TextBox 32">
                      <a:extLst>
                        <a:ext uri="{FF2B5EF4-FFF2-40B4-BE49-F238E27FC236}">
                          <a16:creationId xmlns:a16="http://schemas.microsoft.com/office/drawing/2014/main" id="{AE843DE8-31A2-4898-8D23-54CECBB7D14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968538" y="3382011"/>
                      <a:ext cx="1396497" cy="49273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it-IT" sz="2087" dirty="0"/>
                        <a:t>UN/ECE LRTAP Sulphur Protocols</a:t>
                      </a:r>
                      <a:endParaRPr lang="en-US" sz="2087" dirty="0"/>
                    </a:p>
                  </p:txBody>
                </p:sp>
                <p:sp>
                  <p:nvSpPr>
                    <p:cNvPr id="34" name="TextBox 33">
                      <a:extLst>
                        <a:ext uri="{FF2B5EF4-FFF2-40B4-BE49-F238E27FC236}">
                          <a16:creationId xmlns:a16="http://schemas.microsoft.com/office/drawing/2014/main" id="{18AA36F2-565F-4F96-A5A2-3792A38BC88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960258" y="2245415"/>
                      <a:ext cx="1229729" cy="49273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2087" dirty="0"/>
                        <a:t>Peak acidification</a:t>
                      </a:r>
                    </a:p>
                  </p:txBody>
                </p:sp>
                <p:sp>
                  <p:nvSpPr>
                    <p:cNvPr id="35" name="TextBox 34">
                      <a:extLst>
                        <a:ext uri="{FF2B5EF4-FFF2-40B4-BE49-F238E27FC236}">
                          <a16:creationId xmlns:a16="http://schemas.microsoft.com/office/drawing/2014/main" id="{B8892350-487C-4901-9129-D197A770567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976598" y="1859127"/>
                      <a:ext cx="1852036" cy="49273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2087" dirty="0"/>
                        <a:t>Peak EU use of </a:t>
                      </a:r>
                    </a:p>
                    <a:p>
                      <a:pPr algn="ctr"/>
                      <a:r>
                        <a:rPr lang="en-US" sz="2087" dirty="0"/>
                        <a:t>N and P fertilizers</a:t>
                      </a:r>
                    </a:p>
                  </p:txBody>
                </p:sp>
                <p:sp>
                  <p:nvSpPr>
                    <p:cNvPr id="37" name="TextBox 36">
                      <a:extLst>
                        <a:ext uri="{FF2B5EF4-FFF2-40B4-BE49-F238E27FC236}">
                          <a16:creationId xmlns:a16="http://schemas.microsoft.com/office/drawing/2014/main" id="{EA810D53-F0DC-4857-81D3-975AB5EAA3D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726317" y="1863069"/>
                      <a:ext cx="1210476" cy="70813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2087" dirty="0"/>
                        <a:t>Peak alien species introduction</a:t>
                      </a:r>
                    </a:p>
                  </p:txBody>
                </p:sp>
                <p:sp>
                  <p:nvSpPr>
                    <p:cNvPr id="38" name="TextBox 37">
                      <a:extLst>
                        <a:ext uri="{FF2B5EF4-FFF2-40B4-BE49-F238E27FC236}">
                          <a16:creationId xmlns:a16="http://schemas.microsoft.com/office/drawing/2014/main" id="{F7A38FFC-E335-49C8-BBE4-46FFD866D0B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253635" y="3505331"/>
                      <a:ext cx="1671458" cy="49273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2087" dirty="0"/>
                        <a:t>EU Water Framework Directive</a:t>
                      </a:r>
                    </a:p>
                  </p:txBody>
                </p:sp>
                <p:sp>
                  <p:nvSpPr>
                    <p:cNvPr id="39" name="TextBox 38">
                      <a:extLst>
                        <a:ext uri="{FF2B5EF4-FFF2-40B4-BE49-F238E27FC236}">
                          <a16:creationId xmlns:a16="http://schemas.microsoft.com/office/drawing/2014/main" id="{B9ABB514-94CA-45C8-BBD6-ABB203FF5EF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818383" y="1856995"/>
                      <a:ext cx="1109640" cy="70813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2087" dirty="0"/>
                        <a:t>New neonics authorized in Europe</a:t>
                      </a:r>
                    </a:p>
                  </p:txBody>
                </p:sp>
                <p:sp>
                  <p:nvSpPr>
                    <p:cNvPr id="40" name="TextBox 39">
                      <a:extLst>
                        <a:ext uri="{FF2B5EF4-FFF2-40B4-BE49-F238E27FC236}">
                          <a16:creationId xmlns:a16="http://schemas.microsoft.com/office/drawing/2014/main" id="{B955C533-6643-44F9-B6FD-809DEBFE3D7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193930" y="3269472"/>
                      <a:ext cx="994239" cy="70813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2087" dirty="0"/>
                        <a:t>Paris Climate Accord</a:t>
                      </a:r>
                    </a:p>
                  </p:txBody>
                </p:sp>
                <p:sp>
                  <p:nvSpPr>
                    <p:cNvPr id="42" name="TextBox 41">
                      <a:extLst>
                        <a:ext uri="{FF2B5EF4-FFF2-40B4-BE49-F238E27FC236}">
                          <a16:creationId xmlns:a16="http://schemas.microsoft.com/office/drawing/2014/main" id="{2F9592A5-EADE-4E74-8D2E-CAE565D7592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410200" y="2073066"/>
                      <a:ext cx="927478" cy="70813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2087" dirty="0"/>
                        <a:t>Hottest European summer</a:t>
                      </a:r>
                    </a:p>
                  </p:txBody>
                </p:sp>
                <p:cxnSp>
                  <p:nvCxnSpPr>
                    <p:cNvPr id="43" name="Straight Connector 42">
                      <a:extLst>
                        <a:ext uri="{FF2B5EF4-FFF2-40B4-BE49-F238E27FC236}">
                          <a16:creationId xmlns:a16="http://schemas.microsoft.com/office/drawing/2014/main" id="{2BDC7F6E-5728-4BE2-BDFD-83BC491A6F8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3249802" y="2979662"/>
                      <a:ext cx="410" cy="524418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7" name="Straight Connector 46">
                      <a:extLst>
                        <a:ext uri="{FF2B5EF4-FFF2-40B4-BE49-F238E27FC236}">
                          <a16:creationId xmlns:a16="http://schemas.microsoft.com/office/drawing/2014/main" id="{6AF4437F-2910-4465-BEA1-0D73347A7A5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 flipV="1">
                      <a:off x="4902926" y="2322348"/>
                      <a:ext cx="1" cy="686308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1" name="Straight Connector 50">
                      <a:extLst>
                        <a:ext uri="{FF2B5EF4-FFF2-40B4-BE49-F238E27FC236}">
                          <a16:creationId xmlns:a16="http://schemas.microsoft.com/office/drawing/2014/main" id="{C993A555-B20B-4843-93B6-512DF04690D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3459084" y="2729742"/>
                      <a:ext cx="0" cy="214263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3" name="Straight Connector 52">
                      <a:extLst>
                        <a:ext uri="{FF2B5EF4-FFF2-40B4-BE49-F238E27FC236}">
                          <a16:creationId xmlns:a16="http://schemas.microsoft.com/office/drawing/2014/main" id="{5986060C-6337-43E1-9D98-E0CA67AB302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6368093" y="2558630"/>
                      <a:ext cx="4896" cy="404651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0" name="Straight Connector 59">
                      <a:extLst>
                        <a:ext uri="{FF2B5EF4-FFF2-40B4-BE49-F238E27FC236}">
                          <a16:creationId xmlns:a16="http://schemas.microsoft.com/office/drawing/2014/main" id="{52D67A49-1FC8-4C1A-8C1B-809C16388B5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7964908" y="2667406"/>
                      <a:ext cx="0" cy="293726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3" name="Straight Connector 62">
                      <a:extLst>
                        <a:ext uri="{FF2B5EF4-FFF2-40B4-BE49-F238E27FC236}">
                          <a16:creationId xmlns:a16="http://schemas.microsoft.com/office/drawing/2014/main" id="{7F3EA0FB-AEBE-4D76-9096-8221456E2C5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0860508" y="2739237"/>
                      <a:ext cx="0" cy="214263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64" name="Star: 10 Points 63">
                      <a:extLst>
                        <a:ext uri="{FF2B5EF4-FFF2-40B4-BE49-F238E27FC236}">
                          <a16:creationId xmlns:a16="http://schemas.microsoft.com/office/drawing/2014/main" id="{F2E37D50-4EB2-4D82-B9A0-BD0CCDFBB79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774250" y="1907970"/>
                      <a:ext cx="232611" cy="221698"/>
                    </a:xfrm>
                    <a:prstGeom prst="star10">
                      <a:avLst/>
                    </a:prstGeom>
                    <a:solidFill>
                      <a:schemeClr val="accent2"/>
                    </a:solidFill>
                    <a:ln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942">
                        <a:solidFill>
                          <a:srgbClr val="FF0000"/>
                        </a:solidFill>
                      </a:endParaRPr>
                    </a:p>
                  </p:txBody>
                </p:sp>
                <p:sp>
                  <p:nvSpPr>
                    <p:cNvPr id="36" name="TextBox 35">
                      <a:extLst>
                        <a:ext uri="{FF2B5EF4-FFF2-40B4-BE49-F238E27FC236}">
                          <a16:creationId xmlns:a16="http://schemas.microsoft.com/office/drawing/2014/main" id="{091C778E-4931-4C16-96B1-2FD7443C036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369006" y="3493875"/>
                      <a:ext cx="1711436" cy="49273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2087" dirty="0"/>
                        <a:t>Urban Waste Water Treatment Directive</a:t>
                      </a:r>
                    </a:p>
                  </p:txBody>
                </p:sp>
                <p:pic>
                  <p:nvPicPr>
                    <p:cNvPr id="31" name="Picture 30">
                      <a:extLst>
                        <a:ext uri="{FF2B5EF4-FFF2-40B4-BE49-F238E27FC236}">
                          <a16:creationId xmlns:a16="http://schemas.microsoft.com/office/drawing/2014/main" id="{4A9EAB7E-2F8F-40C8-B631-05A37B4FD5C0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7"/>
                    <a:stretch>
                      <a:fillRect/>
                    </a:stretch>
                  </p:blipFill>
                  <p:spPr>
                    <a:xfrm>
                      <a:off x="1947817" y="2208009"/>
                      <a:ext cx="820333" cy="682786"/>
                    </a:xfrm>
                    <a:prstGeom prst="rect">
                      <a:avLst/>
                    </a:prstGeom>
                  </p:spPr>
                </p:pic>
              </p:grpSp>
              <p:sp>
                <p:nvSpPr>
                  <p:cNvPr id="59" name="TextBox 58">
                    <a:extLst>
                      <a:ext uri="{FF2B5EF4-FFF2-40B4-BE49-F238E27FC236}">
                        <a16:creationId xmlns:a16="http://schemas.microsoft.com/office/drawing/2014/main" id="{807C3D28-5ADF-416D-885D-E03D32D11485}"/>
                      </a:ext>
                    </a:extLst>
                  </p:cNvPr>
                  <p:cNvSpPr txBox="1"/>
                  <p:nvPr/>
                </p:nvSpPr>
                <p:spPr>
                  <a:xfrm rot="2668846">
                    <a:off x="4768405" y="2850864"/>
                    <a:ext cx="743939" cy="32758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386" dirty="0"/>
                      <a:t>1991</a:t>
                    </a:r>
                  </a:p>
                </p:txBody>
              </p:sp>
              <p:cxnSp>
                <p:nvCxnSpPr>
                  <p:cNvPr id="66" name="Straight Connector 65">
                    <a:extLst>
                      <a:ext uri="{FF2B5EF4-FFF2-40B4-BE49-F238E27FC236}">
                        <a16:creationId xmlns:a16="http://schemas.microsoft.com/office/drawing/2014/main" id="{6039F87E-6CEE-4A6E-86F5-F7587FC0925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301778" y="3226567"/>
                    <a:ext cx="436" cy="557467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8" name="TextBox 67">
                    <a:extLst>
                      <a:ext uri="{FF2B5EF4-FFF2-40B4-BE49-F238E27FC236}">
                        <a16:creationId xmlns:a16="http://schemas.microsoft.com/office/drawing/2014/main" id="{4620A308-98ED-42A2-92E4-8EC380F30E1E}"/>
                      </a:ext>
                    </a:extLst>
                  </p:cNvPr>
                  <p:cNvSpPr txBox="1"/>
                  <p:nvPr/>
                </p:nvSpPr>
                <p:spPr>
                  <a:xfrm rot="2668846">
                    <a:off x="6498894" y="2855936"/>
                    <a:ext cx="743939" cy="32758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386" dirty="0"/>
                      <a:t>2000</a:t>
                    </a:r>
                  </a:p>
                </p:txBody>
              </p:sp>
              <p:cxnSp>
                <p:nvCxnSpPr>
                  <p:cNvPr id="69" name="Straight Connector 68">
                    <a:extLst>
                      <a:ext uri="{FF2B5EF4-FFF2-40B4-BE49-F238E27FC236}">
                        <a16:creationId xmlns:a16="http://schemas.microsoft.com/office/drawing/2014/main" id="{ED6940E5-9026-48C0-9FB0-D3CB7A61FE0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012052" y="3251962"/>
                    <a:ext cx="436" cy="557467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0" name="TextBox 69">
                    <a:extLst>
                      <a:ext uri="{FF2B5EF4-FFF2-40B4-BE49-F238E27FC236}">
                        <a16:creationId xmlns:a16="http://schemas.microsoft.com/office/drawing/2014/main" id="{956C83FE-6B78-4EE5-BDCF-FDDA550DA8BB}"/>
                      </a:ext>
                    </a:extLst>
                  </p:cNvPr>
                  <p:cNvSpPr txBox="1"/>
                  <p:nvPr/>
                </p:nvSpPr>
                <p:spPr>
                  <a:xfrm rot="2668846">
                    <a:off x="9539640" y="2832858"/>
                    <a:ext cx="743939" cy="32758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386" dirty="0"/>
                      <a:t>2016</a:t>
                    </a:r>
                  </a:p>
                </p:txBody>
              </p:sp>
              <p:sp>
                <p:nvSpPr>
                  <p:cNvPr id="71" name="TextBox 70">
                    <a:extLst>
                      <a:ext uri="{FF2B5EF4-FFF2-40B4-BE49-F238E27FC236}">
                        <a16:creationId xmlns:a16="http://schemas.microsoft.com/office/drawing/2014/main" id="{04F5DEFD-49CE-41E2-8A40-12538C918C9D}"/>
                      </a:ext>
                    </a:extLst>
                  </p:cNvPr>
                  <p:cNvSpPr txBox="1"/>
                  <p:nvPr/>
                </p:nvSpPr>
                <p:spPr>
                  <a:xfrm rot="2668846">
                    <a:off x="9956711" y="2831944"/>
                    <a:ext cx="743939" cy="32758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386" dirty="0"/>
                      <a:t>2018</a:t>
                    </a:r>
                  </a:p>
                </p:txBody>
              </p:sp>
              <p:cxnSp>
                <p:nvCxnSpPr>
                  <p:cNvPr id="72" name="Straight Connector 71">
                    <a:extLst>
                      <a:ext uri="{FF2B5EF4-FFF2-40B4-BE49-F238E27FC236}">
                        <a16:creationId xmlns:a16="http://schemas.microsoft.com/office/drawing/2014/main" id="{2B079FB0-BCEA-42EF-B415-6630F421A3F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0093755" y="3250837"/>
                    <a:ext cx="436" cy="557467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" name="Straight Connector 72">
                    <a:extLst>
                      <a:ext uri="{FF2B5EF4-FFF2-40B4-BE49-F238E27FC236}">
                        <a16:creationId xmlns:a16="http://schemas.microsoft.com/office/drawing/2014/main" id="{0617B2B9-7EE4-41BE-A806-D6E6981F3ED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0468924" y="3234613"/>
                    <a:ext cx="436" cy="557467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B97C3F86-283F-4CDE-B8E8-ABFBC6D30569}"/>
                    </a:ext>
                  </a:extLst>
                </p:cNvPr>
                <p:cNvSpPr txBox="1"/>
                <p:nvPr/>
              </p:nvSpPr>
              <p:spPr>
                <a:xfrm>
                  <a:off x="2559260" y="4953286"/>
                  <a:ext cx="880442" cy="7694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4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b</a:t>
                  </a:r>
                </a:p>
              </p:txBody>
            </p:sp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5D9735BE-5205-42C0-BEF0-2B7350A1A4DE}"/>
                    </a:ext>
                  </a:extLst>
                </p:cNvPr>
                <p:cNvSpPr txBox="1"/>
                <p:nvPr/>
              </p:nvSpPr>
              <p:spPr>
                <a:xfrm>
                  <a:off x="2561135" y="1452317"/>
                  <a:ext cx="880442" cy="7694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4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a</a:t>
                  </a:r>
                </a:p>
              </p:txBody>
            </p:sp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7675D681-E806-4220-80A2-5291173AE82D}"/>
                    </a:ext>
                  </a:extLst>
                </p:cNvPr>
                <p:cNvSpPr txBox="1"/>
                <p:nvPr/>
              </p:nvSpPr>
              <p:spPr>
                <a:xfrm>
                  <a:off x="14011447" y="5550458"/>
                  <a:ext cx="4832119" cy="6104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en-US" sz="3367" i="1" dirty="0"/>
                </a:p>
              </p:txBody>
            </p:sp>
            <p:cxnSp>
              <p:nvCxnSpPr>
                <p:cNvPr id="85" name="Straight Connector 84">
                  <a:extLst>
                    <a:ext uri="{FF2B5EF4-FFF2-40B4-BE49-F238E27FC236}">
                      <a16:creationId xmlns:a16="http://schemas.microsoft.com/office/drawing/2014/main" id="{C83D526F-464B-4075-A474-CE05FCBFD9B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3487031" y="2615474"/>
                  <a:ext cx="0" cy="602792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86" name="Oval 85">
                  <a:extLst>
                    <a:ext uri="{FF2B5EF4-FFF2-40B4-BE49-F238E27FC236}">
                      <a16:creationId xmlns:a16="http://schemas.microsoft.com/office/drawing/2014/main" id="{BA854C7F-6E8E-4E7C-84CB-16CDD804693B}"/>
                    </a:ext>
                  </a:extLst>
                </p:cNvPr>
                <p:cNvSpPr/>
                <p:nvPr/>
              </p:nvSpPr>
              <p:spPr>
                <a:xfrm>
                  <a:off x="13403147" y="3137035"/>
                  <a:ext cx="155477" cy="16743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942"/>
                </a:p>
              </p:txBody>
            </p:sp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2F0C37EF-033A-40F6-B5D0-986EC3A4B17A}"/>
                    </a:ext>
                  </a:extLst>
                </p:cNvPr>
                <p:cNvSpPr txBox="1"/>
                <p:nvPr/>
              </p:nvSpPr>
              <p:spPr>
                <a:xfrm rot="18960263">
                  <a:off x="12699722" y="3407714"/>
                  <a:ext cx="910844" cy="4594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386" dirty="0"/>
                    <a:t>2003</a:t>
                  </a:r>
                </a:p>
              </p:txBody>
            </p:sp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6FA54849-EF9C-41CB-A098-26393679B85A}"/>
                    </a:ext>
                  </a:extLst>
                </p:cNvPr>
                <p:cNvSpPr txBox="1"/>
                <p:nvPr/>
              </p:nvSpPr>
              <p:spPr>
                <a:xfrm>
                  <a:off x="12427498" y="1904422"/>
                  <a:ext cx="1382912" cy="10558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87" dirty="0"/>
                    <a:t>Hottest summer in 500y</a:t>
                  </a:r>
                </a:p>
              </p:txBody>
            </p:sp>
            <p:sp>
              <p:nvSpPr>
                <p:cNvPr id="89" name="Star: 10 Points 88">
                  <a:extLst>
                    <a:ext uri="{FF2B5EF4-FFF2-40B4-BE49-F238E27FC236}">
                      <a16:creationId xmlns:a16="http://schemas.microsoft.com/office/drawing/2014/main" id="{FBB950F2-5CFF-4BAC-969C-6E7CB104708B}"/>
                    </a:ext>
                  </a:extLst>
                </p:cNvPr>
                <p:cNvSpPr/>
                <p:nvPr/>
              </p:nvSpPr>
              <p:spPr>
                <a:xfrm>
                  <a:off x="12901524" y="1611620"/>
                  <a:ext cx="346834" cy="330562"/>
                </a:xfrm>
                <a:prstGeom prst="star10">
                  <a:avLst/>
                </a:prstGeom>
                <a:solidFill>
                  <a:schemeClr val="accent2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942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B57AE862-629B-4B64-8BBF-F8F6E8120DA2}"/>
                    </a:ext>
                  </a:extLst>
                </p:cNvPr>
                <p:cNvSpPr txBox="1"/>
                <p:nvPr/>
              </p:nvSpPr>
              <p:spPr>
                <a:xfrm>
                  <a:off x="13513441" y="4952863"/>
                  <a:ext cx="880442" cy="7694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4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c</a:t>
                  </a:r>
                </a:p>
              </p:txBody>
            </p:sp>
          </p:grpSp>
          <p:pic>
            <p:nvPicPr>
              <p:cNvPr id="28" name="Picture 27">
                <a:extLst>
                  <a:ext uri="{FF2B5EF4-FFF2-40B4-BE49-F238E27FC236}">
                    <a16:creationId xmlns:a16="http://schemas.microsoft.com/office/drawing/2014/main" id="{AD3E0E26-3110-0FE2-60B7-C2E2D46CFE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957651" y="5044596"/>
                <a:ext cx="5403527" cy="8645643"/>
              </a:xfrm>
              <a:prstGeom prst="rect">
                <a:avLst/>
              </a:prstGeom>
            </p:spPr>
          </p:pic>
          <p:pic>
            <p:nvPicPr>
              <p:cNvPr id="29" name="Picture 28">
                <a:extLst>
                  <a:ext uri="{FF2B5EF4-FFF2-40B4-BE49-F238E27FC236}">
                    <a16:creationId xmlns:a16="http://schemas.microsoft.com/office/drawing/2014/main" id="{DA83445E-514E-0794-8276-3E907CEE982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6581789" y="4481275"/>
                <a:ext cx="505716" cy="760930"/>
              </a:xfrm>
              <a:prstGeom prst="rect">
                <a:avLst/>
              </a:prstGeom>
            </p:spPr>
          </p:pic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B73F6901-92B9-1271-87B7-82AD4A2CBE09}"/>
                  </a:ext>
                </a:extLst>
              </p:cNvPr>
              <p:cNvSpPr txBox="1"/>
              <p:nvPr/>
            </p:nvSpPr>
            <p:spPr>
              <a:xfrm>
                <a:off x="17046763" y="3899637"/>
                <a:ext cx="1701763" cy="13980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87" dirty="0"/>
                  <a:t>EU Strategy for Plastics in a Circular Economy</a:t>
                </a:r>
              </a:p>
            </p:txBody>
          </p:sp>
        </p:grp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E370BE13-24E0-7658-18A4-5A963ED4A8E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88429" y="4289163"/>
              <a:ext cx="10226812" cy="8765839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CF08437-36D3-A041-68C6-1EEB3D387C45}"/>
                </a:ext>
              </a:extLst>
            </p:cNvPr>
            <p:cNvSpPr txBox="1"/>
            <p:nvPr/>
          </p:nvSpPr>
          <p:spPr>
            <a:xfrm>
              <a:off x="3074141" y="4315092"/>
              <a:ext cx="379056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Taxon richness (% y</a:t>
              </a:r>
              <a:r>
                <a:rPr lang="en-US" sz="2800" baseline="30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-1</a:t>
              </a:r>
              <a:r>
                <a:rPr lang="en-US" sz="28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</a:p>
          </p:txBody>
        </p:sp>
      </p:grpSp>
      <p:graphicFrame>
        <p:nvGraphicFramePr>
          <p:cNvPr id="48" name="Object 47">
            <a:extLst>
              <a:ext uri="{FF2B5EF4-FFF2-40B4-BE49-F238E27FC236}">
                <a16:creationId xmlns:a16="http://schemas.microsoft.com/office/drawing/2014/main" id="{EE53903C-DFAD-2961-F06E-FA7BED70702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656830"/>
              </p:ext>
            </p:extLst>
          </p:nvPr>
        </p:nvGraphicFramePr>
        <p:xfrm>
          <a:off x="3600450" y="2400300"/>
          <a:ext cx="14398625" cy="959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XML" r:id="rId11" imgW="0" imgH="0" progId="FoxitPhantomPDF.BXMLDoc">
                  <p:embed/>
                </p:oleObj>
              </mc:Choice>
              <mc:Fallback>
                <p:oleObj name="BXML" r:id="rId11" imgW="0" imgH="0" progId="FoxitPhantomPDF.BXMLDoc">
                  <p:embed/>
                  <p:pic>
                    <p:nvPicPr>
                      <p:cNvPr id="0" name=""/>
                      <p:cNvPicPr/>
                      <p:nvPr/>
                    </p:nvPicPr>
                    <p:blipFill/>
                    <p:spPr>
                      <a:xfrm>
                        <a:off x="3600450" y="2400300"/>
                        <a:ext cx="14398625" cy="95996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63693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86</TotalTime>
  <Words>77</Words>
  <Application>Microsoft Office PowerPoint</Application>
  <PresentationFormat>Custom</PresentationFormat>
  <Paragraphs>30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BXML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Ellen Welti</dc:creator>
  <cp:lastModifiedBy>Ellen Welti</cp:lastModifiedBy>
  <cp:revision>57</cp:revision>
  <dcterms:created xsi:type="dcterms:W3CDTF">2021-11-08T13:53:48Z</dcterms:created>
  <dcterms:modified xsi:type="dcterms:W3CDTF">2023-07-15T03:03:23Z</dcterms:modified>
</cp:coreProperties>
</file>