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C5C1BA1-D8D7-1118-5C4D-7AB6AD321DA8}"/>
              </a:ext>
            </a:extLst>
          </p:cNvPr>
          <p:cNvGrpSpPr/>
          <p:nvPr/>
        </p:nvGrpSpPr>
        <p:grpSpPr>
          <a:xfrm>
            <a:off x="1778925" y="796428"/>
            <a:ext cx="17523228" cy="12650194"/>
            <a:chOff x="1778925" y="846304"/>
            <a:chExt cx="17523228" cy="126501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AFA5B9-541D-E2C2-70E2-C446564F7BC1}"/>
                </a:ext>
              </a:extLst>
            </p:cNvPr>
            <p:cNvGrpSpPr/>
            <p:nvPr/>
          </p:nvGrpSpPr>
          <p:grpSpPr>
            <a:xfrm>
              <a:off x="1778925" y="846304"/>
              <a:ext cx="17523228" cy="12650194"/>
              <a:chOff x="2028307" y="1245316"/>
              <a:chExt cx="17523228" cy="126501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28307" y="1245316"/>
                <a:ext cx="17523228" cy="12650194"/>
                <a:chOff x="2016706" y="1341118"/>
                <a:chExt cx="17523228" cy="1265019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016706" y="1341118"/>
                  <a:ext cx="17523228" cy="12650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62520" y="149828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328384" y="19725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/>
                    <a:t>c</a:t>
                  </a:r>
                  <a:endParaRPr lang="en-US" sz="3927" dirty="0"/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D3E0E26-3110-0FE2-60B7-C2E2D46C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8361" y="5131960"/>
                <a:ext cx="5298598" cy="847775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83445E-514E-0794-8276-3E907CEE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81789" y="4481275"/>
                <a:ext cx="505716" cy="76093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F6901-92B9-1271-87B7-82AD4A2CBE09}"/>
                  </a:ext>
                </a:extLst>
              </p:cNvPr>
              <p:cNvSpPr txBox="1"/>
              <p:nvPr/>
            </p:nvSpPr>
            <p:spPr>
              <a:xfrm>
                <a:off x="17046763" y="3899637"/>
                <a:ext cx="1701763" cy="139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B208677-A979-B867-95F4-16F92D39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134" y="4538268"/>
              <a:ext cx="10103907" cy="866049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75F8F8-4A52-8420-9F61-EFD097A33449}"/>
                </a:ext>
              </a:extLst>
            </p:cNvPr>
            <p:cNvSpPr txBox="1"/>
            <p:nvPr/>
          </p:nvSpPr>
          <p:spPr>
            <a:xfrm>
              <a:off x="3305181" y="4538626"/>
              <a:ext cx="385702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49</cp:revision>
  <dcterms:created xsi:type="dcterms:W3CDTF">2021-11-08T13:53:48Z</dcterms:created>
  <dcterms:modified xsi:type="dcterms:W3CDTF">2023-04-05T21:32:10Z</dcterms:modified>
</cp:coreProperties>
</file>