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3AFA5B9-541D-E2C2-70E2-C446564F7BC1}"/>
              </a:ext>
            </a:extLst>
          </p:cNvPr>
          <p:cNvGrpSpPr/>
          <p:nvPr/>
        </p:nvGrpSpPr>
        <p:grpSpPr>
          <a:xfrm>
            <a:off x="2167433" y="896180"/>
            <a:ext cx="16860144" cy="12537185"/>
            <a:chOff x="2416815" y="1245316"/>
            <a:chExt cx="16860144" cy="12537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C1041F-9923-B8A2-9190-BA0B934AC4EF}"/>
                </a:ext>
              </a:extLst>
            </p:cNvPr>
            <p:cNvGrpSpPr/>
            <p:nvPr/>
          </p:nvGrpSpPr>
          <p:grpSpPr>
            <a:xfrm>
              <a:off x="2416815" y="1245316"/>
              <a:ext cx="16849939" cy="12537185"/>
              <a:chOff x="2416815" y="1325999"/>
              <a:chExt cx="16849939" cy="1253718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416815" y="1325999"/>
                <a:ext cx="16849939" cy="12537185"/>
                <a:chOff x="2405214" y="1341118"/>
                <a:chExt cx="16849939" cy="1253718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405214" y="1341118"/>
                  <a:ext cx="16849939" cy="125371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62520" y="149828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328384" y="19725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/>
                    <a:t>c</a:t>
                  </a:r>
                  <a:endParaRPr lang="en-US" sz="3927" dirty="0"/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3EC5361-92BB-E6F3-6D05-E9A2742D1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091" y="4975201"/>
                <a:ext cx="10065290" cy="8627391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29BDF3-46E8-F37B-2E89-FBFA1C137A6C}"/>
                  </a:ext>
                </a:extLst>
              </p:cNvPr>
              <p:cNvSpPr txBox="1"/>
              <p:nvPr/>
            </p:nvSpPr>
            <p:spPr>
              <a:xfrm>
                <a:off x="3346096" y="4927051"/>
                <a:ext cx="4825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Taxon richness (% y</a:t>
                </a:r>
                <a:r>
                  <a:rPr lang="en-US" sz="2800" baseline="30000" dirty="0">
                    <a:solidFill>
                      <a:schemeClr val="bg1"/>
                    </a:solidFill>
                  </a:rPr>
                  <a:t>-1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D3E0E26-3110-0FE2-60B7-C2E2D46C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8361" y="4982335"/>
              <a:ext cx="5298598" cy="847775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A83445E-514E-0794-8276-3E907CEE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81789" y="4481275"/>
              <a:ext cx="505716" cy="76093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3F6901-92B9-1271-87B7-82AD4A2CBE09}"/>
                </a:ext>
              </a:extLst>
            </p:cNvPr>
            <p:cNvSpPr txBox="1"/>
            <p:nvPr/>
          </p:nvSpPr>
          <p:spPr>
            <a:xfrm>
              <a:off x="17046763" y="3899637"/>
              <a:ext cx="1701763" cy="139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47</cp:revision>
  <dcterms:created xsi:type="dcterms:W3CDTF">2021-11-08T13:53:48Z</dcterms:created>
  <dcterms:modified xsi:type="dcterms:W3CDTF">2023-03-09T23:16:46Z</dcterms:modified>
</cp:coreProperties>
</file>