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351A8-EF13-40EA-581F-6F70B55D7053}"/>
              </a:ext>
            </a:extLst>
          </p:cNvPr>
          <p:cNvGrpSpPr/>
          <p:nvPr/>
        </p:nvGrpSpPr>
        <p:grpSpPr>
          <a:xfrm>
            <a:off x="1778925" y="696676"/>
            <a:ext cx="17523228" cy="12650194"/>
            <a:chOff x="1778925" y="796428"/>
            <a:chExt cx="17523228" cy="126501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AFA5B9-541D-E2C2-70E2-C446564F7BC1}"/>
                </a:ext>
              </a:extLst>
            </p:cNvPr>
            <p:cNvGrpSpPr/>
            <p:nvPr/>
          </p:nvGrpSpPr>
          <p:grpSpPr>
            <a:xfrm>
              <a:off x="1778925" y="796428"/>
              <a:ext cx="17523228" cy="12650194"/>
              <a:chOff x="2028307" y="1245316"/>
              <a:chExt cx="17523228" cy="126501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28307" y="1245316"/>
                <a:ext cx="17523228" cy="12650194"/>
                <a:chOff x="2016706" y="1341118"/>
                <a:chExt cx="17523228" cy="1265019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016706" y="1341118"/>
                  <a:ext cx="17523228" cy="12650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725510" y="4957542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657590" y="1500331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427498" y="19044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D3E0E26-3110-0FE2-60B7-C2E2D46CF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7651" y="5044596"/>
                <a:ext cx="5403527" cy="864564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83445E-514E-0794-8276-3E907CEE9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81789" y="4481275"/>
                <a:ext cx="505716" cy="76093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F6901-92B9-1271-87B7-82AD4A2CBE09}"/>
                  </a:ext>
                </a:extLst>
              </p:cNvPr>
              <p:cNvSpPr txBox="1"/>
              <p:nvPr/>
            </p:nvSpPr>
            <p:spPr>
              <a:xfrm>
                <a:off x="17046763" y="3899637"/>
                <a:ext cx="1701763" cy="139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0BE13-24E0-7658-18A4-5A963ED4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429" y="4289163"/>
              <a:ext cx="10226812" cy="876583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F08437-36D3-A041-68C6-1EEB3D387C45}"/>
                </a:ext>
              </a:extLst>
            </p:cNvPr>
            <p:cNvSpPr txBox="1"/>
            <p:nvPr/>
          </p:nvSpPr>
          <p:spPr>
            <a:xfrm>
              <a:off x="3074141" y="4315092"/>
              <a:ext cx="379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Taxon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richness</a:t>
              </a: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(% y</a:t>
              </a:r>
              <a:r>
                <a:rPr lang="en-US" sz="2800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55</cp:revision>
  <dcterms:created xsi:type="dcterms:W3CDTF">2021-11-08T13:53:48Z</dcterms:created>
  <dcterms:modified xsi:type="dcterms:W3CDTF">2023-05-02T13:38:38Z</dcterms:modified>
</cp:coreProperties>
</file>