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 showGuide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2825-6578-F943-807C-D434C212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9ADC4-0C0A-8E46-B003-C78AFBE9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874C-354C-2F4A-AB96-1CD74BC1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B5D5-B275-5748-BB8B-3CFB0A65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3437-9603-1C4E-A668-63D98CE1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09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8A7E-EF43-B949-95F0-5E788594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656FD-360A-A848-9C00-ABCD7C52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78FA-B5CF-5742-BD04-170C0E5D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A991-1DD9-574F-A84A-2F37829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1B8D-48F7-C04F-82F5-615B01FB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3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9F85D-3E4A-0A49-9EAC-C84B46044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08AD-DB55-FB40-B87C-202EB83F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8AEE-11C9-EB4D-BCB1-FD878955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B374-CB46-E24A-B69B-6C9D8770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589E-EF3D-6643-AD54-87B50C50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96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9E5D-8162-4B49-BC41-9C59A72C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FCEA-3D3E-3D4B-B14C-5E9B556B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E8C2-3BB7-2843-8CCF-234245EE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D0FC-0EB1-914B-A255-545DCCD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6217-FE66-504E-A822-51F568E6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493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6BF8-6F58-FB45-AF32-2E458CD0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D864-64EB-D847-A023-CAC75B10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22FE-EF35-274D-85A8-01BD7572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0613-19F7-804E-B467-918D7554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02B6-851B-6F47-9A42-66ECDB01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40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EC9-591F-0C49-B715-80D29D3C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BCD2-AE6C-DF45-8958-85D5B98D2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32BED-4BD4-8E40-A7BB-5D2BF09C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BA69-57F5-3F45-A62D-16A3AC3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612D-BBAE-E241-A395-33B69AE4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C3B8-19D7-0A49-938A-A9CBCD9E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B27E-9CE3-254F-BC83-D3E48A75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0B9B-4B08-DD43-AA4A-4F872AEE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6C64-8358-8548-981D-2069A47A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8C8AE-3271-B041-BAC3-B588E0424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43279-3C5A-7449-A95B-D2B208276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0A20A-561D-4446-9946-D33BB83A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FC7EE-6801-DB4B-83AF-8D5D7F3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0E53A-8F31-DA4A-87C8-EF7107AD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97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2010-BE12-BB40-8426-09830F1D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C9903-D7F1-7F41-8F83-098A856C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9F764-386F-F348-A948-9DAC5FDD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1501F-B22E-D34D-940D-56D7527A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289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46B75-1CC4-5640-AD32-1D6D60F2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71864-4F85-4947-B5AE-0553E4B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A3FD-4714-AE4D-A2F3-B81BE44B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1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B9A-9C69-DC4A-B0A0-D88F40C9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C3D2-781C-BB4E-86BD-C59B5AF3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61335-7838-0744-A535-071599FC6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E6C8E-A63E-C447-900D-02030893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650A5-E7B3-AA41-90C9-1EB1690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A5ED-E319-5A4C-BAE5-DA372580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084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794B-B898-E547-B03D-5CB0A35C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0556E-AAD4-BC4F-B233-7F4F4793F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B27CC-116B-8142-A332-BDA1678A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14526-D175-B84C-82EA-2FC75017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08A3D-66AE-134C-8264-C898C6AB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D6589-786C-4849-835D-C6C7F4A1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50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2E96E-E485-3B45-BF9B-4183EAE5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58A1A-0946-A04F-BD3D-3C3B3B49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C9B1-186E-5D42-B774-1D9D6B5F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4A63-66D9-F14B-9088-2ADD093E6CB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219A-9510-EA4F-A28A-DAC81CAFE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98C6-2902-7B4C-BDA8-2354AAE97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8631-3B35-124E-AACB-8B556ACE67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857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-api-referen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EC58F8B-7AD4-F247-8532-488F6097FCE4}"/>
              </a:ext>
            </a:extLst>
          </p:cNvPr>
          <p:cNvGrpSpPr/>
          <p:nvPr/>
        </p:nvGrpSpPr>
        <p:grpSpPr>
          <a:xfrm>
            <a:off x="2040723" y="1021878"/>
            <a:ext cx="8708881" cy="5143956"/>
            <a:chOff x="2040723" y="1021878"/>
            <a:chExt cx="8708881" cy="514395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EA98C42-0847-D14A-A1E9-2472BD416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076" y="1021878"/>
              <a:ext cx="1711283" cy="66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2E78A6-A2F2-6F43-9B60-ACEEF18F11D5}"/>
                </a:ext>
              </a:extLst>
            </p:cNvPr>
            <p:cNvSpPr/>
            <p:nvPr/>
          </p:nvSpPr>
          <p:spPr>
            <a:xfrm>
              <a:off x="2040723" y="5796502"/>
              <a:ext cx="4055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3"/>
                </a:rPr>
                <a:t>https://</a:t>
              </a:r>
              <a:r>
                <a:rPr lang="en-US" dirty="0" err="1">
                  <a:hlinkClick r:id="rId3"/>
                </a:rPr>
                <a:t>plotly.com</a:t>
              </a:r>
              <a:r>
                <a:rPr lang="en-US" dirty="0">
                  <a:hlinkClick r:id="rId3"/>
                </a:rPr>
                <a:t>/python-</a:t>
              </a:r>
              <a:r>
                <a:rPr lang="en-US" dirty="0" err="1">
                  <a:hlinkClick r:id="rId3"/>
                </a:rPr>
                <a:t>api</a:t>
              </a:r>
              <a:r>
                <a:rPr lang="en-US" dirty="0">
                  <a:hlinkClick r:id="rId3"/>
                </a:rPr>
                <a:t>-reference/</a:t>
              </a:r>
              <a:endParaRPr lang="en-CN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E546272-741E-D44B-974D-A3C5D1DD8C06}"/>
                </a:ext>
              </a:extLst>
            </p:cNvPr>
            <p:cNvSpPr/>
            <p:nvPr/>
          </p:nvSpPr>
          <p:spPr>
            <a:xfrm>
              <a:off x="2112572" y="2231926"/>
              <a:ext cx="2328799" cy="58189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plotly.express</a:t>
              </a:r>
              <a:endParaRPr lang="en-C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0FE771-3913-3E41-B726-053858E35F28}"/>
                </a:ext>
              </a:extLst>
            </p:cNvPr>
            <p:cNvSpPr/>
            <p:nvPr/>
          </p:nvSpPr>
          <p:spPr>
            <a:xfrm>
              <a:off x="4653604" y="2338205"/>
              <a:ext cx="3979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high-level</a:t>
              </a:r>
              <a:r>
                <a:rPr lang="en-US" dirty="0"/>
                <a:t> interface for </a:t>
              </a:r>
              <a:r>
                <a:rPr lang="en-US" dirty="0">
                  <a:solidFill>
                    <a:srgbClr val="C00000"/>
                  </a:solidFill>
                </a:rPr>
                <a:t>data visualization</a:t>
              </a:r>
              <a:endParaRPr lang="en-CN" dirty="0">
                <a:solidFill>
                  <a:srgbClr val="C00000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8F0589F-D110-774B-AC52-0A933217F9D2}"/>
                </a:ext>
              </a:extLst>
            </p:cNvPr>
            <p:cNvSpPr/>
            <p:nvPr/>
          </p:nvSpPr>
          <p:spPr>
            <a:xfrm>
              <a:off x="2112571" y="2933699"/>
              <a:ext cx="2328799" cy="58189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plotly.graph_objects</a:t>
              </a:r>
              <a:endParaRPr lang="en-C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607F0D-0EF2-5D47-BA3F-7B7DA1E8E729}"/>
                </a:ext>
              </a:extLst>
            </p:cNvPr>
            <p:cNvSpPr/>
            <p:nvPr/>
          </p:nvSpPr>
          <p:spPr>
            <a:xfrm>
              <a:off x="4653604" y="3039978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low-level</a:t>
              </a:r>
              <a:r>
                <a:rPr lang="en-US" dirty="0"/>
                <a:t> interface to </a:t>
              </a:r>
              <a:r>
                <a:rPr lang="en-US" dirty="0">
                  <a:solidFill>
                    <a:srgbClr val="C00000"/>
                  </a:solidFill>
                </a:rPr>
                <a:t>figures, traces and layout</a:t>
              </a:r>
              <a:endParaRPr lang="en-CN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B88E66-4A98-0A47-B2BE-72A7D0FDC711}"/>
                </a:ext>
              </a:extLst>
            </p:cNvPr>
            <p:cNvSpPr/>
            <p:nvPr/>
          </p:nvSpPr>
          <p:spPr>
            <a:xfrm>
              <a:off x="4653605" y="3847994"/>
              <a:ext cx="4715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N" dirty="0">
                  <a:solidFill>
                    <a:schemeClr val="accent6"/>
                  </a:solidFill>
                </a:rPr>
                <a:t>helper</a:t>
              </a:r>
              <a:r>
                <a:rPr lang="en-CN" dirty="0"/>
                <a:t> function for </a:t>
              </a:r>
              <a:r>
                <a:rPr lang="en-CN" dirty="0">
                  <a:solidFill>
                    <a:srgbClr val="C00000"/>
                  </a:solidFill>
                </a:rPr>
                <a:t>laying out </a:t>
              </a:r>
              <a:r>
                <a:rPr lang="en-CN" dirty="0"/>
                <a:t>multi-plot figures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F734A85-6965-304F-9072-6E1B22FF9215}"/>
                </a:ext>
              </a:extLst>
            </p:cNvPr>
            <p:cNvSpPr/>
            <p:nvPr/>
          </p:nvSpPr>
          <p:spPr>
            <a:xfrm>
              <a:off x="2112572" y="3741715"/>
              <a:ext cx="2328799" cy="581891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dirty="0"/>
                <a:t>plotly.subplots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4B2F1B-6D9C-5247-AB41-48CB982DF0E0}"/>
                </a:ext>
              </a:extLst>
            </p:cNvPr>
            <p:cNvSpPr/>
            <p:nvPr/>
          </p:nvSpPr>
          <p:spPr>
            <a:xfrm>
              <a:off x="4653604" y="4549766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CN" dirty="0">
                  <a:solidFill>
                    <a:schemeClr val="accent6"/>
                  </a:solidFill>
                </a:rPr>
                <a:t>helper</a:t>
              </a:r>
              <a:r>
                <a:rPr lang="en-CN" dirty="0"/>
                <a:t> methods for building specific </a:t>
              </a:r>
              <a:r>
                <a:rPr lang="en-CN" dirty="0">
                  <a:solidFill>
                    <a:srgbClr val="C00000"/>
                  </a:solidFill>
                </a:rPr>
                <a:t>complex charts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D52A1C6-5E36-B149-86AD-B5EFFF75A74F}"/>
                </a:ext>
              </a:extLst>
            </p:cNvPr>
            <p:cNvSpPr/>
            <p:nvPr/>
          </p:nvSpPr>
          <p:spPr>
            <a:xfrm>
              <a:off x="2112571" y="4443487"/>
              <a:ext cx="2328799" cy="581891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dirty="0"/>
                <a:t>plotly.figure_factory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1E67B3-551D-B64F-B869-E2F43D4AFC43}"/>
                </a:ext>
              </a:extLst>
            </p:cNvPr>
            <p:cNvSpPr/>
            <p:nvPr/>
          </p:nvSpPr>
          <p:spPr>
            <a:xfrm>
              <a:off x="4653604" y="5251538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CN" dirty="0"/>
                <a:t>low-level interface for </a:t>
              </a:r>
              <a:r>
                <a:rPr lang="en-CN" dirty="0">
                  <a:solidFill>
                    <a:srgbClr val="C00000"/>
                  </a:solidFill>
                </a:rPr>
                <a:t>displaying, reading and writing figures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3BA5DFB-FDC0-0D4D-80B4-568A37111F39}"/>
                </a:ext>
              </a:extLst>
            </p:cNvPr>
            <p:cNvSpPr/>
            <p:nvPr/>
          </p:nvSpPr>
          <p:spPr>
            <a:xfrm>
              <a:off x="2112571" y="5145260"/>
              <a:ext cx="2328799" cy="5818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dirty="0"/>
                <a:t>plotly.io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673BF-224F-1A48-A150-1D35B9A956D4}"/>
                </a:ext>
              </a:extLst>
            </p:cNvPr>
            <p:cNvSpPr txBox="1"/>
            <p:nvPr/>
          </p:nvSpPr>
          <p:spPr>
            <a:xfrm>
              <a:off x="4653604" y="1121292"/>
              <a:ext cx="2088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/>
                <a:t>building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41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Ewen Wang</dc:creator>
  <cp:lastModifiedBy>Ewen Wang</cp:lastModifiedBy>
  <cp:revision>5</cp:revision>
  <dcterms:created xsi:type="dcterms:W3CDTF">2021-03-09T06:54:01Z</dcterms:created>
  <dcterms:modified xsi:type="dcterms:W3CDTF">2021-03-09T08:16:48Z</dcterms:modified>
</cp:coreProperties>
</file>