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216" y="352"/>
      </p:cViewPr>
      <p:guideLst>
        <p:guide orient="horz" pos="576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E6CC2-4DDB-1442-8E9D-148CFE064FEC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ED77-4B1A-674A-B915-C3075193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3900" y="906295"/>
            <a:ext cx="10252584" cy="5593110"/>
            <a:chOff x="742278" y="691142"/>
            <a:chExt cx="10252584" cy="5593110"/>
          </a:xfrm>
        </p:grpSpPr>
        <p:sp>
          <p:nvSpPr>
            <p:cNvPr id="2" name="TextBox 1"/>
            <p:cNvSpPr txBox="1"/>
            <p:nvPr/>
          </p:nvSpPr>
          <p:spPr>
            <a:xfrm>
              <a:off x="3525850" y="5914920"/>
              <a:ext cx="746901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Raw Data</a:t>
              </a: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25850" y="5174428"/>
              <a:ext cx="3133134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67351" y="5174428"/>
              <a:ext cx="392751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Hive</a:t>
              </a: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2278" y="5914920"/>
              <a:ext cx="207364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Databases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78" y="5174428"/>
              <a:ext cx="2073645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Preprocessing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5850" y="3629798"/>
              <a:ext cx="194809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Normal Data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3111" y="3629798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 Data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8612" y="3629798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Nature Language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51498" y="3629798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5851" y="2909046"/>
              <a:ext cx="194008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Statistical Features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3111" y="2909046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 Features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38612" y="2909046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NLP Features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278" y="3629798"/>
              <a:ext cx="2073645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Processing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25851" y="4348774"/>
              <a:ext cx="194809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SQL/ Hive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3111" y="4348774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 Database/ Python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8612" y="4348774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Python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78" y="1704155"/>
              <a:ext cx="207364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Algorithm Modeling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850" y="2068137"/>
              <a:ext cx="194809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Logistic Regression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7801" y="2063652"/>
              <a:ext cx="160435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Random Forest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6005" y="2063652"/>
              <a:ext cx="87829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GBDT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22416" y="2063652"/>
              <a:ext cx="167244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Neural </a:t>
              </a:r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51498" y="434877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51498" y="296729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25850" y="1355901"/>
              <a:ext cx="746901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Stacking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2278" y="692930"/>
              <a:ext cx="207364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Application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5850" y="691142"/>
              <a:ext cx="7469012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Predicting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3900" y="224122"/>
            <a:ext cx="196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Architecture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2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23900" y="914400"/>
            <a:ext cx="10262884" cy="5593111"/>
            <a:chOff x="742278" y="691141"/>
            <a:chExt cx="10262884" cy="5593111"/>
          </a:xfrm>
        </p:grpSpPr>
        <p:sp>
          <p:nvSpPr>
            <p:cNvPr id="3" name="TextBox 2"/>
            <p:cNvSpPr txBox="1"/>
            <p:nvPr/>
          </p:nvSpPr>
          <p:spPr>
            <a:xfrm>
              <a:off x="3525850" y="5914920"/>
              <a:ext cx="746901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Raw Data</a:t>
              </a: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25850" y="5174428"/>
              <a:ext cx="3133134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7351" y="5174428"/>
              <a:ext cx="392751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Hive</a:t>
              </a: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78" y="5914920"/>
              <a:ext cx="207364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Databases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2278" y="5174428"/>
              <a:ext cx="2073645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Preprocessing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5850" y="3629798"/>
              <a:ext cx="194809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Normal Data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3111" y="3629798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 Data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8612" y="3629798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Nature Language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51498" y="3629798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5851" y="2909046"/>
              <a:ext cx="194008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Statistical Features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3111" y="2909046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Graphic Features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38612" y="2909046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NLP Features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278" y="3629798"/>
              <a:ext cx="2073645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Processing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25851" y="4348774"/>
              <a:ext cx="194809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SQL/ Hive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3111" y="4348774"/>
              <a:ext cx="252633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Graph Database/ Python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8612" y="4348774"/>
              <a:ext cx="178074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Python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78" y="1704155"/>
              <a:ext cx="207364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Algorithm Modeling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850" y="2068137"/>
              <a:ext cx="194809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Logistic Regression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7801" y="2063652"/>
              <a:ext cx="160435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Random Forest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6005" y="2063652"/>
              <a:ext cx="87829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GBDT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22416" y="2063652"/>
              <a:ext cx="167244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Neural </a:t>
              </a:r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51498" y="434877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51498" y="2967294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25850" y="1355901"/>
              <a:ext cx="746901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Stacking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2278" y="692930"/>
              <a:ext cx="207364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Application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5850" y="691142"/>
              <a:ext cx="7469012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Predicting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6126" y="246615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sklearn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9061" y="247469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sklearn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21956" y="2488061"/>
              <a:ext cx="110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LightGBM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04642" y="2481898"/>
              <a:ext cx="1900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TensorFlow/ </a:t>
              </a:r>
              <a:r>
                <a:rPr lang="en-US" smtClean="0"/>
                <a:t>Keras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73121" y="4698418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networkx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3650" y="4704403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sklearn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2278" y="691141"/>
              <a:ext cx="10252584" cy="1746327"/>
            </a:xfrm>
            <a:prstGeom prst="rect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2278" y="2899124"/>
              <a:ext cx="10252584" cy="1832408"/>
            </a:xfrm>
            <a:prstGeom prst="rect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2278" y="5183382"/>
              <a:ext cx="10252584" cy="1100870"/>
            </a:xfrm>
            <a:prstGeom prst="rect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23900" y="224122"/>
            <a:ext cx="339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Python Packages Used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1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4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 Qun Wang</dc:creator>
  <cp:lastModifiedBy>En Qun Wang</cp:lastModifiedBy>
  <cp:revision>5</cp:revision>
  <dcterms:created xsi:type="dcterms:W3CDTF">2018-04-27T11:35:25Z</dcterms:created>
  <dcterms:modified xsi:type="dcterms:W3CDTF">2018-04-27T12:13:34Z</dcterms:modified>
</cp:coreProperties>
</file>