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ewsreader"/>
      <p:regular r:id="rId11"/>
      <p:bold r:id="rId12"/>
      <p:italic r:id="rId13"/>
      <p:boldItalic r:id="rId14"/>
    </p:embeddedFont>
    <p:embeddedFont>
      <p:font typeface="DM Sans Light"/>
      <p:regular r:id="rId15"/>
      <p:bold r:id="rId16"/>
      <p:italic r:id="rId17"/>
      <p:boldItalic r:id="rId18"/>
    </p:embeddedFont>
    <p:embeddedFont>
      <p:font typeface="DM Sans SemiBold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  <p:embeddedFont>
      <p:font typeface="Newsreader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NewsreaderSemiBold-boldItalic.fntdata"/><Relationship Id="rId20" Type="http://schemas.openxmlformats.org/officeDocument/2006/relationships/font" Target="fonts/DMSansSemiBold-bold.fntdata"/><Relationship Id="rId22" Type="http://schemas.openxmlformats.org/officeDocument/2006/relationships/font" Target="fonts/DMSansSemiBold-boldItalic.fntdata"/><Relationship Id="rId21" Type="http://schemas.openxmlformats.org/officeDocument/2006/relationships/font" Target="fonts/DMSansSemiBold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28" Type="http://schemas.openxmlformats.org/officeDocument/2006/relationships/font" Target="fonts/NewsreaderSemiBold-bold.fntdata"/><Relationship Id="rId27" Type="http://schemas.openxmlformats.org/officeDocument/2006/relationships/font" Target="fonts/NewsreaderSemiBold-regular.fntdata"/><Relationship Id="rId29" Type="http://schemas.openxmlformats.org/officeDocument/2006/relationships/font" Target="fonts/NewsreaderSemiBold-italic.fntdata"/><Relationship Id="rId11" Type="http://schemas.openxmlformats.org/officeDocument/2006/relationships/font" Target="fonts/Newsreader-regular.fntdata"/><Relationship Id="rId10" Type="http://schemas.openxmlformats.org/officeDocument/2006/relationships/slide" Target="slides/slide4.xml"/><Relationship Id="rId13" Type="http://schemas.openxmlformats.org/officeDocument/2006/relationships/font" Target="fonts/Newsreader-italic.fntdata"/><Relationship Id="rId12" Type="http://schemas.openxmlformats.org/officeDocument/2006/relationships/font" Target="fonts/Newsreader-bold.fntdata"/><Relationship Id="rId15" Type="http://schemas.openxmlformats.org/officeDocument/2006/relationships/font" Target="fonts/DMSansLight-regular.fntdata"/><Relationship Id="rId14" Type="http://schemas.openxmlformats.org/officeDocument/2006/relationships/font" Target="fonts/Newsreader-boldItalic.fntdata"/><Relationship Id="rId17" Type="http://schemas.openxmlformats.org/officeDocument/2006/relationships/font" Target="fonts/DMSansLight-italic.fntdata"/><Relationship Id="rId16" Type="http://schemas.openxmlformats.org/officeDocument/2006/relationships/font" Target="fonts/DMSansLight-bold.fntdata"/><Relationship Id="rId19" Type="http://schemas.openxmlformats.org/officeDocument/2006/relationships/font" Target="fonts/DMSansSemiBold-regular.fntdata"/><Relationship Id="rId18" Type="http://schemas.openxmlformats.org/officeDocument/2006/relationships/font" Target="fonts/DMSans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9e1d0acee5_2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9e1d0acee5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9e1d0acee5_2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9e1d0acee5_2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9e1d0acee5_2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9e1d0acee5_2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9e1d0acee5_2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9e1d0acee5_2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Sortir.com</a:t>
            </a:r>
            <a:endParaRPr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"/>
          <p:cNvSpPr txBox="1"/>
          <p:nvPr>
            <p:ph idx="3" type="body"/>
          </p:nvPr>
        </p:nvSpPr>
        <p:spPr>
          <a:xfrm>
            <a:off x="545725" y="2433023"/>
            <a:ext cx="3492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Ewen Fleury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Clement Maze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Matthieu Caillibot</a:t>
            </a:r>
            <a:endParaRPr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68" y="2997850"/>
            <a:ext cx="243952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6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0" name="Google Shape;530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 sz="900">
              <a:highlight>
                <a:schemeClr val="lt1"/>
              </a:highlight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 i="1"/>
          </a:p>
        </p:txBody>
      </p:sp>
      <p:sp>
        <p:nvSpPr>
          <p:cNvPr id="533" name="Google Shape;533;p6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5" name="Google Shape;535;p6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7" name="Google Shape;537;p6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9" name="Google Shape;539;p6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1" name="Google Shape;541;p6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type="title"/>
          </p:nvPr>
        </p:nvSpPr>
        <p:spPr>
          <a:xfrm>
            <a:off x="295350" y="518697"/>
            <a:ext cx="34293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 sz="900">
              <a:highlight>
                <a:schemeClr val="lt1"/>
              </a:highlight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9"/>
          <p:cNvSpPr txBox="1"/>
          <p:nvPr/>
        </p:nvSpPr>
        <p:spPr>
          <a:xfrm>
            <a:off x="528325" y="1248950"/>
            <a:ext cx="285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Objectif Principal :</a:t>
            </a:r>
            <a:endParaRPr sz="24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1" name="Google Shape;551;p69"/>
          <p:cNvSpPr txBox="1"/>
          <p:nvPr/>
        </p:nvSpPr>
        <p:spPr>
          <a:xfrm>
            <a:off x="528325" y="2231800"/>
            <a:ext cx="70575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Application de gestion de sortie</a:t>
            </a:r>
            <a:endParaRPr sz="24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52" name="Google Shape;5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800" y="1140900"/>
            <a:ext cx="3771350" cy="25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0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Name</a:t>
            </a:r>
            <a:endParaRPr/>
          </a:p>
        </p:txBody>
      </p:sp>
      <p:pic>
        <p:nvPicPr>
          <p:cNvPr descr="A portrait of a man in profile, silhouetted against a dark blue background. " id="558" name="Google Shape;558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891" l="0" r="0" t="7999"/>
          <a:stretch/>
        </p:blipFill>
        <p:spPr>
          <a:xfrm flipH="1">
            <a:off x="953803" y="1066100"/>
            <a:ext cx="2664299" cy="3002701"/>
          </a:xfrm>
          <a:prstGeom prst="rect">
            <a:avLst/>
          </a:prstGeom>
        </p:spPr>
      </p:pic>
      <p:sp>
        <p:nvSpPr>
          <p:cNvPr id="559" name="Google Shape;559;p70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r>
              <a:rPr lang="en"/>
              <a:t>@example.</a:t>
            </a:r>
            <a:r>
              <a:rPr lang="en"/>
              <a:t>com</a:t>
            </a:r>
            <a:endParaRPr/>
          </a:p>
        </p:txBody>
      </p:sp>
      <p:sp>
        <p:nvSpPr>
          <p:cNvPr id="560" name="Google Shape;560;p7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70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</a:t>
            </a:r>
            <a:r>
              <a:rPr i="1" lang="en"/>
              <a:t>brief bio</a:t>
            </a:r>
            <a:r>
              <a:rPr lang="en"/>
              <a:t> </a:t>
            </a:r>
            <a:r>
              <a:rPr lang="en"/>
              <a:t>mentioning their background and area of </a:t>
            </a:r>
            <a:r>
              <a:rPr lang="en"/>
              <a:t>expertise</a:t>
            </a:r>
            <a:r>
              <a:rPr lang="en"/>
              <a:t>.</a:t>
            </a:r>
            <a:endParaRPr/>
          </a:p>
        </p:txBody>
      </p:sp>
      <p:sp>
        <p:nvSpPr>
          <p:cNvPr id="562" name="Google Shape;562;p70"/>
          <p:cNvSpPr txBox="1"/>
          <p:nvPr>
            <p:ph idx="4" type="subTitle"/>
          </p:nvPr>
        </p:nvSpPr>
        <p:spPr>
          <a:xfrm>
            <a:off x="4975925" y="732775"/>
            <a:ext cx="37836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SPOTLIGHT</a:t>
            </a:r>
            <a:endParaRPr/>
          </a:p>
        </p:txBody>
      </p:sp>
      <p:sp>
        <p:nvSpPr>
          <p:cNvPr id="563" name="Google Shape;563;p70"/>
          <p:cNvSpPr txBox="1"/>
          <p:nvPr>
            <p:ph idx="5" type="subTitle"/>
          </p:nvPr>
        </p:nvSpPr>
        <p:spPr>
          <a:xfrm>
            <a:off x="4975925" y="1546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564" name="Google Shape;564;p70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