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Newsreader"/>
      <p:regular r:id="rId10"/>
      <p:bold r:id="rId11"/>
      <p:italic r:id="rId12"/>
      <p:boldItalic r:id="rId13"/>
    </p:embeddedFont>
    <p:embeddedFont>
      <p:font typeface="DM Sans Light"/>
      <p:regular r:id="rId14"/>
      <p:bold r:id="rId15"/>
      <p:italic r:id="rId16"/>
      <p:boldItalic r:id="rId17"/>
    </p:embeddedFont>
    <p:embeddedFont>
      <p:font typeface="DM Sans SemiBold"/>
      <p:regular r:id="rId18"/>
      <p:bold r:id="rId19"/>
      <p:italic r:id="rId20"/>
      <p:boldItalic r:id="rId21"/>
    </p:embeddedFont>
    <p:embeddedFont>
      <p:font typeface="DM Sans"/>
      <p:regular r:id="rId22"/>
      <p:bold r:id="rId23"/>
      <p:italic r:id="rId24"/>
      <p:boldItalic r:id="rId25"/>
    </p:embeddedFont>
    <p:embeddedFont>
      <p:font typeface="Newsreader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DMSansSemiBold-italic.fntdata"/><Relationship Id="rId22" Type="http://schemas.openxmlformats.org/officeDocument/2006/relationships/font" Target="fonts/DMSans-regular.fntdata"/><Relationship Id="rId21" Type="http://schemas.openxmlformats.org/officeDocument/2006/relationships/font" Target="fonts/DMSansSemiBold-boldItalic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26" Type="http://schemas.openxmlformats.org/officeDocument/2006/relationships/font" Target="fonts/NewsreaderSemiBold-regular.fntdata"/><Relationship Id="rId25" Type="http://schemas.openxmlformats.org/officeDocument/2006/relationships/font" Target="fonts/DMSans-boldItalic.fntdata"/><Relationship Id="rId28" Type="http://schemas.openxmlformats.org/officeDocument/2006/relationships/font" Target="fonts/NewsreaderSemiBold-italic.fntdata"/><Relationship Id="rId27" Type="http://schemas.openxmlformats.org/officeDocument/2006/relationships/font" Target="fonts/NewsreaderSemiBold-bold.fntdata"/><Relationship Id="rId29" Type="http://schemas.openxmlformats.org/officeDocument/2006/relationships/font" Target="fonts/NewsreaderSemiBold-boldItalic.fntdata"/><Relationship Id="rId11" Type="http://schemas.openxmlformats.org/officeDocument/2006/relationships/font" Target="fonts/Newsreader-bold.fntdata"/><Relationship Id="rId10" Type="http://schemas.openxmlformats.org/officeDocument/2006/relationships/font" Target="fonts/Newsreader-regular.fntdata"/><Relationship Id="rId13" Type="http://schemas.openxmlformats.org/officeDocument/2006/relationships/font" Target="fonts/Newsreader-boldItalic.fntdata"/><Relationship Id="rId12" Type="http://schemas.openxmlformats.org/officeDocument/2006/relationships/font" Target="fonts/Newsreader-italic.fntdata"/><Relationship Id="rId15" Type="http://schemas.openxmlformats.org/officeDocument/2006/relationships/font" Target="fonts/DMSansLight-bold.fntdata"/><Relationship Id="rId14" Type="http://schemas.openxmlformats.org/officeDocument/2006/relationships/font" Target="fonts/DMSansLight-regular.fntdata"/><Relationship Id="rId17" Type="http://schemas.openxmlformats.org/officeDocument/2006/relationships/font" Target="fonts/DMSansLight-boldItalic.fntdata"/><Relationship Id="rId16" Type="http://schemas.openxmlformats.org/officeDocument/2006/relationships/font" Target="fonts/DMSansLight-italic.fntdata"/><Relationship Id="rId19" Type="http://schemas.openxmlformats.org/officeDocument/2006/relationships/font" Target="fonts/DMSansSemiBold-bold.fntdata"/><Relationship Id="rId18" Type="http://schemas.openxmlformats.org/officeDocument/2006/relationships/font" Target="fonts/DMSans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9e1d0acee5_2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9e1d0acee5_2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9e1d0acee5_2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9e1d0acee5_2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9e1d0acee5_2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9e1d0acee5_2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Sortir.com</a:t>
            </a:r>
            <a:endParaRPr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"/>
          <p:cNvSpPr txBox="1"/>
          <p:nvPr>
            <p:ph idx="3" type="body"/>
          </p:nvPr>
        </p:nvSpPr>
        <p:spPr>
          <a:xfrm>
            <a:off x="545725" y="2433023"/>
            <a:ext cx="3492600" cy="4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Ewen Fleury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Clement Maze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Matthieu Caillibot</a:t>
            </a:r>
            <a:endParaRPr/>
          </a:p>
        </p:txBody>
      </p:sp>
      <p:pic>
        <p:nvPicPr>
          <p:cNvPr id="517" name="Google Shape;51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2268" y="2997850"/>
            <a:ext cx="2439520" cy="1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6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0" name="Google Shape;530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 sz="900">
              <a:highlight>
                <a:schemeClr val="lt1"/>
              </a:highlight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 i="1"/>
          </a:p>
        </p:txBody>
      </p:sp>
      <p:sp>
        <p:nvSpPr>
          <p:cNvPr id="533" name="Google Shape;533;p6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5" name="Google Shape;535;p6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7" name="Google Shape;537;p6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9" name="Google Shape;539;p6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1" name="Google Shape;541;p6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9"/>
          <p:cNvSpPr txBox="1"/>
          <p:nvPr>
            <p:ph type="title"/>
          </p:nvPr>
        </p:nvSpPr>
        <p:spPr>
          <a:xfrm>
            <a:off x="295350" y="518697"/>
            <a:ext cx="3429300" cy="997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6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©Sortir.com - 2025</a:t>
            </a:r>
            <a:endParaRPr sz="900">
              <a:highlight>
                <a:schemeClr val="lt1"/>
              </a:highlight>
              <a:latin typeface="DM Sans Light"/>
              <a:ea typeface="DM Sans Light"/>
              <a:cs typeface="DM Sans Light"/>
              <a:sym typeface="DM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9"/>
          <p:cNvSpPr txBox="1"/>
          <p:nvPr/>
        </p:nvSpPr>
        <p:spPr>
          <a:xfrm>
            <a:off x="528325" y="1248950"/>
            <a:ext cx="2859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Objectif Principal :</a:t>
            </a:r>
            <a:endParaRPr sz="24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1" name="Google Shape;551;p69"/>
          <p:cNvSpPr txBox="1"/>
          <p:nvPr/>
        </p:nvSpPr>
        <p:spPr>
          <a:xfrm>
            <a:off x="528325" y="2231800"/>
            <a:ext cx="70575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Application de gestion de sortie</a:t>
            </a:r>
            <a:endParaRPr sz="24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