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ADEE13-DE53-43F5-89BB-9638FE69931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7E16751-B92C-4129-9DE1-3A8669466828}">
      <dgm:prSet phldrT="[Texte]"/>
      <dgm:spPr/>
      <dgm:t>
        <a:bodyPr/>
        <a:lstStyle/>
        <a:p>
          <a:r>
            <a:rPr lang="fr-FR" dirty="0"/>
            <a:t>Recherches</a:t>
          </a:r>
        </a:p>
      </dgm:t>
    </dgm:pt>
    <dgm:pt modelId="{FEB0014D-33EB-49B2-B67C-743867F6529F}" type="parTrans" cxnId="{1494EDA3-533B-45CF-9375-19180823240E}">
      <dgm:prSet/>
      <dgm:spPr/>
      <dgm:t>
        <a:bodyPr/>
        <a:lstStyle/>
        <a:p>
          <a:endParaRPr lang="fr-FR"/>
        </a:p>
      </dgm:t>
    </dgm:pt>
    <dgm:pt modelId="{85E18266-0243-4667-8640-C37D99140B2B}" type="sibTrans" cxnId="{1494EDA3-533B-45CF-9375-19180823240E}">
      <dgm:prSet/>
      <dgm:spPr/>
      <dgm:t>
        <a:bodyPr/>
        <a:lstStyle/>
        <a:p>
          <a:endParaRPr lang="fr-FR"/>
        </a:p>
      </dgm:t>
    </dgm:pt>
    <dgm:pt modelId="{494DBB69-EDDA-4EA1-967F-580DC9981F82}">
      <dgm:prSet phldrT="[Texte]"/>
      <dgm:spPr/>
      <dgm:t>
        <a:bodyPr/>
        <a:lstStyle/>
        <a:p>
          <a:r>
            <a:rPr lang="fr-FR" dirty="0"/>
            <a:t>Sauvegarde</a:t>
          </a:r>
        </a:p>
      </dgm:t>
    </dgm:pt>
    <dgm:pt modelId="{C99D0E47-5AD5-46A5-B74C-639194D18A0E}" type="parTrans" cxnId="{442DEE2A-F90D-40D2-A775-1F563D9179F9}">
      <dgm:prSet/>
      <dgm:spPr/>
      <dgm:t>
        <a:bodyPr/>
        <a:lstStyle/>
        <a:p>
          <a:endParaRPr lang="fr-FR"/>
        </a:p>
      </dgm:t>
    </dgm:pt>
    <dgm:pt modelId="{DD49ACF0-4EFF-4A66-A391-2E6ACD054C5C}" type="sibTrans" cxnId="{442DEE2A-F90D-40D2-A775-1F563D9179F9}">
      <dgm:prSet/>
      <dgm:spPr/>
      <dgm:t>
        <a:bodyPr/>
        <a:lstStyle/>
        <a:p>
          <a:endParaRPr lang="fr-FR"/>
        </a:p>
      </dgm:t>
    </dgm:pt>
    <dgm:pt modelId="{D3A7CE5D-FB13-45D1-92A9-16BD8A02E9BA}" type="pres">
      <dgm:prSet presAssocID="{38ADEE13-DE53-43F5-89BB-9638FE699318}" presName="Name0" presStyleCnt="0">
        <dgm:presLayoutVars>
          <dgm:dir/>
          <dgm:resizeHandles val="exact"/>
        </dgm:presLayoutVars>
      </dgm:prSet>
      <dgm:spPr/>
    </dgm:pt>
    <dgm:pt modelId="{62256287-C00A-4C89-832E-6203AEB85ED6}" type="pres">
      <dgm:prSet presAssocID="{C7E16751-B92C-4129-9DE1-3A8669466828}" presName="node" presStyleLbl="node1" presStyleIdx="0" presStyleCnt="2" custLinFactNeighborX="-117">
        <dgm:presLayoutVars>
          <dgm:bulletEnabled val="1"/>
        </dgm:presLayoutVars>
      </dgm:prSet>
      <dgm:spPr/>
    </dgm:pt>
    <dgm:pt modelId="{961D687E-26F4-4D13-89A3-3D05FD9F7001}" type="pres">
      <dgm:prSet presAssocID="{85E18266-0243-4667-8640-C37D99140B2B}" presName="sibTrans" presStyleLbl="sibTrans2D1" presStyleIdx="0" presStyleCnt="1"/>
      <dgm:spPr/>
    </dgm:pt>
    <dgm:pt modelId="{17C3371C-F5CC-43DE-B0C1-9BC8DEB166AD}" type="pres">
      <dgm:prSet presAssocID="{85E18266-0243-4667-8640-C37D99140B2B}" presName="connectorText" presStyleLbl="sibTrans2D1" presStyleIdx="0" presStyleCnt="1"/>
      <dgm:spPr/>
    </dgm:pt>
    <dgm:pt modelId="{1DD4324E-30ED-43EA-9672-322D3328B9DA}" type="pres">
      <dgm:prSet presAssocID="{494DBB69-EDDA-4EA1-967F-580DC9981F82}" presName="node" presStyleLbl="node1" presStyleIdx="1" presStyleCnt="2" custLinFactNeighborX="117">
        <dgm:presLayoutVars>
          <dgm:bulletEnabled val="1"/>
        </dgm:presLayoutVars>
      </dgm:prSet>
      <dgm:spPr/>
    </dgm:pt>
  </dgm:ptLst>
  <dgm:cxnLst>
    <dgm:cxn modelId="{8231FA19-00AA-4F31-8D82-90B7DE533573}" type="presOf" srcId="{85E18266-0243-4667-8640-C37D99140B2B}" destId="{17C3371C-F5CC-43DE-B0C1-9BC8DEB166AD}" srcOrd="1" destOrd="0" presId="urn:microsoft.com/office/officeart/2005/8/layout/process1"/>
    <dgm:cxn modelId="{442DEE2A-F90D-40D2-A775-1F563D9179F9}" srcId="{38ADEE13-DE53-43F5-89BB-9638FE699318}" destId="{494DBB69-EDDA-4EA1-967F-580DC9981F82}" srcOrd="1" destOrd="0" parTransId="{C99D0E47-5AD5-46A5-B74C-639194D18A0E}" sibTransId="{DD49ACF0-4EFF-4A66-A391-2E6ACD054C5C}"/>
    <dgm:cxn modelId="{1494EDA3-533B-45CF-9375-19180823240E}" srcId="{38ADEE13-DE53-43F5-89BB-9638FE699318}" destId="{C7E16751-B92C-4129-9DE1-3A8669466828}" srcOrd="0" destOrd="0" parTransId="{FEB0014D-33EB-49B2-B67C-743867F6529F}" sibTransId="{85E18266-0243-4667-8640-C37D99140B2B}"/>
    <dgm:cxn modelId="{5819C7A7-6CBB-467A-9170-ED28F44C455D}" type="presOf" srcId="{38ADEE13-DE53-43F5-89BB-9638FE699318}" destId="{D3A7CE5D-FB13-45D1-92A9-16BD8A02E9BA}" srcOrd="0" destOrd="0" presId="urn:microsoft.com/office/officeart/2005/8/layout/process1"/>
    <dgm:cxn modelId="{8D781AD0-4969-42C4-A291-392B662B140B}" type="presOf" srcId="{85E18266-0243-4667-8640-C37D99140B2B}" destId="{961D687E-26F4-4D13-89A3-3D05FD9F7001}" srcOrd="0" destOrd="0" presId="urn:microsoft.com/office/officeart/2005/8/layout/process1"/>
    <dgm:cxn modelId="{CEEA06EB-D945-4282-B459-EF61C726C325}" type="presOf" srcId="{494DBB69-EDDA-4EA1-967F-580DC9981F82}" destId="{1DD4324E-30ED-43EA-9672-322D3328B9DA}" srcOrd="0" destOrd="0" presId="urn:microsoft.com/office/officeart/2005/8/layout/process1"/>
    <dgm:cxn modelId="{5DEEDFF4-E1BA-4E8B-A612-07B18FE64195}" type="presOf" srcId="{C7E16751-B92C-4129-9DE1-3A8669466828}" destId="{62256287-C00A-4C89-832E-6203AEB85ED6}" srcOrd="0" destOrd="0" presId="urn:microsoft.com/office/officeart/2005/8/layout/process1"/>
    <dgm:cxn modelId="{EB136312-6246-49DE-9FAC-BFAD96A42B5D}" type="presParOf" srcId="{D3A7CE5D-FB13-45D1-92A9-16BD8A02E9BA}" destId="{62256287-C00A-4C89-832E-6203AEB85ED6}" srcOrd="0" destOrd="0" presId="urn:microsoft.com/office/officeart/2005/8/layout/process1"/>
    <dgm:cxn modelId="{FF91D5C8-A399-4582-B816-E0D3F2DFBCAE}" type="presParOf" srcId="{D3A7CE5D-FB13-45D1-92A9-16BD8A02E9BA}" destId="{961D687E-26F4-4D13-89A3-3D05FD9F7001}" srcOrd="1" destOrd="0" presId="urn:microsoft.com/office/officeart/2005/8/layout/process1"/>
    <dgm:cxn modelId="{E902755F-44ED-45EC-B081-7FFA315343A1}" type="presParOf" srcId="{961D687E-26F4-4D13-89A3-3D05FD9F7001}" destId="{17C3371C-F5CC-43DE-B0C1-9BC8DEB166AD}" srcOrd="0" destOrd="0" presId="urn:microsoft.com/office/officeart/2005/8/layout/process1"/>
    <dgm:cxn modelId="{9D936202-455D-4861-8C7F-64C32C7CC2F4}" type="presParOf" srcId="{D3A7CE5D-FB13-45D1-92A9-16BD8A02E9BA}" destId="{1DD4324E-30ED-43EA-9672-322D3328B9D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56287-C00A-4C89-832E-6203AEB85ED6}">
      <dsp:nvSpPr>
        <dsp:cNvPr id="0" name=""/>
        <dsp:cNvSpPr/>
      </dsp:nvSpPr>
      <dsp:spPr>
        <a:xfrm>
          <a:off x="4" y="0"/>
          <a:ext cx="4379788" cy="2070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300" kern="1200" dirty="0"/>
            <a:t>Recherches</a:t>
          </a:r>
        </a:p>
      </dsp:txBody>
      <dsp:txXfrm>
        <a:off x="60635" y="60631"/>
        <a:ext cx="4258526" cy="1948838"/>
      </dsp:txXfrm>
    </dsp:sp>
    <dsp:sp modelId="{961D687E-26F4-4D13-89A3-3D05FD9F7001}">
      <dsp:nvSpPr>
        <dsp:cNvPr id="0" name=""/>
        <dsp:cNvSpPr/>
      </dsp:nvSpPr>
      <dsp:spPr>
        <a:xfrm>
          <a:off x="4818796" y="491956"/>
          <a:ext cx="930687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600" kern="1200"/>
        </a:p>
      </dsp:txBody>
      <dsp:txXfrm>
        <a:off x="4818796" y="709193"/>
        <a:ext cx="651481" cy="651713"/>
      </dsp:txXfrm>
    </dsp:sp>
    <dsp:sp modelId="{1DD4324E-30ED-43EA-9672-322D3328B9DA}">
      <dsp:nvSpPr>
        <dsp:cNvPr id="0" name=""/>
        <dsp:cNvSpPr/>
      </dsp:nvSpPr>
      <dsp:spPr>
        <a:xfrm>
          <a:off x="6135807" y="0"/>
          <a:ext cx="4379788" cy="2070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300" kern="1200" dirty="0"/>
            <a:t>Sauvegarde</a:t>
          </a:r>
        </a:p>
      </dsp:txBody>
      <dsp:txXfrm>
        <a:off x="6196438" y="60631"/>
        <a:ext cx="4258526" cy="1948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93EAE-ECE5-559F-D0DD-D423A09EB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56EC41-D16F-0C8B-009A-055001DA2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217196-B131-A26E-8103-D2C2AFD0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E3E18F-1723-D513-52C5-F2DB17C0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E634A-3CF2-5E9E-78D8-5A1C6825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09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877AE-9EB8-FFD2-7D84-283D97EB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40C646-42B7-DAE4-609E-80500BA1A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E8162-9495-D429-F05F-EB028DE8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D4F07A-D9C2-43FE-56DC-7436C71C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824B14-5221-A5BB-F9B0-B004B64D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10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B5E3E2-9DE7-7599-565B-9C608E9FD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C7C12E-96A0-B9AF-E0EE-45F8ACB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171729-8A1F-964B-FF81-2539D971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FCB55-D95C-E4DC-A5D1-F09C889D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25A8F4-870F-C545-8F9E-B1920408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59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11341-F506-51C3-9ACE-0E4F4F81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AA9B1-7378-98DE-B057-B83A4A601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EB69FD-FDBE-A61C-08A3-0C1650A0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DD11B1-55C3-4B2C-3B5C-FD2AEFC8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C726AB-C6C5-798F-D8AE-1EEC5A05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89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5C576-851A-E64F-A944-0B1B5D46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2E8525-0BE8-A1C7-6000-5C6A5A29D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9E4FF9-70B4-E84A-011D-1C74CFF7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358033-5FD0-1DD2-1E31-3645AD0F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8EED86-9784-B395-E289-2400A9D7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07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5BD16F-1D45-12B5-1A45-BFC1A599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466F2-CA77-9C04-8EE1-26C802186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3F5F92-CB3F-62E4-E30B-87B48BF0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4B1A87-E2F3-2C27-7BF5-79FDD394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59058D-51BC-C273-3C7D-48BF7467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3971D-FA22-BC40-FA77-E778A919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92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FD3C0-97E0-928A-31B0-F2A54FF2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3139AF-4A64-1866-967F-A91A8C755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EDBEEB-E934-3774-23A6-AE3E968EC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68987A-7E0E-DFE7-1857-97C0CD820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09C126-7E30-990A-9EEF-53C28451B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84FBF5-173C-FC85-4211-EC5B5EAB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560E17-2E61-172B-9E39-7AADCD7A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D61674A-7568-1A80-9873-1CAE3D62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59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2C610-AC5A-EC00-D441-70841938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61879B-4BB1-C9EA-36EF-878FCC76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786EC9-B116-DCAD-A00F-BCDD98D7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BE9E45-0947-17B7-CC69-DFBC34A3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77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E19FE2-961C-37F9-A4A7-00AA1BDC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82B0E5-04A3-6DA8-4E25-3233E23D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945526-A2D5-3B10-C78F-A8F82CC8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32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0CEF9-A7F6-A414-AC67-B3343A16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C14DC-0FD3-49BD-054A-3D9D6EA4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564F8A-628E-D975-FB62-B037920BE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0BB060-B4A8-DAB9-110A-EB6F397E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D6C39A-BC25-2181-5525-B0AD3631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DCCFAC-B492-7A25-BAA8-50D3AD6D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16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BFF5C-5A36-C685-9D9B-B0C06FFF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94A214-679A-8BAD-D968-CD74B71AD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85C4B8-9D2C-A933-A449-7516A6310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20878A-7CE1-C811-0C71-8FD9AB0F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102B-E6EC-4E48-86E5-6B3627037E36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6F198A-8ECD-1250-BD07-906FC431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7FEC7C-E800-58C5-2119-8FF4C0AE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06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61E543-4D61-7718-1F20-65A5CC66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E83413-2388-B3B9-3CE8-763DD115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2A58F4-A30B-15B2-5D26-F6E6A98CD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102B-E6EC-4E48-86E5-6B3627037E36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CB5601-F626-0AE3-F1A6-63F314EC6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D659E8-96CF-73C8-F043-0621C7158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165F4-36DB-489D-B3B4-CA682DA71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20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a-digital.com/partager-le-resultat-de-sa-veille-informationnell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ndoentretecnologia.blogspot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kelet.com/@Menu_Maker_by_QWENTA777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BCE9EE-AC55-9AC6-C2C3-ACC97A346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2662"/>
          </a:xfrm>
        </p:spPr>
        <p:txBody>
          <a:bodyPr/>
          <a:lstStyle/>
          <a:p>
            <a:r>
              <a:rPr lang="fr-FR"/>
              <a:t>Veille Technique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984E12-ED18-4486-B20F-86592516B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0938"/>
            <a:ext cx="9144000" cy="474662"/>
          </a:xfrm>
        </p:spPr>
        <p:txBody>
          <a:bodyPr/>
          <a:lstStyle/>
          <a:p>
            <a:r>
              <a:rPr lang="fr-FR" dirty="0"/>
              <a:t>Présentation par Ewen Le Floch</a:t>
            </a:r>
          </a:p>
        </p:txBody>
      </p:sp>
    </p:spTree>
    <p:extLst>
      <p:ext uri="{BB962C8B-B14F-4D97-AF65-F5344CB8AC3E}">
        <p14:creationId xmlns:p14="http://schemas.microsoft.com/office/powerpoint/2010/main" val="350948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EBD1F-03E2-3E1A-2A4A-C0122B16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Pourquoi ?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C13828D-25EF-9BA6-FA7F-9C1F6A89F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040761"/>
              </p:ext>
            </p:extLst>
          </p:nvPr>
        </p:nvGraphicFramePr>
        <p:xfrm>
          <a:off x="838200" y="1825625"/>
          <a:ext cx="10515600" cy="207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77E8C8EA-C355-56C7-4D36-A731FB2C0971}"/>
              </a:ext>
            </a:extLst>
          </p:cNvPr>
          <p:cNvSpPr txBox="1"/>
          <p:nvPr/>
        </p:nvSpPr>
        <p:spPr>
          <a:xfrm>
            <a:off x="1647825" y="4705350"/>
            <a:ext cx="885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Avoir un seul logiciel, extension, site web ou autre dans lequel placer tous les articles qui nous intéressent pour le projet.</a:t>
            </a:r>
          </a:p>
        </p:txBody>
      </p:sp>
    </p:spTree>
    <p:extLst>
      <p:ext uri="{BB962C8B-B14F-4D97-AF65-F5344CB8AC3E}">
        <p14:creationId xmlns:p14="http://schemas.microsoft.com/office/powerpoint/2010/main" val="19751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EBD9D-FD9D-865B-E7D4-A2D0647B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Comment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15DE4D4-6EB6-4BA3-D1E9-B7F8ADC47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20331" y="1833563"/>
            <a:ext cx="4351338" cy="4082018"/>
          </a:xfrm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FF620E9-CC3D-A7C6-A7EF-E69772DB7950}"/>
              </a:ext>
            </a:extLst>
          </p:cNvPr>
          <p:cNvSpPr txBox="1"/>
          <p:nvPr/>
        </p:nvSpPr>
        <p:spPr>
          <a:xfrm>
            <a:off x="8937812" y="1999129"/>
            <a:ext cx="241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Lien : </a:t>
            </a:r>
            <a:r>
              <a:rPr lang="fr-FR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Wakelet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2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1762E-1A25-D538-F9CC-FF9DDEAC1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100" y="704850"/>
            <a:ext cx="4229456" cy="57218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 Menu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BD19F4-96C5-18DB-CB97-E40ACA3EF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45" y="376924"/>
            <a:ext cx="2263336" cy="610414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D28C9F3-C88C-1DCA-8A06-0FAF7EC28890}"/>
              </a:ext>
            </a:extLst>
          </p:cNvPr>
          <p:cNvSpPr txBox="1"/>
          <p:nvPr/>
        </p:nvSpPr>
        <p:spPr>
          <a:xfrm>
            <a:off x="701100" y="1859337"/>
            <a:ext cx="4229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Search</a:t>
            </a:r>
            <a:r>
              <a:rPr lang="fr-FR" dirty="0"/>
              <a:t> : chercher des collections par thème</a:t>
            </a:r>
          </a:p>
          <a:p>
            <a:pPr marL="285750" indent="-285750">
              <a:buFontTx/>
              <a:buChar char="-"/>
            </a:pPr>
            <a:r>
              <a:rPr lang="fr-FR" dirty="0"/>
              <a:t>Explore : Découvrir les collections des autres utilisateurs.</a:t>
            </a:r>
          </a:p>
          <a:p>
            <a:pPr marL="285750" indent="-285750">
              <a:buFontTx/>
              <a:buChar char="-"/>
            </a:pPr>
            <a:r>
              <a:rPr lang="fr-FR" dirty="0"/>
              <a:t> Bookmarks : Garder tous types d’article au même endroit</a:t>
            </a:r>
          </a:p>
          <a:p>
            <a:pPr marL="285750" indent="-285750">
              <a:buFontTx/>
              <a:buChar char="-"/>
            </a:pPr>
            <a:r>
              <a:rPr lang="fr-FR" dirty="0"/>
              <a:t>Collections : Classer par collections des articles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Spaces</a:t>
            </a:r>
            <a:r>
              <a:rPr lang="fr-FR" dirty="0"/>
              <a:t> : Espaces dans lequel on enregistre plusieurs collections autour du même thème.</a:t>
            </a:r>
          </a:p>
        </p:txBody>
      </p:sp>
    </p:spTree>
    <p:extLst>
      <p:ext uri="{BB962C8B-B14F-4D97-AF65-F5344CB8AC3E}">
        <p14:creationId xmlns:p14="http://schemas.microsoft.com/office/powerpoint/2010/main" val="118089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03EF8E-289B-9594-425C-AF81B3D1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337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Sauvegarder un article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C85FE01-D15B-7A84-7F6A-73BB496AE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884" y="1663794"/>
            <a:ext cx="3071126" cy="281964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04DA206E-C5B5-C8DF-29CC-201CBF8E63F7}"/>
              </a:ext>
            </a:extLst>
          </p:cNvPr>
          <p:cNvSpPr/>
          <p:nvPr/>
        </p:nvSpPr>
        <p:spPr>
          <a:xfrm>
            <a:off x="5844988" y="1663794"/>
            <a:ext cx="286871" cy="2819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48DCF56-6C18-59BD-4A8E-A4EEE707A2C6}"/>
              </a:ext>
            </a:extLst>
          </p:cNvPr>
          <p:cNvCxnSpPr/>
          <p:nvPr/>
        </p:nvCxnSpPr>
        <p:spPr>
          <a:xfrm>
            <a:off x="2214282" y="1804776"/>
            <a:ext cx="2241177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5EBD136-A731-DB35-8661-A53DFC6F8E5D}"/>
              </a:ext>
            </a:extLst>
          </p:cNvPr>
          <p:cNvSpPr txBox="1"/>
          <p:nvPr/>
        </p:nvSpPr>
        <p:spPr>
          <a:xfrm>
            <a:off x="1020208" y="1576426"/>
            <a:ext cx="119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Extension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6D4AC8D-5EC1-70DA-0B82-4E2EECCD8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288" y="2922494"/>
            <a:ext cx="5503142" cy="3465110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3717AEF-769D-6420-989D-ACF756143D06}"/>
              </a:ext>
            </a:extLst>
          </p:cNvPr>
          <p:cNvCxnSpPr>
            <a:cxnSpLocks/>
          </p:cNvCxnSpPr>
          <p:nvPr/>
        </p:nvCxnSpPr>
        <p:spPr>
          <a:xfrm>
            <a:off x="2348753" y="4491317"/>
            <a:ext cx="887505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20C5CA04-0F79-2908-0807-94DB2BB05B74}"/>
              </a:ext>
            </a:extLst>
          </p:cNvPr>
          <p:cNvSpPr txBox="1"/>
          <p:nvPr/>
        </p:nvSpPr>
        <p:spPr>
          <a:xfrm>
            <a:off x="663388" y="3675529"/>
            <a:ext cx="1541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Modale au clic pour sauvegarder et trier l’article</a:t>
            </a:r>
          </a:p>
        </p:txBody>
      </p:sp>
    </p:spTree>
    <p:extLst>
      <p:ext uri="{BB962C8B-B14F-4D97-AF65-F5344CB8AC3E}">
        <p14:creationId xmlns:p14="http://schemas.microsoft.com/office/powerpoint/2010/main" val="179917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54E69-1776-65A4-6686-A5E50626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Menu Maker : les collections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608EBB-333A-25DF-29BE-05C8F0D6B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33" y="1590675"/>
            <a:ext cx="11926334" cy="505036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45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35C33-053F-BF72-F97C-17C18D55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de dispositions d’articles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8C90D3D-5986-12A7-7881-F58683C37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591" y="1825625"/>
            <a:ext cx="6174817" cy="4351338"/>
          </a:xfrm>
        </p:spPr>
      </p:pic>
    </p:spTree>
    <p:extLst>
      <p:ext uri="{BB962C8B-B14F-4D97-AF65-F5344CB8AC3E}">
        <p14:creationId xmlns:p14="http://schemas.microsoft.com/office/powerpoint/2010/main" val="41908044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111</Words>
  <Application>Microsoft Office PowerPoint</Application>
  <PresentationFormat>Grand écran</PresentationFormat>
  <Paragraphs>19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Veille Technique</vt:lpstr>
      <vt:lpstr>Pourquoi ?</vt:lpstr>
      <vt:lpstr>Comment ?</vt:lpstr>
      <vt:lpstr>Le Menu :</vt:lpstr>
      <vt:lpstr>Sauvegarder un article</vt:lpstr>
      <vt:lpstr>Menu Maker : les collections</vt:lpstr>
      <vt:lpstr>Exemple de dispositions d’articles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Informationnelle</dc:title>
  <dc:creator>ewen</dc:creator>
  <cp:lastModifiedBy>ewen</cp:lastModifiedBy>
  <cp:revision>3</cp:revision>
  <dcterms:created xsi:type="dcterms:W3CDTF">2023-06-20T15:59:49Z</dcterms:created>
  <dcterms:modified xsi:type="dcterms:W3CDTF">2023-07-06T15:35:55Z</dcterms:modified>
</cp:coreProperties>
</file>