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4DD5DF-9992-48BB-9F72-015F5720ED7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32B2258-CF62-4DF9-9E1D-4633467BB616}">
      <dgm:prSet phldrT="[Texte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fr-FR" dirty="0" err="1"/>
            <a:t>React</a:t>
          </a:r>
          <a:r>
            <a:rPr lang="fr-FR" dirty="0"/>
            <a:t>-</a:t>
          </a:r>
          <a:r>
            <a:rPr lang="fr-FR" dirty="0" err="1"/>
            <a:t>color</a:t>
          </a:r>
          <a:r>
            <a:rPr lang="fr-FR" dirty="0"/>
            <a:t>-palette</a:t>
          </a:r>
        </a:p>
      </dgm:t>
    </dgm:pt>
    <dgm:pt modelId="{53142865-14EE-4959-99CF-4A4F9E474710}" type="parTrans" cxnId="{3B7B08AB-445D-47A5-AE49-3DC9CD3E859F}">
      <dgm:prSet/>
      <dgm:spPr/>
      <dgm:t>
        <a:bodyPr/>
        <a:lstStyle/>
        <a:p>
          <a:endParaRPr lang="fr-FR"/>
        </a:p>
      </dgm:t>
    </dgm:pt>
    <dgm:pt modelId="{953FCD74-F8B9-4838-B7F4-3A4F82BE3BF1}" type="sibTrans" cxnId="{3B7B08AB-445D-47A5-AE49-3DC9CD3E859F}">
      <dgm:prSet/>
      <dgm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0DB78FC1-223E-492F-A4C3-04BCC635B04C}">
      <dgm:prSet phldrT="[Texte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fr-FR" dirty="0" err="1"/>
            <a:t>React</a:t>
          </a:r>
          <a:r>
            <a:rPr lang="fr-FR" dirty="0"/>
            <a:t> classique</a:t>
          </a:r>
        </a:p>
      </dgm:t>
    </dgm:pt>
    <dgm:pt modelId="{5B08DB5A-5D5F-42B3-BA8D-B5CCA2E4D84B}" type="parTrans" cxnId="{50B1EDA0-6A18-4AA4-86C4-A71EF2E51445}">
      <dgm:prSet/>
      <dgm:spPr/>
      <dgm:t>
        <a:bodyPr/>
        <a:lstStyle/>
        <a:p>
          <a:endParaRPr lang="fr-FR"/>
        </a:p>
      </dgm:t>
    </dgm:pt>
    <dgm:pt modelId="{51858E73-481D-4ADE-BF45-38A003431E2C}" type="sibTrans" cxnId="{50B1EDA0-6A18-4AA4-86C4-A71EF2E51445}">
      <dgm:prSet/>
      <dgm:spPr/>
      <dgm:t>
        <a:bodyPr/>
        <a:lstStyle/>
        <a:p>
          <a:endParaRPr lang="fr-FR"/>
        </a:p>
      </dgm:t>
    </dgm:pt>
    <dgm:pt modelId="{FE8A5ACE-5965-405B-AE66-2463F02D81E5}">
      <dgm:prSet phldrT="[Texte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fr-FR" dirty="0"/>
            <a:t>Base de données</a:t>
          </a:r>
        </a:p>
      </dgm:t>
    </dgm:pt>
    <dgm:pt modelId="{4A6B6BC3-14A6-440F-B88F-1DD920B6E0AF}" type="parTrans" cxnId="{314BA12B-B253-4211-B3C0-485A935960EE}">
      <dgm:prSet/>
      <dgm:spPr/>
      <dgm:t>
        <a:bodyPr/>
        <a:lstStyle/>
        <a:p>
          <a:endParaRPr lang="fr-FR"/>
        </a:p>
      </dgm:t>
    </dgm:pt>
    <dgm:pt modelId="{3C1D2691-9FEE-48FE-AB91-EE3D3FF12117}" type="sibTrans" cxnId="{314BA12B-B253-4211-B3C0-485A935960EE}">
      <dgm:prSet/>
      <dgm:spPr/>
      <dgm:t>
        <a:bodyPr/>
        <a:lstStyle/>
        <a:p>
          <a:endParaRPr lang="fr-FR"/>
        </a:p>
      </dgm:t>
    </dgm:pt>
    <dgm:pt modelId="{05FA5EFC-DB43-4054-B3A1-2EDF3603C0B8}" type="pres">
      <dgm:prSet presAssocID="{1C4DD5DF-9992-48BB-9F72-015F5720ED7E}" presName="Name0" presStyleCnt="0">
        <dgm:presLayoutVars>
          <dgm:chMax val="7"/>
          <dgm:chPref val="7"/>
          <dgm:dir/>
        </dgm:presLayoutVars>
      </dgm:prSet>
      <dgm:spPr/>
    </dgm:pt>
    <dgm:pt modelId="{D46C88FE-E2DA-4457-9DA5-BCAF7C647DB1}" type="pres">
      <dgm:prSet presAssocID="{1C4DD5DF-9992-48BB-9F72-015F5720ED7E}" presName="Name1" presStyleCnt="0"/>
      <dgm:spPr/>
    </dgm:pt>
    <dgm:pt modelId="{EFD259DC-7B8F-4664-BFCA-4063817970E5}" type="pres">
      <dgm:prSet presAssocID="{1C4DD5DF-9992-48BB-9F72-015F5720ED7E}" presName="cycle" presStyleCnt="0"/>
      <dgm:spPr/>
    </dgm:pt>
    <dgm:pt modelId="{9F9941CC-F55C-4F09-B13D-42FB95E1C45C}" type="pres">
      <dgm:prSet presAssocID="{1C4DD5DF-9992-48BB-9F72-015F5720ED7E}" presName="srcNode" presStyleLbl="node1" presStyleIdx="0" presStyleCnt="3"/>
      <dgm:spPr/>
    </dgm:pt>
    <dgm:pt modelId="{8E4FC799-CDF9-41F1-A333-FD15601B347A}" type="pres">
      <dgm:prSet presAssocID="{1C4DD5DF-9992-48BB-9F72-015F5720ED7E}" presName="conn" presStyleLbl="parChTrans1D2" presStyleIdx="0" presStyleCnt="1"/>
      <dgm:spPr/>
    </dgm:pt>
    <dgm:pt modelId="{57DE48F5-185B-4D4B-A770-8C4B75367083}" type="pres">
      <dgm:prSet presAssocID="{1C4DD5DF-9992-48BB-9F72-015F5720ED7E}" presName="extraNode" presStyleLbl="node1" presStyleIdx="0" presStyleCnt="3"/>
      <dgm:spPr/>
    </dgm:pt>
    <dgm:pt modelId="{A289E9E6-747F-4D56-A2C8-BA730871E322}" type="pres">
      <dgm:prSet presAssocID="{1C4DD5DF-9992-48BB-9F72-015F5720ED7E}" presName="dstNode" presStyleLbl="node1" presStyleIdx="0" presStyleCnt="3"/>
      <dgm:spPr/>
    </dgm:pt>
    <dgm:pt modelId="{E8289502-103B-4125-A9D8-596A2F8917C7}" type="pres">
      <dgm:prSet presAssocID="{F32B2258-CF62-4DF9-9E1D-4633467BB616}" presName="text_1" presStyleLbl="node1" presStyleIdx="0" presStyleCnt="3">
        <dgm:presLayoutVars>
          <dgm:bulletEnabled val="1"/>
        </dgm:presLayoutVars>
      </dgm:prSet>
      <dgm:spPr/>
    </dgm:pt>
    <dgm:pt modelId="{CFCF501B-583C-453F-90F6-E402F86E762C}" type="pres">
      <dgm:prSet presAssocID="{F32B2258-CF62-4DF9-9E1D-4633467BB616}" presName="accent_1" presStyleCnt="0"/>
      <dgm:spPr/>
    </dgm:pt>
    <dgm:pt modelId="{54B341D3-BE11-446F-89B4-472F15F3D930}" type="pres">
      <dgm:prSet presAssocID="{F32B2258-CF62-4DF9-9E1D-4633467BB616}" presName="accentRepeatNode" presStyleLbl="solidFgAcc1" presStyleIdx="0" presStyleCnt="3"/>
      <dgm:spPr>
        <a:ln>
          <a:solidFill>
            <a:schemeClr val="bg2">
              <a:lumMod val="75000"/>
            </a:schemeClr>
          </a:solidFill>
        </a:ln>
      </dgm:spPr>
    </dgm:pt>
    <dgm:pt modelId="{E2718CC8-0B38-41F8-8D11-5AF4EAB4B155}" type="pres">
      <dgm:prSet presAssocID="{0DB78FC1-223E-492F-A4C3-04BCC635B04C}" presName="text_2" presStyleLbl="node1" presStyleIdx="1" presStyleCnt="3">
        <dgm:presLayoutVars>
          <dgm:bulletEnabled val="1"/>
        </dgm:presLayoutVars>
      </dgm:prSet>
      <dgm:spPr/>
    </dgm:pt>
    <dgm:pt modelId="{1AAD0D3B-FD48-45E6-A503-B9672139534B}" type="pres">
      <dgm:prSet presAssocID="{0DB78FC1-223E-492F-A4C3-04BCC635B04C}" presName="accent_2" presStyleCnt="0"/>
      <dgm:spPr/>
    </dgm:pt>
    <dgm:pt modelId="{59DEA3FA-B5AF-46CD-8B17-9739D47A75CD}" type="pres">
      <dgm:prSet presAssocID="{0DB78FC1-223E-492F-A4C3-04BCC635B04C}" presName="accentRepeatNode" presStyleLbl="solidFgAcc1" presStyleIdx="1" presStyleCnt="3"/>
      <dgm:spPr>
        <a:ln>
          <a:solidFill>
            <a:schemeClr val="bg2">
              <a:lumMod val="75000"/>
            </a:schemeClr>
          </a:solidFill>
        </a:ln>
      </dgm:spPr>
    </dgm:pt>
    <dgm:pt modelId="{4179273A-3FE7-492F-979F-27EB87530F82}" type="pres">
      <dgm:prSet presAssocID="{FE8A5ACE-5965-405B-AE66-2463F02D81E5}" presName="text_3" presStyleLbl="node1" presStyleIdx="2" presStyleCnt="3">
        <dgm:presLayoutVars>
          <dgm:bulletEnabled val="1"/>
        </dgm:presLayoutVars>
      </dgm:prSet>
      <dgm:spPr/>
    </dgm:pt>
    <dgm:pt modelId="{C32FAD9A-541D-4550-8AE1-9A81936FA59A}" type="pres">
      <dgm:prSet presAssocID="{FE8A5ACE-5965-405B-AE66-2463F02D81E5}" presName="accent_3" presStyleCnt="0"/>
      <dgm:spPr/>
    </dgm:pt>
    <dgm:pt modelId="{5455C0CD-A08C-46A4-AF20-015B9ACC4868}" type="pres">
      <dgm:prSet presAssocID="{FE8A5ACE-5965-405B-AE66-2463F02D81E5}" presName="accentRepeatNode" presStyleLbl="solidFgAcc1" presStyleIdx="2" presStyleCnt="3"/>
      <dgm:spPr>
        <a:ln>
          <a:solidFill>
            <a:schemeClr val="bg2">
              <a:lumMod val="75000"/>
            </a:schemeClr>
          </a:solidFill>
        </a:ln>
      </dgm:spPr>
    </dgm:pt>
  </dgm:ptLst>
  <dgm:cxnLst>
    <dgm:cxn modelId="{314BA12B-B253-4211-B3C0-485A935960EE}" srcId="{1C4DD5DF-9992-48BB-9F72-015F5720ED7E}" destId="{FE8A5ACE-5965-405B-AE66-2463F02D81E5}" srcOrd="2" destOrd="0" parTransId="{4A6B6BC3-14A6-440F-B88F-1DD920B6E0AF}" sibTransId="{3C1D2691-9FEE-48FE-AB91-EE3D3FF12117}"/>
    <dgm:cxn modelId="{B27EA763-D2D7-47E3-A424-0E6EB3BA151E}" type="presOf" srcId="{FE8A5ACE-5965-405B-AE66-2463F02D81E5}" destId="{4179273A-3FE7-492F-979F-27EB87530F82}" srcOrd="0" destOrd="0" presId="urn:microsoft.com/office/officeart/2008/layout/VerticalCurvedList"/>
    <dgm:cxn modelId="{2C716E7C-D7AB-40AD-909C-593E19C258AC}" type="presOf" srcId="{1C4DD5DF-9992-48BB-9F72-015F5720ED7E}" destId="{05FA5EFC-DB43-4054-B3A1-2EDF3603C0B8}" srcOrd="0" destOrd="0" presId="urn:microsoft.com/office/officeart/2008/layout/VerticalCurvedList"/>
    <dgm:cxn modelId="{50B1EDA0-6A18-4AA4-86C4-A71EF2E51445}" srcId="{1C4DD5DF-9992-48BB-9F72-015F5720ED7E}" destId="{0DB78FC1-223E-492F-A4C3-04BCC635B04C}" srcOrd="1" destOrd="0" parTransId="{5B08DB5A-5D5F-42B3-BA8D-B5CCA2E4D84B}" sibTransId="{51858E73-481D-4ADE-BF45-38A003431E2C}"/>
    <dgm:cxn modelId="{3B7B08AB-445D-47A5-AE49-3DC9CD3E859F}" srcId="{1C4DD5DF-9992-48BB-9F72-015F5720ED7E}" destId="{F32B2258-CF62-4DF9-9E1D-4633467BB616}" srcOrd="0" destOrd="0" parTransId="{53142865-14EE-4959-99CF-4A4F9E474710}" sibTransId="{953FCD74-F8B9-4838-B7F4-3A4F82BE3BF1}"/>
    <dgm:cxn modelId="{3E3E1CAB-1303-41EC-A408-0F98F6AB109D}" type="presOf" srcId="{953FCD74-F8B9-4838-B7F4-3A4F82BE3BF1}" destId="{8E4FC799-CDF9-41F1-A333-FD15601B347A}" srcOrd="0" destOrd="0" presId="urn:microsoft.com/office/officeart/2008/layout/VerticalCurvedList"/>
    <dgm:cxn modelId="{940DD5C3-B4D5-43CB-AB2B-A477AD86B2A1}" type="presOf" srcId="{0DB78FC1-223E-492F-A4C3-04BCC635B04C}" destId="{E2718CC8-0B38-41F8-8D11-5AF4EAB4B155}" srcOrd="0" destOrd="0" presId="urn:microsoft.com/office/officeart/2008/layout/VerticalCurvedList"/>
    <dgm:cxn modelId="{4C76F8DA-928F-4409-B6E9-9148ECE9B945}" type="presOf" srcId="{F32B2258-CF62-4DF9-9E1D-4633467BB616}" destId="{E8289502-103B-4125-A9D8-596A2F8917C7}" srcOrd="0" destOrd="0" presId="urn:microsoft.com/office/officeart/2008/layout/VerticalCurvedList"/>
    <dgm:cxn modelId="{6FA00139-3C3A-44BF-87A3-D470AC2D84BF}" type="presParOf" srcId="{05FA5EFC-DB43-4054-B3A1-2EDF3603C0B8}" destId="{D46C88FE-E2DA-4457-9DA5-BCAF7C647DB1}" srcOrd="0" destOrd="0" presId="urn:microsoft.com/office/officeart/2008/layout/VerticalCurvedList"/>
    <dgm:cxn modelId="{D6A28547-C42C-45A5-9646-1DF53EC5A1C8}" type="presParOf" srcId="{D46C88FE-E2DA-4457-9DA5-BCAF7C647DB1}" destId="{EFD259DC-7B8F-4664-BFCA-4063817970E5}" srcOrd="0" destOrd="0" presId="urn:microsoft.com/office/officeart/2008/layout/VerticalCurvedList"/>
    <dgm:cxn modelId="{D12D0FDF-7A1E-4BCE-9FB6-AF64E96CDFF4}" type="presParOf" srcId="{EFD259DC-7B8F-4664-BFCA-4063817970E5}" destId="{9F9941CC-F55C-4F09-B13D-42FB95E1C45C}" srcOrd="0" destOrd="0" presId="urn:microsoft.com/office/officeart/2008/layout/VerticalCurvedList"/>
    <dgm:cxn modelId="{97BABF89-AE6D-4A54-8D2C-3BC7EBAD8242}" type="presParOf" srcId="{EFD259DC-7B8F-4664-BFCA-4063817970E5}" destId="{8E4FC799-CDF9-41F1-A333-FD15601B347A}" srcOrd="1" destOrd="0" presId="urn:microsoft.com/office/officeart/2008/layout/VerticalCurvedList"/>
    <dgm:cxn modelId="{48A28AD4-054F-415F-A78C-6C8C7E296279}" type="presParOf" srcId="{EFD259DC-7B8F-4664-BFCA-4063817970E5}" destId="{57DE48F5-185B-4D4B-A770-8C4B75367083}" srcOrd="2" destOrd="0" presId="urn:microsoft.com/office/officeart/2008/layout/VerticalCurvedList"/>
    <dgm:cxn modelId="{87CA51CC-CDA8-4EF6-82BE-ED681941E071}" type="presParOf" srcId="{EFD259DC-7B8F-4664-BFCA-4063817970E5}" destId="{A289E9E6-747F-4D56-A2C8-BA730871E322}" srcOrd="3" destOrd="0" presId="urn:microsoft.com/office/officeart/2008/layout/VerticalCurvedList"/>
    <dgm:cxn modelId="{8BB231DC-F7A3-4A33-B607-5A051BEA831A}" type="presParOf" srcId="{D46C88FE-E2DA-4457-9DA5-BCAF7C647DB1}" destId="{E8289502-103B-4125-A9D8-596A2F8917C7}" srcOrd="1" destOrd="0" presId="urn:microsoft.com/office/officeart/2008/layout/VerticalCurvedList"/>
    <dgm:cxn modelId="{00F2DE38-4139-456B-B7F4-84CA49B66BA4}" type="presParOf" srcId="{D46C88FE-E2DA-4457-9DA5-BCAF7C647DB1}" destId="{CFCF501B-583C-453F-90F6-E402F86E762C}" srcOrd="2" destOrd="0" presId="urn:microsoft.com/office/officeart/2008/layout/VerticalCurvedList"/>
    <dgm:cxn modelId="{87B03734-B7A6-4907-A9D2-260901281EDF}" type="presParOf" srcId="{CFCF501B-583C-453F-90F6-E402F86E762C}" destId="{54B341D3-BE11-446F-89B4-472F15F3D930}" srcOrd="0" destOrd="0" presId="urn:microsoft.com/office/officeart/2008/layout/VerticalCurvedList"/>
    <dgm:cxn modelId="{AC2F6C27-B96F-4EA8-8D43-1CB2303B1BC6}" type="presParOf" srcId="{D46C88FE-E2DA-4457-9DA5-BCAF7C647DB1}" destId="{E2718CC8-0B38-41F8-8D11-5AF4EAB4B155}" srcOrd="3" destOrd="0" presId="urn:microsoft.com/office/officeart/2008/layout/VerticalCurvedList"/>
    <dgm:cxn modelId="{87D9A074-4D05-4E6E-A21C-66CDB40C056C}" type="presParOf" srcId="{D46C88FE-E2DA-4457-9DA5-BCAF7C647DB1}" destId="{1AAD0D3B-FD48-45E6-A503-B9672139534B}" srcOrd="4" destOrd="0" presId="urn:microsoft.com/office/officeart/2008/layout/VerticalCurvedList"/>
    <dgm:cxn modelId="{B9C3BFAB-AD05-4B71-9236-19D0E2FE7C36}" type="presParOf" srcId="{1AAD0D3B-FD48-45E6-A503-B9672139534B}" destId="{59DEA3FA-B5AF-46CD-8B17-9739D47A75CD}" srcOrd="0" destOrd="0" presId="urn:microsoft.com/office/officeart/2008/layout/VerticalCurvedList"/>
    <dgm:cxn modelId="{63890748-2893-446D-A72C-88258A978A63}" type="presParOf" srcId="{D46C88FE-E2DA-4457-9DA5-BCAF7C647DB1}" destId="{4179273A-3FE7-492F-979F-27EB87530F82}" srcOrd="5" destOrd="0" presId="urn:microsoft.com/office/officeart/2008/layout/VerticalCurvedList"/>
    <dgm:cxn modelId="{F20B1918-7CA9-41E7-A48F-679B89E60581}" type="presParOf" srcId="{D46C88FE-E2DA-4457-9DA5-BCAF7C647DB1}" destId="{C32FAD9A-541D-4550-8AE1-9A81936FA59A}" srcOrd="6" destOrd="0" presId="urn:microsoft.com/office/officeart/2008/layout/VerticalCurvedList"/>
    <dgm:cxn modelId="{CA8E9C4C-0D54-4A5F-98E4-9A23CC158107}" type="presParOf" srcId="{C32FAD9A-541D-4550-8AE1-9A81936FA59A}" destId="{5455C0CD-A08C-46A4-AF20-015B9ACC4868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70E3F4-1C58-4EBA-A83F-C9920D3EC48E}" type="doc">
      <dgm:prSet loTypeId="urn:microsoft.com/office/officeart/2005/8/layout/pList2" loCatId="list" qsTypeId="urn:microsoft.com/office/officeart/2005/8/quickstyle/simple1" qsCatId="simple" csTypeId="urn:microsoft.com/office/officeart/2005/8/colors/accent0_3" csCatId="mainScheme" phldr="1"/>
      <dgm:spPr/>
    </dgm:pt>
    <dgm:pt modelId="{DA799494-1541-4E04-B883-5E30CDADEB20}">
      <dgm:prSet phldrT="[Texte]"/>
      <dgm:spPr/>
      <dgm:t>
        <a:bodyPr anchor="ctr" anchorCtr="0"/>
        <a:lstStyle/>
        <a:p>
          <a:r>
            <a:rPr lang="fr-FR" dirty="0" err="1"/>
            <a:t>React-pdf</a:t>
          </a:r>
          <a:r>
            <a:rPr lang="fr-FR" dirty="0"/>
            <a:t>/</a:t>
          </a:r>
          <a:r>
            <a:rPr lang="fr-FR" dirty="0" err="1"/>
            <a:t>renderer</a:t>
          </a:r>
          <a:endParaRPr lang="fr-FR" dirty="0"/>
        </a:p>
      </dgm:t>
    </dgm:pt>
    <dgm:pt modelId="{BC14DD08-DC9C-4863-B609-070B118BD4A5}" type="parTrans" cxnId="{0D9E6BFF-6A20-4A78-B821-0046C0365873}">
      <dgm:prSet/>
      <dgm:spPr/>
      <dgm:t>
        <a:bodyPr/>
        <a:lstStyle/>
        <a:p>
          <a:endParaRPr lang="fr-FR"/>
        </a:p>
      </dgm:t>
    </dgm:pt>
    <dgm:pt modelId="{690C742A-ADFA-45C7-9B3F-824FF92725F7}" type="sibTrans" cxnId="{0D9E6BFF-6A20-4A78-B821-0046C0365873}">
      <dgm:prSet/>
      <dgm:spPr/>
      <dgm:t>
        <a:bodyPr/>
        <a:lstStyle/>
        <a:p>
          <a:endParaRPr lang="fr-FR"/>
        </a:p>
      </dgm:t>
    </dgm:pt>
    <dgm:pt modelId="{82A58E11-2AB8-4E8A-AF52-421AEC6BEEA7}">
      <dgm:prSet phldrT="[Texte]"/>
      <dgm:spPr/>
      <dgm:t>
        <a:bodyPr anchor="ctr" anchorCtr="0"/>
        <a:lstStyle/>
        <a:p>
          <a:r>
            <a:rPr lang="fr-FR" dirty="0"/>
            <a:t>API menu Deliveroo</a:t>
          </a:r>
        </a:p>
      </dgm:t>
    </dgm:pt>
    <dgm:pt modelId="{3F03F480-54B9-4445-9B25-974BDE6FE4FF}" type="parTrans" cxnId="{D6DD53BF-6880-433A-AD4E-684D6C31C51C}">
      <dgm:prSet/>
      <dgm:spPr/>
      <dgm:t>
        <a:bodyPr/>
        <a:lstStyle/>
        <a:p>
          <a:endParaRPr lang="fr-FR"/>
        </a:p>
      </dgm:t>
    </dgm:pt>
    <dgm:pt modelId="{A6530185-8B0F-4DD2-ABE2-13B1E24084B1}" type="sibTrans" cxnId="{D6DD53BF-6880-433A-AD4E-684D6C31C51C}">
      <dgm:prSet/>
      <dgm:spPr/>
      <dgm:t>
        <a:bodyPr/>
        <a:lstStyle/>
        <a:p>
          <a:endParaRPr lang="fr-FR"/>
        </a:p>
      </dgm:t>
    </dgm:pt>
    <dgm:pt modelId="{F0BD5764-1367-4E1E-AFFC-6CC0E248DD4A}">
      <dgm:prSet phldrT="[Texte]"/>
      <dgm:spPr/>
      <dgm:t>
        <a:bodyPr anchor="ctr" anchorCtr="0"/>
        <a:lstStyle/>
        <a:p>
          <a:r>
            <a:rPr lang="fr-FR" dirty="0"/>
            <a:t>API graph Instagram</a:t>
          </a:r>
        </a:p>
      </dgm:t>
    </dgm:pt>
    <dgm:pt modelId="{56D7812C-BDD3-46B2-91E9-DD2EE0159A37}" type="parTrans" cxnId="{4CCC94A2-3243-436C-98D8-5B4C0B8DBBA8}">
      <dgm:prSet/>
      <dgm:spPr/>
      <dgm:t>
        <a:bodyPr/>
        <a:lstStyle/>
        <a:p>
          <a:endParaRPr lang="fr-FR"/>
        </a:p>
      </dgm:t>
    </dgm:pt>
    <dgm:pt modelId="{E62C0B55-EE86-442A-8218-A686261237A7}" type="sibTrans" cxnId="{4CCC94A2-3243-436C-98D8-5B4C0B8DBBA8}">
      <dgm:prSet/>
      <dgm:spPr/>
      <dgm:t>
        <a:bodyPr/>
        <a:lstStyle/>
        <a:p>
          <a:endParaRPr lang="fr-FR"/>
        </a:p>
      </dgm:t>
    </dgm:pt>
    <dgm:pt modelId="{7B43AFB5-F54C-43B3-B2E2-3C892C513C36}">
      <dgm:prSet phldrT="[Texte]"/>
      <dgm:spPr/>
      <dgm:t>
        <a:bodyPr anchor="ctr" anchorCtr="0"/>
        <a:lstStyle/>
        <a:p>
          <a:r>
            <a:rPr lang="fr-FR" dirty="0" err="1"/>
            <a:t>React</a:t>
          </a:r>
          <a:r>
            <a:rPr lang="fr-FR" dirty="0"/>
            <a:t>-to-</a:t>
          </a:r>
          <a:r>
            <a:rPr lang="fr-FR" dirty="0" err="1"/>
            <a:t>print</a:t>
          </a:r>
          <a:endParaRPr lang="fr-FR" dirty="0"/>
        </a:p>
      </dgm:t>
    </dgm:pt>
    <dgm:pt modelId="{36AE93FB-EDE2-49CC-85B2-426741AA551B}" type="parTrans" cxnId="{DD42F60B-3210-4AF0-8432-D53A6B291783}">
      <dgm:prSet/>
      <dgm:spPr/>
      <dgm:t>
        <a:bodyPr/>
        <a:lstStyle/>
        <a:p>
          <a:endParaRPr lang="fr-FR"/>
        </a:p>
      </dgm:t>
    </dgm:pt>
    <dgm:pt modelId="{3997EB9A-E541-4255-903B-9E40A9E5FE19}" type="sibTrans" cxnId="{DD42F60B-3210-4AF0-8432-D53A6B291783}">
      <dgm:prSet/>
      <dgm:spPr/>
      <dgm:t>
        <a:bodyPr/>
        <a:lstStyle/>
        <a:p>
          <a:endParaRPr lang="fr-FR"/>
        </a:p>
      </dgm:t>
    </dgm:pt>
    <dgm:pt modelId="{20F579BB-2792-4580-9943-1C3F6BD76FEA}" type="pres">
      <dgm:prSet presAssocID="{5070E3F4-1C58-4EBA-A83F-C9920D3EC48E}" presName="Name0" presStyleCnt="0">
        <dgm:presLayoutVars>
          <dgm:dir/>
          <dgm:resizeHandles val="exact"/>
        </dgm:presLayoutVars>
      </dgm:prSet>
      <dgm:spPr/>
    </dgm:pt>
    <dgm:pt modelId="{0F1AB976-76E9-4103-90EA-482F202E6437}" type="pres">
      <dgm:prSet presAssocID="{5070E3F4-1C58-4EBA-A83F-C9920D3EC48E}" presName="bkgdShp" presStyleLbl="alignAccFollowNode1" presStyleIdx="0" presStyleCnt="1" custLinFactNeighborX="507" custLinFactNeighborY="461"/>
      <dgm:spPr/>
    </dgm:pt>
    <dgm:pt modelId="{F7927B67-8A86-4DA2-919F-CBED786A85B6}" type="pres">
      <dgm:prSet presAssocID="{5070E3F4-1C58-4EBA-A83F-C9920D3EC48E}" presName="linComp" presStyleCnt="0"/>
      <dgm:spPr/>
    </dgm:pt>
    <dgm:pt modelId="{0DDE9E42-7DA4-49BD-A29D-10BC278FCD2A}" type="pres">
      <dgm:prSet presAssocID="{DA799494-1541-4E04-B883-5E30CDADEB20}" presName="compNode" presStyleCnt="0"/>
      <dgm:spPr/>
    </dgm:pt>
    <dgm:pt modelId="{866FC327-F283-4FC4-8DD3-80320F8D221A}" type="pres">
      <dgm:prSet presAssocID="{DA799494-1541-4E04-B883-5E30CDADEB20}" presName="node" presStyleLbl="node1" presStyleIdx="0" presStyleCnt="4">
        <dgm:presLayoutVars>
          <dgm:bulletEnabled val="1"/>
        </dgm:presLayoutVars>
      </dgm:prSet>
      <dgm:spPr/>
    </dgm:pt>
    <dgm:pt modelId="{8F401696-C064-4F69-9D8D-56807A9B4E8B}" type="pres">
      <dgm:prSet presAssocID="{DA799494-1541-4E04-B883-5E30CDADEB20}" presName="invisiNode" presStyleLbl="node1" presStyleIdx="0" presStyleCnt="4"/>
      <dgm:spPr/>
    </dgm:pt>
    <dgm:pt modelId="{C73B9C9C-785C-4326-913D-6DE9A5693607}" type="pres">
      <dgm:prSet presAssocID="{DA799494-1541-4E04-B883-5E30CDADEB20}" presName="imagNode" presStyleLbl="fgImgPlace1" presStyleIdx="0" presStyleCnt="4"/>
      <dgm:spPr>
        <a:blipFill rotWithShape="1">
          <a:blip xmlns:r="http://schemas.openxmlformats.org/officeDocument/2006/relationships" r:embed="rId1"/>
          <a:srcRect/>
          <a:stretch>
            <a:fillRect t="-4000" b="-4000"/>
          </a:stretch>
        </a:blipFill>
      </dgm:spPr>
    </dgm:pt>
    <dgm:pt modelId="{4EAE97A6-FDE5-43D6-BEB8-6DD2158A1B50}" type="pres">
      <dgm:prSet presAssocID="{690C742A-ADFA-45C7-9B3F-824FF92725F7}" presName="sibTrans" presStyleLbl="sibTrans2D1" presStyleIdx="0" presStyleCnt="0"/>
      <dgm:spPr/>
    </dgm:pt>
    <dgm:pt modelId="{13E04F60-E66C-4B8E-BC9E-2880A49AFF36}" type="pres">
      <dgm:prSet presAssocID="{82A58E11-2AB8-4E8A-AF52-421AEC6BEEA7}" presName="compNode" presStyleCnt="0"/>
      <dgm:spPr/>
    </dgm:pt>
    <dgm:pt modelId="{BCDE0B86-AF5B-42D9-A0F9-02AD9BED54D3}" type="pres">
      <dgm:prSet presAssocID="{82A58E11-2AB8-4E8A-AF52-421AEC6BEEA7}" presName="node" presStyleLbl="node1" presStyleIdx="1" presStyleCnt="4">
        <dgm:presLayoutVars>
          <dgm:bulletEnabled val="1"/>
        </dgm:presLayoutVars>
      </dgm:prSet>
      <dgm:spPr/>
    </dgm:pt>
    <dgm:pt modelId="{F2DBB15E-39B6-4F7B-98F4-8FA650271CA2}" type="pres">
      <dgm:prSet presAssocID="{82A58E11-2AB8-4E8A-AF52-421AEC6BEEA7}" presName="invisiNode" presStyleLbl="node1" presStyleIdx="1" presStyleCnt="4"/>
      <dgm:spPr/>
    </dgm:pt>
    <dgm:pt modelId="{7AFBDF10-ADB6-4E30-A73A-9E522D99A973}" type="pres">
      <dgm:prSet presAssocID="{82A58E11-2AB8-4E8A-AF52-421AEC6BEEA7}" presName="imagNode" presStyleLbl="fgImgPlace1" presStyleIdx="1" presStyleCnt="4"/>
      <dgm:spPr>
        <a:blipFill rotWithShape="1">
          <a:blip xmlns:r="http://schemas.openxmlformats.org/officeDocument/2006/relationships" r:embed="rId2"/>
          <a:srcRect/>
          <a:stretch>
            <a:fillRect t="-4000" b="-4000"/>
          </a:stretch>
        </a:blipFill>
      </dgm:spPr>
    </dgm:pt>
    <dgm:pt modelId="{049C25DD-DD22-42A2-A572-147C324FE65F}" type="pres">
      <dgm:prSet presAssocID="{A6530185-8B0F-4DD2-ABE2-13B1E24084B1}" presName="sibTrans" presStyleLbl="sibTrans2D1" presStyleIdx="0" presStyleCnt="0"/>
      <dgm:spPr/>
    </dgm:pt>
    <dgm:pt modelId="{6BABA739-30EF-4944-825B-B6E501171A12}" type="pres">
      <dgm:prSet presAssocID="{F0BD5764-1367-4E1E-AFFC-6CC0E248DD4A}" presName="compNode" presStyleCnt="0"/>
      <dgm:spPr/>
    </dgm:pt>
    <dgm:pt modelId="{7BA21EEB-6AF2-4311-A321-E6267261EF3A}" type="pres">
      <dgm:prSet presAssocID="{F0BD5764-1367-4E1E-AFFC-6CC0E248DD4A}" presName="node" presStyleLbl="node1" presStyleIdx="2" presStyleCnt="4" custLinFactNeighborX="-270">
        <dgm:presLayoutVars>
          <dgm:bulletEnabled val="1"/>
        </dgm:presLayoutVars>
      </dgm:prSet>
      <dgm:spPr/>
    </dgm:pt>
    <dgm:pt modelId="{D25179D5-F57D-4BE9-A752-617608792563}" type="pres">
      <dgm:prSet presAssocID="{F0BD5764-1367-4E1E-AFFC-6CC0E248DD4A}" presName="invisiNode" presStyleLbl="node1" presStyleIdx="2" presStyleCnt="4"/>
      <dgm:spPr/>
    </dgm:pt>
    <dgm:pt modelId="{307CA7DF-946C-4E7B-A184-3F386C0D9729}" type="pres">
      <dgm:prSet presAssocID="{F0BD5764-1367-4E1E-AFFC-6CC0E248DD4A}" presName="imagNode" presStyleLbl="fgImgPlace1" presStyleIdx="2" presStyleCnt="4"/>
      <dgm:spPr>
        <a:blipFill rotWithShape="1">
          <a:blip xmlns:r="http://schemas.openxmlformats.org/officeDocument/2006/relationships" r:embed="rId3"/>
          <a:srcRect/>
          <a:stretch>
            <a:fillRect t="-17000" b="-17000"/>
          </a:stretch>
        </a:blipFill>
      </dgm:spPr>
    </dgm:pt>
    <dgm:pt modelId="{77D74677-C7EA-4923-8F87-97DE0D58E7F7}" type="pres">
      <dgm:prSet presAssocID="{E62C0B55-EE86-442A-8218-A686261237A7}" presName="sibTrans" presStyleLbl="sibTrans2D1" presStyleIdx="0" presStyleCnt="0"/>
      <dgm:spPr/>
    </dgm:pt>
    <dgm:pt modelId="{2C2ED696-B547-4D78-97BB-7528489DB617}" type="pres">
      <dgm:prSet presAssocID="{7B43AFB5-F54C-43B3-B2E2-3C892C513C36}" presName="compNode" presStyleCnt="0"/>
      <dgm:spPr/>
    </dgm:pt>
    <dgm:pt modelId="{03F0B01F-9A8B-4F4A-BE24-641BA675DEDD}" type="pres">
      <dgm:prSet presAssocID="{7B43AFB5-F54C-43B3-B2E2-3C892C513C36}" presName="node" presStyleLbl="node1" presStyleIdx="3" presStyleCnt="4">
        <dgm:presLayoutVars>
          <dgm:bulletEnabled val="1"/>
        </dgm:presLayoutVars>
      </dgm:prSet>
      <dgm:spPr/>
    </dgm:pt>
    <dgm:pt modelId="{4A04B22C-7698-4EFC-9D99-918EE56531F5}" type="pres">
      <dgm:prSet presAssocID="{7B43AFB5-F54C-43B3-B2E2-3C892C513C36}" presName="invisiNode" presStyleLbl="node1" presStyleIdx="3" presStyleCnt="4"/>
      <dgm:spPr/>
    </dgm:pt>
    <dgm:pt modelId="{621BEDDF-6CAF-4884-A44D-1BE4FC4A8054}" type="pres">
      <dgm:prSet presAssocID="{7B43AFB5-F54C-43B3-B2E2-3C892C513C36}" presName="imagNode" presStyleLbl="fgImgPlace1" presStyleIdx="3" presStyleCnt="4"/>
      <dgm:spPr>
        <a:blipFill rotWithShape="1">
          <a:blip xmlns:r="http://schemas.openxmlformats.org/officeDocument/2006/relationships" r:embed="rId4"/>
          <a:srcRect/>
          <a:stretch>
            <a:fillRect t="-14000" b="-14000"/>
          </a:stretch>
        </a:blipFill>
      </dgm:spPr>
    </dgm:pt>
  </dgm:ptLst>
  <dgm:cxnLst>
    <dgm:cxn modelId="{DD42F60B-3210-4AF0-8432-D53A6B291783}" srcId="{5070E3F4-1C58-4EBA-A83F-C9920D3EC48E}" destId="{7B43AFB5-F54C-43B3-B2E2-3C892C513C36}" srcOrd="3" destOrd="0" parTransId="{36AE93FB-EDE2-49CC-85B2-426741AA551B}" sibTransId="{3997EB9A-E541-4255-903B-9E40A9E5FE19}"/>
    <dgm:cxn modelId="{9DA72A1D-9B87-4D3E-B144-F3E8E1624360}" type="presOf" srcId="{690C742A-ADFA-45C7-9B3F-824FF92725F7}" destId="{4EAE97A6-FDE5-43D6-BEB8-6DD2158A1B50}" srcOrd="0" destOrd="0" presId="urn:microsoft.com/office/officeart/2005/8/layout/pList2"/>
    <dgm:cxn modelId="{9EE3102F-CFFF-438E-8FE6-193320BC09C1}" type="presOf" srcId="{82A58E11-2AB8-4E8A-AF52-421AEC6BEEA7}" destId="{BCDE0B86-AF5B-42D9-A0F9-02AD9BED54D3}" srcOrd="0" destOrd="0" presId="urn:microsoft.com/office/officeart/2005/8/layout/pList2"/>
    <dgm:cxn modelId="{1B6D4E30-CCD9-4F66-BBF9-9102788A8B71}" type="presOf" srcId="{7B43AFB5-F54C-43B3-B2E2-3C892C513C36}" destId="{03F0B01F-9A8B-4F4A-BE24-641BA675DEDD}" srcOrd="0" destOrd="0" presId="urn:microsoft.com/office/officeart/2005/8/layout/pList2"/>
    <dgm:cxn modelId="{5BAA7549-3766-4A8B-B682-E963214831DF}" type="presOf" srcId="{E62C0B55-EE86-442A-8218-A686261237A7}" destId="{77D74677-C7EA-4923-8F87-97DE0D58E7F7}" srcOrd="0" destOrd="0" presId="urn:microsoft.com/office/officeart/2005/8/layout/pList2"/>
    <dgm:cxn modelId="{FA6AC96A-0ABB-4F86-8517-D4563D7BE69D}" type="presOf" srcId="{F0BD5764-1367-4E1E-AFFC-6CC0E248DD4A}" destId="{7BA21EEB-6AF2-4311-A321-E6267261EF3A}" srcOrd="0" destOrd="0" presId="urn:microsoft.com/office/officeart/2005/8/layout/pList2"/>
    <dgm:cxn modelId="{869A8395-1840-4FCE-BC56-260A65DF57F6}" type="presOf" srcId="{DA799494-1541-4E04-B883-5E30CDADEB20}" destId="{866FC327-F283-4FC4-8DD3-80320F8D221A}" srcOrd="0" destOrd="0" presId="urn:microsoft.com/office/officeart/2005/8/layout/pList2"/>
    <dgm:cxn modelId="{4CCC94A2-3243-436C-98D8-5B4C0B8DBBA8}" srcId="{5070E3F4-1C58-4EBA-A83F-C9920D3EC48E}" destId="{F0BD5764-1367-4E1E-AFFC-6CC0E248DD4A}" srcOrd="2" destOrd="0" parTransId="{56D7812C-BDD3-46B2-91E9-DD2EE0159A37}" sibTransId="{E62C0B55-EE86-442A-8218-A686261237A7}"/>
    <dgm:cxn modelId="{BC4082A9-C59D-41AF-9205-BB24023F2443}" type="presOf" srcId="{A6530185-8B0F-4DD2-ABE2-13B1E24084B1}" destId="{049C25DD-DD22-42A2-A572-147C324FE65F}" srcOrd="0" destOrd="0" presId="urn:microsoft.com/office/officeart/2005/8/layout/pList2"/>
    <dgm:cxn modelId="{D6DD53BF-6880-433A-AD4E-684D6C31C51C}" srcId="{5070E3F4-1C58-4EBA-A83F-C9920D3EC48E}" destId="{82A58E11-2AB8-4E8A-AF52-421AEC6BEEA7}" srcOrd="1" destOrd="0" parTransId="{3F03F480-54B9-4445-9B25-974BDE6FE4FF}" sibTransId="{A6530185-8B0F-4DD2-ABE2-13B1E24084B1}"/>
    <dgm:cxn modelId="{46EEA6E0-11A9-471B-9247-2B0000F7D3C4}" type="presOf" srcId="{5070E3F4-1C58-4EBA-A83F-C9920D3EC48E}" destId="{20F579BB-2792-4580-9943-1C3F6BD76FEA}" srcOrd="0" destOrd="0" presId="urn:microsoft.com/office/officeart/2005/8/layout/pList2"/>
    <dgm:cxn modelId="{0D9E6BFF-6A20-4A78-B821-0046C0365873}" srcId="{5070E3F4-1C58-4EBA-A83F-C9920D3EC48E}" destId="{DA799494-1541-4E04-B883-5E30CDADEB20}" srcOrd="0" destOrd="0" parTransId="{BC14DD08-DC9C-4863-B609-070B118BD4A5}" sibTransId="{690C742A-ADFA-45C7-9B3F-824FF92725F7}"/>
    <dgm:cxn modelId="{000A5C68-63E6-42BC-BBA0-3F41DC10FE78}" type="presParOf" srcId="{20F579BB-2792-4580-9943-1C3F6BD76FEA}" destId="{0F1AB976-76E9-4103-90EA-482F202E6437}" srcOrd="0" destOrd="0" presId="urn:microsoft.com/office/officeart/2005/8/layout/pList2"/>
    <dgm:cxn modelId="{B1833B26-0C0B-4EBA-A584-2E84EE2393C5}" type="presParOf" srcId="{20F579BB-2792-4580-9943-1C3F6BD76FEA}" destId="{F7927B67-8A86-4DA2-919F-CBED786A85B6}" srcOrd="1" destOrd="0" presId="urn:microsoft.com/office/officeart/2005/8/layout/pList2"/>
    <dgm:cxn modelId="{DA22837A-8AAF-48BB-8CB6-098042DCB5F8}" type="presParOf" srcId="{F7927B67-8A86-4DA2-919F-CBED786A85B6}" destId="{0DDE9E42-7DA4-49BD-A29D-10BC278FCD2A}" srcOrd="0" destOrd="0" presId="urn:microsoft.com/office/officeart/2005/8/layout/pList2"/>
    <dgm:cxn modelId="{2A363AB0-6EE1-4F93-A77F-355F3F9DFF12}" type="presParOf" srcId="{0DDE9E42-7DA4-49BD-A29D-10BC278FCD2A}" destId="{866FC327-F283-4FC4-8DD3-80320F8D221A}" srcOrd="0" destOrd="0" presId="urn:microsoft.com/office/officeart/2005/8/layout/pList2"/>
    <dgm:cxn modelId="{36258580-2A6A-4501-8748-F61F41DD2D6C}" type="presParOf" srcId="{0DDE9E42-7DA4-49BD-A29D-10BC278FCD2A}" destId="{8F401696-C064-4F69-9D8D-56807A9B4E8B}" srcOrd="1" destOrd="0" presId="urn:microsoft.com/office/officeart/2005/8/layout/pList2"/>
    <dgm:cxn modelId="{8746CEF1-2277-4361-B1B3-397FBB17E1F2}" type="presParOf" srcId="{0DDE9E42-7DA4-49BD-A29D-10BC278FCD2A}" destId="{C73B9C9C-785C-4326-913D-6DE9A5693607}" srcOrd="2" destOrd="0" presId="urn:microsoft.com/office/officeart/2005/8/layout/pList2"/>
    <dgm:cxn modelId="{D25BAFD6-F108-429F-B22F-5DFDBC7E3A4B}" type="presParOf" srcId="{F7927B67-8A86-4DA2-919F-CBED786A85B6}" destId="{4EAE97A6-FDE5-43D6-BEB8-6DD2158A1B50}" srcOrd="1" destOrd="0" presId="urn:microsoft.com/office/officeart/2005/8/layout/pList2"/>
    <dgm:cxn modelId="{0B4AE631-95BE-43DF-8553-D497C5E72C1C}" type="presParOf" srcId="{F7927B67-8A86-4DA2-919F-CBED786A85B6}" destId="{13E04F60-E66C-4B8E-BC9E-2880A49AFF36}" srcOrd="2" destOrd="0" presId="urn:microsoft.com/office/officeart/2005/8/layout/pList2"/>
    <dgm:cxn modelId="{C0578363-58C0-4D19-ACF4-3EAFA3FA7A88}" type="presParOf" srcId="{13E04F60-E66C-4B8E-BC9E-2880A49AFF36}" destId="{BCDE0B86-AF5B-42D9-A0F9-02AD9BED54D3}" srcOrd="0" destOrd="0" presId="urn:microsoft.com/office/officeart/2005/8/layout/pList2"/>
    <dgm:cxn modelId="{DA8C02D2-F4ED-477E-A266-D88634136DD6}" type="presParOf" srcId="{13E04F60-E66C-4B8E-BC9E-2880A49AFF36}" destId="{F2DBB15E-39B6-4F7B-98F4-8FA650271CA2}" srcOrd="1" destOrd="0" presId="urn:microsoft.com/office/officeart/2005/8/layout/pList2"/>
    <dgm:cxn modelId="{F050D053-F3C9-4027-B573-BD440872D684}" type="presParOf" srcId="{13E04F60-E66C-4B8E-BC9E-2880A49AFF36}" destId="{7AFBDF10-ADB6-4E30-A73A-9E522D99A973}" srcOrd="2" destOrd="0" presId="urn:microsoft.com/office/officeart/2005/8/layout/pList2"/>
    <dgm:cxn modelId="{7640675E-17D2-4AF9-BB48-3ACC5F397172}" type="presParOf" srcId="{F7927B67-8A86-4DA2-919F-CBED786A85B6}" destId="{049C25DD-DD22-42A2-A572-147C324FE65F}" srcOrd="3" destOrd="0" presId="urn:microsoft.com/office/officeart/2005/8/layout/pList2"/>
    <dgm:cxn modelId="{7FBECDAF-BF01-463D-839A-44A4C048E774}" type="presParOf" srcId="{F7927B67-8A86-4DA2-919F-CBED786A85B6}" destId="{6BABA739-30EF-4944-825B-B6E501171A12}" srcOrd="4" destOrd="0" presId="urn:microsoft.com/office/officeart/2005/8/layout/pList2"/>
    <dgm:cxn modelId="{16CAA2CC-4298-499E-9346-E5B22D820438}" type="presParOf" srcId="{6BABA739-30EF-4944-825B-B6E501171A12}" destId="{7BA21EEB-6AF2-4311-A321-E6267261EF3A}" srcOrd="0" destOrd="0" presId="urn:microsoft.com/office/officeart/2005/8/layout/pList2"/>
    <dgm:cxn modelId="{76865EC0-C022-485C-8359-83B79620C775}" type="presParOf" srcId="{6BABA739-30EF-4944-825B-B6E501171A12}" destId="{D25179D5-F57D-4BE9-A752-617608792563}" srcOrd="1" destOrd="0" presId="urn:microsoft.com/office/officeart/2005/8/layout/pList2"/>
    <dgm:cxn modelId="{933AF4A4-56C1-4159-9787-10B666A14789}" type="presParOf" srcId="{6BABA739-30EF-4944-825B-B6E501171A12}" destId="{307CA7DF-946C-4E7B-A184-3F386C0D9729}" srcOrd="2" destOrd="0" presId="urn:microsoft.com/office/officeart/2005/8/layout/pList2"/>
    <dgm:cxn modelId="{2DF45670-F828-4FBA-B3D4-0E17AA431ECD}" type="presParOf" srcId="{F7927B67-8A86-4DA2-919F-CBED786A85B6}" destId="{77D74677-C7EA-4923-8F87-97DE0D58E7F7}" srcOrd="5" destOrd="0" presId="urn:microsoft.com/office/officeart/2005/8/layout/pList2"/>
    <dgm:cxn modelId="{919A3B35-2414-422F-AFE5-E84315865392}" type="presParOf" srcId="{F7927B67-8A86-4DA2-919F-CBED786A85B6}" destId="{2C2ED696-B547-4D78-97BB-7528489DB617}" srcOrd="6" destOrd="0" presId="urn:microsoft.com/office/officeart/2005/8/layout/pList2"/>
    <dgm:cxn modelId="{CACFE535-4440-4CC8-B39A-C13D5B34F4A4}" type="presParOf" srcId="{2C2ED696-B547-4D78-97BB-7528489DB617}" destId="{03F0B01F-9A8B-4F4A-BE24-641BA675DEDD}" srcOrd="0" destOrd="0" presId="urn:microsoft.com/office/officeart/2005/8/layout/pList2"/>
    <dgm:cxn modelId="{0FC28E6F-AAA2-4AB3-B8E2-BA48A7583905}" type="presParOf" srcId="{2C2ED696-B547-4D78-97BB-7528489DB617}" destId="{4A04B22C-7698-4EFC-9D99-918EE56531F5}" srcOrd="1" destOrd="0" presId="urn:microsoft.com/office/officeart/2005/8/layout/pList2"/>
    <dgm:cxn modelId="{7090AEDE-FD26-4593-B1C8-38702CE3D0C8}" type="presParOf" srcId="{2C2ED696-B547-4D78-97BB-7528489DB617}" destId="{621BEDDF-6CAF-4884-A44D-1BE4FC4A8054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D5BC43-B7E4-4D22-97A7-8500FAC3AF7B}" type="doc">
      <dgm:prSet loTypeId="urn:microsoft.com/office/officeart/2005/8/layout/process3" loCatId="process" qsTypeId="urn:microsoft.com/office/officeart/2005/8/quickstyle/simple1" qsCatId="simple" csTypeId="urn:microsoft.com/office/officeart/2005/8/colors/accent0_3" csCatId="mainScheme" phldr="1"/>
      <dgm:spPr/>
    </dgm:pt>
    <dgm:pt modelId="{E4859559-0357-45EF-8A8F-40588881294E}">
      <dgm:prSet phldrT="[Texte]"/>
      <dgm:spPr/>
      <dgm:t>
        <a:bodyPr/>
        <a:lstStyle/>
        <a:p>
          <a:r>
            <a:rPr lang="fr-FR" dirty="0"/>
            <a:t>Réunion</a:t>
          </a:r>
        </a:p>
      </dgm:t>
    </dgm:pt>
    <dgm:pt modelId="{CF69AA24-58A0-45BF-8BD2-8EBCB35E8F24}" type="parTrans" cxnId="{F74C44BB-CD0D-4358-9344-BF394A05B696}">
      <dgm:prSet/>
      <dgm:spPr/>
      <dgm:t>
        <a:bodyPr/>
        <a:lstStyle/>
        <a:p>
          <a:endParaRPr lang="fr-FR"/>
        </a:p>
      </dgm:t>
    </dgm:pt>
    <dgm:pt modelId="{ED5E33E5-E782-41F4-A195-C622999B5005}" type="sibTrans" cxnId="{F74C44BB-CD0D-4358-9344-BF394A05B696}">
      <dgm:prSet/>
      <dgm:spPr/>
      <dgm:t>
        <a:bodyPr/>
        <a:lstStyle/>
        <a:p>
          <a:endParaRPr lang="fr-FR"/>
        </a:p>
      </dgm:t>
    </dgm:pt>
    <dgm:pt modelId="{53FB2C54-A37B-4C23-B563-D71C5D30E9C9}">
      <dgm:prSet phldrT="[Texte]"/>
      <dgm:spPr/>
      <dgm:t>
        <a:bodyPr/>
        <a:lstStyle/>
        <a:p>
          <a:r>
            <a:rPr lang="fr-FR" dirty="0"/>
            <a:t>Réunion</a:t>
          </a:r>
        </a:p>
      </dgm:t>
    </dgm:pt>
    <dgm:pt modelId="{C69E6C8B-C4CC-4BB6-8D30-29A8A4888FC4}" type="parTrans" cxnId="{DB7AAF5A-49D0-412F-8477-1EAD467504E6}">
      <dgm:prSet/>
      <dgm:spPr/>
      <dgm:t>
        <a:bodyPr/>
        <a:lstStyle/>
        <a:p>
          <a:endParaRPr lang="fr-FR"/>
        </a:p>
      </dgm:t>
    </dgm:pt>
    <dgm:pt modelId="{5FBFA9A5-8F30-44FD-925D-D940443BF859}" type="sibTrans" cxnId="{DB7AAF5A-49D0-412F-8477-1EAD467504E6}">
      <dgm:prSet/>
      <dgm:spPr/>
      <dgm:t>
        <a:bodyPr/>
        <a:lstStyle/>
        <a:p>
          <a:endParaRPr lang="fr-FR"/>
        </a:p>
      </dgm:t>
    </dgm:pt>
    <dgm:pt modelId="{FBC935C0-9088-4C0B-B356-EAD6B78C31F6}">
      <dgm:prSet phldrT="[Texte]"/>
      <dgm:spPr/>
      <dgm:t>
        <a:bodyPr/>
        <a:lstStyle/>
        <a:p>
          <a:r>
            <a:rPr lang="fr-FR" dirty="0"/>
            <a:t>Sprint</a:t>
          </a:r>
        </a:p>
      </dgm:t>
    </dgm:pt>
    <dgm:pt modelId="{C66A5ACC-ED0E-4538-9249-111FAA913163}" type="parTrans" cxnId="{CB2F5029-F57D-4FE5-A712-A0B4436753A7}">
      <dgm:prSet/>
      <dgm:spPr/>
      <dgm:t>
        <a:bodyPr/>
        <a:lstStyle/>
        <a:p>
          <a:endParaRPr lang="fr-FR"/>
        </a:p>
      </dgm:t>
    </dgm:pt>
    <dgm:pt modelId="{807F7B4C-9BA4-4BB3-9E3B-AAC38041EC6C}" type="sibTrans" cxnId="{CB2F5029-F57D-4FE5-A712-A0B4436753A7}">
      <dgm:prSet/>
      <dgm:spPr/>
      <dgm:t>
        <a:bodyPr/>
        <a:lstStyle/>
        <a:p>
          <a:endParaRPr lang="fr-FR"/>
        </a:p>
      </dgm:t>
    </dgm:pt>
    <dgm:pt modelId="{918B4920-DDA6-4435-8DDC-4A2B163CFC9D}">
      <dgm:prSet/>
      <dgm:spPr/>
      <dgm:t>
        <a:bodyPr/>
        <a:lstStyle/>
        <a:p>
          <a:pPr>
            <a:buNone/>
          </a:pPr>
          <a:r>
            <a:rPr lang="fr-FR"/>
            <a:t>Bimensuel </a:t>
          </a:r>
          <a:r>
            <a:rPr lang="fr-FR" dirty="0"/>
            <a:t>entre Soufiane le Product </a:t>
          </a:r>
          <a:r>
            <a:rPr lang="fr-FR" dirty="0" err="1"/>
            <a:t>Owner</a:t>
          </a:r>
          <a:r>
            <a:rPr lang="fr-FR" dirty="0"/>
            <a:t> de </a:t>
          </a:r>
          <a:r>
            <a:rPr lang="fr-FR" dirty="0" err="1"/>
            <a:t>Webgencia</a:t>
          </a:r>
          <a:r>
            <a:rPr lang="fr-FR" dirty="0"/>
            <a:t> et John le chef de projet de </a:t>
          </a:r>
          <a:r>
            <a:rPr lang="fr-FR" dirty="0" err="1"/>
            <a:t>Qwenta</a:t>
          </a:r>
          <a:r>
            <a:rPr lang="fr-FR" dirty="0"/>
            <a:t>.</a:t>
          </a:r>
        </a:p>
      </dgm:t>
    </dgm:pt>
    <dgm:pt modelId="{7B9E6CB1-98D2-45BE-BDE9-9B7B2EDF6F45}" type="parTrans" cxnId="{8087476B-681A-4498-A588-3D7B618CB776}">
      <dgm:prSet/>
      <dgm:spPr/>
      <dgm:t>
        <a:bodyPr/>
        <a:lstStyle/>
        <a:p>
          <a:endParaRPr lang="fr-FR"/>
        </a:p>
      </dgm:t>
    </dgm:pt>
    <dgm:pt modelId="{B60B2ECC-9C4F-42C1-BA84-BB0852C36D8B}" type="sibTrans" cxnId="{8087476B-681A-4498-A588-3D7B618CB776}">
      <dgm:prSet/>
      <dgm:spPr/>
      <dgm:t>
        <a:bodyPr/>
        <a:lstStyle/>
        <a:p>
          <a:endParaRPr lang="fr-FR"/>
        </a:p>
      </dgm:t>
    </dgm:pt>
    <dgm:pt modelId="{70908F07-C2EA-4670-82BE-1494BE3B9F23}">
      <dgm:prSet/>
      <dgm:spPr/>
      <dgm:t>
        <a:bodyPr/>
        <a:lstStyle/>
        <a:p>
          <a:pPr>
            <a:buNone/>
          </a:pPr>
          <a:r>
            <a:rPr lang="fr-FR" dirty="0"/>
            <a:t>15 minutes entre Soufiane et son équipe de développeurs web chaque début de journée pour gérer les tâches du jour.</a:t>
          </a:r>
        </a:p>
      </dgm:t>
    </dgm:pt>
    <dgm:pt modelId="{8F5842F2-8625-4EC7-B705-876B64CF136A}" type="parTrans" cxnId="{33BC10AB-B04A-4E59-8B5F-5B039DB3309C}">
      <dgm:prSet/>
      <dgm:spPr/>
      <dgm:t>
        <a:bodyPr/>
        <a:lstStyle/>
        <a:p>
          <a:endParaRPr lang="fr-FR"/>
        </a:p>
      </dgm:t>
    </dgm:pt>
    <dgm:pt modelId="{714ED39B-ECDA-4A6F-B66F-5E2270C6FCC1}" type="sibTrans" cxnId="{33BC10AB-B04A-4E59-8B5F-5B039DB3309C}">
      <dgm:prSet/>
      <dgm:spPr/>
      <dgm:t>
        <a:bodyPr/>
        <a:lstStyle/>
        <a:p>
          <a:endParaRPr lang="fr-FR"/>
        </a:p>
      </dgm:t>
    </dgm:pt>
    <dgm:pt modelId="{42217698-6BCC-48F8-A15B-757A476CADA1}">
      <dgm:prSet/>
      <dgm:spPr/>
      <dgm:t>
        <a:bodyPr/>
        <a:lstStyle/>
        <a:p>
          <a:pPr>
            <a:buNone/>
          </a:pPr>
          <a:r>
            <a:rPr lang="fr-FR" dirty="0"/>
            <a:t>Période de travail qui dure 2 semaines en fonction des priorités choisies à la réunion du matin</a:t>
          </a:r>
        </a:p>
      </dgm:t>
    </dgm:pt>
    <dgm:pt modelId="{7519FC72-B4AE-4471-97EA-194CAEE059D6}" type="parTrans" cxnId="{02ECA4FD-673F-4A25-9ABD-BB7B92ECA80D}">
      <dgm:prSet/>
      <dgm:spPr/>
      <dgm:t>
        <a:bodyPr/>
        <a:lstStyle/>
        <a:p>
          <a:endParaRPr lang="fr-FR"/>
        </a:p>
      </dgm:t>
    </dgm:pt>
    <dgm:pt modelId="{1365E345-9127-4091-AC4C-AEAFF1CA33FE}" type="sibTrans" cxnId="{02ECA4FD-673F-4A25-9ABD-BB7B92ECA80D}">
      <dgm:prSet/>
      <dgm:spPr/>
      <dgm:t>
        <a:bodyPr/>
        <a:lstStyle/>
        <a:p>
          <a:endParaRPr lang="fr-FR"/>
        </a:p>
      </dgm:t>
    </dgm:pt>
    <dgm:pt modelId="{20533DEF-AA40-40BC-976D-2AF66F1A3CD5}" type="pres">
      <dgm:prSet presAssocID="{98D5BC43-B7E4-4D22-97A7-8500FAC3AF7B}" presName="linearFlow" presStyleCnt="0">
        <dgm:presLayoutVars>
          <dgm:dir/>
          <dgm:animLvl val="lvl"/>
          <dgm:resizeHandles val="exact"/>
        </dgm:presLayoutVars>
      </dgm:prSet>
      <dgm:spPr/>
    </dgm:pt>
    <dgm:pt modelId="{0AA68F7E-60EF-44A7-979D-537DBA531B05}" type="pres">
      <dgm:prSet presAssocID="{E4859559-0357-45EF-8A8F-40588881294E}" presName="composite" presStyleCnt="0"/>
      <dgm:spPr/>
    </dgm:pt>
    <dgm:pt modelId="{F8497E25-3F6F-4A5E-9DFF-3651A17C23CF}" type="pres">
      <dgm:prSet presAssocID="{E4859559-0357-45EF-8A8F-40588881294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DE8B1FF-7F58-48EF-94A1-60DBDC316242}" type="pres">
      <dgm:prSet presAssocID="{E4859559-0357-45EF-8A8F-40588881294E}" presName="parSh" presStyleLbl="node1" presStyleIdx="0" presStyleCnt="3"/>
      <dgm:spPr/>
    </dgm:pt>
    <dgm:pt modelId="{CD56A3C0-2A74-4493-84BB-77EABC021C33}" type="pres">
      <dgm:prSet presAssocID="{E4859559-0357-45EF-8A8F-40588881294E}" presName="desTx" presStyleLbl="fgAcc1" presStyleIdx="0" presStyleCnt="3">
        <dgm:presLayoutVars>
          <dgm:bulletEnabled val="1"/>
        </dgm:presLayoutVars>
      </dgm:prSet>
      <dgm:spPr/>
    </dgm:pt>
    <dgm:pt modelId="{B4A26D79-B72E-4255-A14B-A2E0043387BA}" type="pres">
      <dgm:prSet presAssocID="{ED5E33E5-E782-41F4-A195-C622999B5005}" presName="sibTrans" presStyleLbl="sibTrans2D1" presStyleIdx="0" presStyleCnt="2"/>
      <dgm:spPr/>
    </dgm:pt>
    <dgm:pt modelId="{C1E470DD-9852-46F0-AE1A-055141DF21EC}" type="pres">
      <dgm:prSet presAssocID="{ED5E33E5-E782-41F4-A195-C622999B5005}" presName="connTx" presStyleLbl="sibTrans2D1" presStyleIdx="0" presStyleCnt="2"/>
      <dgm:spPr/>
    </dgm:pt>
    <dgm:pt modelId="{B3654891-B2C0-45AE-9840-A67E6A9951F5}" type="pres">
      <dgm:prSet presAssocID="{53FB2C54-A37B-4C23-B563-D71C5D30E9C9}" presName="composite" presStyleCnt="0"/>
      <dgm:spPr/>
    </dgm:pt>
    <dgm:pt modelId="{8EE4EFC3-1379-440F-9630-3175C1DF7EFE}" type="pres">
      <dgm:prSet presAssocID="{53FB2C54-A37B-4C23-B563-D71C5D30E9C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6D6EB6C-9D36-45CA-AB0C-D1A34D80AD8B}" type="pres">
      <dgm:prSet presAssocID="{53FB2C54-A37B-4C23-B563-D71C5D30E9C9}" presName="parSh" presStyleLbl="node1" presStyleIdx="1" presStyleCnt="3"/>
      <dgm:spPr/>
    </dgm:pt>
    <dgm:pt modelId="{5DD9440D-324F-4B75-9B2F-CADB3C4F8B7F}" type="pres">
      <dgm:prSet presAssocID="{53FB2C54-A37B-4C23-B563-D71C5D30E9C9}" presName="desTx" presStyleLbl="fgAcc1" presStyleIdx="1" presStyleCnt="3">
        <dgm:presLayoutVars>
          <dgm:bulletEnabled val="1"/>
        </dgm:presLayoutVars>
      </dgm:prSet>
      <dgm:spPr/>
    </dgm:pt>
    <dgm:pt modelId="{C4398E53-2F61-43C9-A661-8142B328D893}" type="pres">
      <dgm:prSet presAssocID="{5FBFA9A5-8F30-44FD-925D-D940443BF859}" presName="sibTrans" presStyleLbl="sibTrans2D1" presStyleIdx="1" presStyleCnt="2"/>
      <dgm:spPr/>
    </dgm:pt>
    <dgm:pt modelId="{ACE019B2-E32C-422F-9432-E5E56D86885B}" type="pres">
      <dgm:prSet presAssocID="{5FBFA9A5-8F30-44FD-925D-D940443BF859}" presName="connTx" presStyleLbl="sibTrans2D1" presStyleIdx="1" presStyleCnt="2"/>
      <dgm:spPr/>
    </dgm:pt>
    <dgm:pt modelId="{4D20C8B7-D55E-4FAF-9EF9-BF8E713F512D}" type="pres">
      <dgm:prSet presAssocID="{FBC935C0-9088-4C0B-B356-EAD6B78C31F6}" presName="composite" presStyleCnt="0"/>
      <dgm:spPr/>
    </dgm:pt>
    <dgm:pt modelId="{0EC83ABB-529D-43EA-9A7A-321CD9263501}" type="pres">
      <dgm:prSet presAssocID="{FBC935C0-9088-4C0B-B356-EAD6B78C31F6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85F0D16-01DD-4A89-AA7B-41812FD6E68C}" type="pres">
      <dgm:prSet presAssocID="{FBC935C0-9088-4C0B-B356-EAD6B78C31F6}" presName="parSh" presStyleLbl="node1" presStyleIdx="2" presStyleCnt="3"/>
      <dgm:spPr/>
    </dgm:pt>
    <dgm:pt modelId="{21585994-8583-44E6-BE7E-FC89FA671AC0}" type="pres">
      <dgm:prSet presAssocID="{FBC935C0-9088-4C0B-B356-EAD6B78C31F6}" presName="desTx" presStyleLbl="fgAcc1" presStyleIdx="2" presStyleCnt="3">
        <dgm:presLayoutVars>
          <dgm:bulletEnabled val="1"/>
        </dgm:presLayoutVars>
      </dgm:prSet>
      <dgm:spPr/>
    </dgm:pt>
  </dgm:ptLst>
  <dgm:cxnLst>
    <dgm:cxn modelId="{6765CC01-2ABE-4793-A57C-8F1B5ABD1CCC}" type="presOf" srcId="{E4859559-0357-45EF-8A8F-40588881294E}" destId="{CDE8B1FF-7F58-48EF-94A1-60DBDC316242}" srcOrd="1" destOrd="0" presId="urn:microsoft.com/office/officeart/2005/8/layout/process3"/>
    <dgm:cxn modelId="{B43C400F-0D84-426C-88D8-22E7A1D8C223}" type="presOf" srcId="{53FB2C54-A37B-4C23-B563-D71C5D30E9C9}" destId="{36D6EB6C-9D36-45CA-AB0C-D1A34D80AD8B}" srcOrd="1" destOrd="0" presId="urn:microsoft.com/office/officeart/2005/8/layout/process3"/>
    <dgm:cxn modelId="{7311191B-3B24-44AF-A3E8-5E24192CC2D8}" type="presOf" srcId="{98D5BC43-B7E4-4D22-97A7-8500FAC3AF7B}" destId="{20533DEF-AA40-40BC-976D-2AF66F1A3CD5}" srcOrd="0" destOrd="0" presId="urn:microsoft.com/office/officeart/2005/8/layout/process3"/>
    <dgm:cxn modelId="{78E4831B-A2FF-4C74-9015-3AE971BECA76}" type="presOf" srcId="{FBC935C0-9088-4C0B-B356-EAD6B78C31F6}" destId="{0EC83ABB-529D-43EA-9A7A-321CD9263501}" srcOrd="0" destOrd="0" presId="urn:microsoft.com/office/officeart/2005/8/layout/process3"/>
    <dgm:cxn modelId="{CB2F5029-F57D-4FE5-A712-A0B4436753A7}" srcId="{98D5BC43-B7E4-4D22-97A7-8500FAC3AF7B}" destId="{FBC935C0-9088-4C0B-B356-EAD6B78C31F6}" srcOrd="2" destOrd="0" parTransId="{C66A5ACC-ED0E-4538-9249-111FAA913163}" sibTransId="{807F7B4C-9BA4-4BB3-9E3B-AAC38041EC6C}"/>
    <dgm:cxn modelId="{4B3C602B-F73A-4162-8B52-7FC7D6E151BD}" type="presOf" srcId="{918B4920-DDA6-4435-8DDC-4A2B163CFC9D}" destId="{CD56A3C0-2A74-4493-84BB-77EABC021C33}" srcOrd="0" destOrd="0" presId="urn:microsoft.com/office/officeart/2005/8/layout/process3"/>
    <dgm:cxn modelId="{A9AF1335-6645-4193-A179-6514AE0FD6C0}" type="presOf" srcId="{5FBFA9A5-8F30-44FD-925D-D940443BF859}" destId="{C4398E53-2F61-43C9-A661-8142B328D893}" srcOrd="0" destOrd="0" presId="urn:microsoft.com/office/officeart/2005/8/layout/process3"/>
    <dgm:cxn modelId="{8087476B-681A-4498-A588-3D7B618CB776}" srcId="{E4859559-0357-45EF-8A8F-40588881294E}" destId="{918B4920-DDA6-4435-8DDC-4A2B163CFC9D}" srcOrd="0" destOrd="0" parTransId="{7B9E6CB1-98D2-45BE-BDE9-9B7B2EDF6F45}" sibTransId="{B60B2ECC-9C4F-42C1-BA84-BB0852C36D8B}"/>
    <dgm:cxn modelId="{E805B353-310B-44E9-B6C4-BDD999EEB72D}" type="presOf" srcId="{5FBFA9A5-8F30-44FD-925D-D940443BF859}" destId="{ACE019B2-E32C-422F-9432-E5E56D86885B}" srcOrd="1" destOrd="0" presId="urn:microsoft.com/office/officeart/2005/8/layout/process3"/>
    <dgm:cxn modelId="{91E69575-94CE-4DC1-8DBD-C5922ACA729F}" type="presOf" srcId="{53FB2C54-A37B-4C23-B563-D71C5D30E9C9}" destId="{8EE4EFC3-1379-440F-9630-3175C1DF7EFE}" srcOrd="0" destOrd="0" presId="urn:microsoft.com/office/officeart/2005/8/layout/process3"/>
    <dgm:cxn modelId="{7F0B6078-44B2-4404-B50E-67295BE865B9}" type="presOf" srcId="{ED5E33E5-E782-41F4-A195-C622999B5005}" destId="{C1E470DD-9852-46F0-AE1A-055141DF21EC}" srcOrd="1" destOrd="0" presId="urn:microsoft.com/office/officeart/2005/8/layout/process3"/>
    <dgm:cxn modelId="{DB7AAF5A-49D0-412F-8477-1EAD467504E6}" srcId="{98D5BC43-B7E4-4D22-97A7-8500FAC3AF7B}" destId="{53FB2C54-A37B-4C23-B563-D71C5D30E9C9}" srcOrd="1" destOrd="0" parTransId="{C69E6C8B-C4CC-4BB6-8D30-29A8A4888FC4}" sibTransId="{5FBFA9A5-8F30-44FD-925D-D940443BF859}"/>
    <dgm:cxn modelId="{D2D15797-DECB-4C2C-9977-1BB57FA37961}" type="presOf" srcId="{E4859559-0357-45EF-8A8F-40588881294E}" destId="{F8497E25-3F6F-4A5E-9DFF-3651A17C23CF}" srcOrd="0" destOrd="0" presId="urn:microsoft.com/office/officeart/2005/8/layout/process3"/>
    <dgm:cxn modelId="{4C60FF99-D4B8-4FDF-AF28-C6B97E4A11B0}" type="presOf" srcId="{FBC935C0-9088-4C0B-B356-EAD6B78C31F6}" destId="{385F0D16-01DD-4A89-AA7B-41812FD6E68C}" srcOrd="1" destOrd="0" presId="urn:microsoft.com/office/officeart/2005/8/layout/process3"/>
    <dgm:cxn modelId="{33BC10AB-B04A-4E59-8B5F-5B039DB3309C}" srcId="{53FB2C54-A37B-4C23-B563-D71C5D30E9C9}" destId="{70908F07-C2EA-4670-82BE-1494BE3B9F23}" srcOrd="0" destOrd="0" parTransId="{8F5842F2-8625-4EC7-B705-876B64CF136A}" sibTransId="{714ED39B-ECDA-4A6F-B66F-5E2270C6FCC1}"/>
    <dgm:cxn modelId="{F74C44BB-CD0D-4358-9344-BF394A05B696}" srcId="{98D5BC43-B7E4-4D22-97A7-8500FAC3AF7B}" destId="{E4859559-0357-45EF-8A8F-40588881294E}" srcOrd="0" destOrd="0" parTransId="{CF69AA24-58A0-45BF-8BD2-8EBCB35E8F24}" sibTransId="{ED5E33E5-E782-41F4-A195-C622999B5005}"/>
    <dgm:cxn modelId="{502BDDF8-C775-414E-A3B0-098D6F7EBE3B}" type="presOf" srcId="{42217698-6BCC-48F8-A15B-757A476CADA1}" destId="{21585994-8583-44E6-BE7E-FC89FA671AC0}" srcOrd="0" destOrd="0" presId="urn:microsoft.com/office/officeart/2005/8/layout/process3"/>
    <dgm:cxn modelId="{FF49F0F8-5806-47CF-B498-67FC44850476}" type="presOf" srcId="{ED5E33E5-E782-41F4-A195-C622999B5005}" destId="{B4A26D79-B72E-4255-A14B-A2E0043387BA}" srcOrd="0" destOrd="0" presId="urn:microsoft.com/office/officeart/2005/8/layout/process3"/>
    <dgm:cxn modelId="{03EFD3FC-3E52-4E05-80E6-374693F80735}" type="presOf" srcId="{70908F07-C2EA-4670-82BE-1494BE3B9F23}" destId="{5DD9440D-324F-4B75-9B2F-CADB3C4F8B7F}" srcOrd="0" destOrd="0" presId="urn:microsoft.com/office/officeart/2005/8/layout/process3"/>
    <dgm:cxn modelId="{02ECA4FD-673F-4A25-9ABD-BB7B92ECA80D}" srcId="{FBC935C0-9088-4C0B-B356-EAD6B78C31F6}" destId="{42217698-6BCC-48F8-A15B-757A476CADA1}" srcOrd="0" destOrd="0" parTransId="{7519FC72-B4AE-4471-97EA-194CAEE059D6}" sibTransId="{1365E345-9127-4091-AC4C-AEAFF1CA33FE}"/>
    <dgm:cxn modelId="{B085AB93-00C6-465E-AD24-2E88B16489ED}" type="presParOf" srcId="{20533DEF-AA40-40BC-976D-2AF66F1A3CD5}" destId="{0AA68F7E-60EF-44A7-979D-537DBA531B05}" srcOrd="0" destOrd="0" presId="urn:microsoft.com/office/officeart/2005/8/layout/process3"/>
    <dgm:cxn modelId="{55696199-AAD1-4DC6-B2C6-2ED0C4EEED09}" type="presParOf" srcId="{0AA68F7E-60EF-44A7-979D-537DBA531B05}" destId="{F8497E25-3F6F-4A5E-9DFF-3651A17C23CF}" srcOrd="0" destOrd="0" presId="urn:microsoft.com/office/officeart/2005/8/layout/process3"/>
    <dgm:cxn modelId="{ADCA8F60-BC6A-4568-884A-EDD5EC30BAC1}" type="presParOf" srcId="{0AA68F7E-60EF-44A7-979D-537DBA531B05}" destId="{CDE8B1FF-7F58-48EF-94A1-60DBDC316242}" srcOrd="1" destOrd="0" presId="urn:microsoft.com/office/officeart/2005/8/layout/process3"/>
    <dgm:cxn modelId="{727185FC-DF44-4688-9093-865C857C87BB}" type="presParOf" srcId="{0AA68F7E-60EF-44A7-979D-537DBA531B05}" destId="{CD56A3C0-2A74-4493-84BB-77EABC021C33}" srcOrd="2" destOrd="0" presId="urn:microsoft.com/office/officeart/2005/8/layout/process3"/>
    <dgm:cxn modelId="{D9344B8B-8DA7-4C31-9380-6E864BEDCD21}" type="presParOf" srcId="{20533DEF-AA40-40BC-976D-2AF66F1A3CD5}" destId="{B4A26D79-B72E-4255-A14B-A2E0043387BA}" srcOrd="1" destOrd="0" presId="urn:microsoft.com/office/officeart/2005/8/layout/process3"/>
    <dgm:cxn modelId="{51A004A0-85BE-4775-9A8E-D6B84204533C}" type="presParOf" srcId="{B4A26D79-B72E-4255-A14B-A2E0043387BA}" destId="{C1E470DD-9852-46F0-AE1A-055141DF21EC}" srcOrd="0" destOrd="0" presId="urn:microsoft.com/office/officeart/2005/8/layout/process3"/>
    <dgm:cxn modelId="{57B85143-E3DA-467F-8701-179D480E7C90}" type="presParOf" srcId="{20533DEF-AA40-40BC-976D-2AF66F1A3CD5}" destId="{B3654891-B2C0-45AE-9840-A67E6A9951F5}" srcOrd="2" destOrd="0" presId="urn:microsoft.com/office/officeart/2005/8/layout/process3"/>
    <dgm:cxn modelId="{18D0CA0C-1D1C-4417-82AF-9AC57EA9C362}" type="presParOf" srcId="{B3654891-B2C0-45AE-9840-A67E6A9951F5}" destId="{8EE4EFC3-1379-440F-9630-3175C1DF7EFE}" srcOrd="0" destOrd="0" presId="urn:microsoft.com/office/officeart/2005/8/layout/process3"/>
    <dgm:cxn modelId="{349712BA-5636-4BCC-A2CB-0084BF8FF480}" type="presParOf" srcId="{B3654891-B2C0-45AE-9840-A67E6A9951F5}" destId="{36D6EB6C-9D36-45CA-AB0C-D1A34D80AD8B}" srcOrd="1" destOrd="0" presId="urn:microsoft.com/office/officeart/2005/8/layout/process3"/>
    <dgm:cxn modelId="{2E68201E-7184-463D-BC58-BAA75CC2C1F5}" type="presParOf" srcId="{B3654891-B2C0-45AE-9840-A67E6A9951F5}" destId="{5DD9440D-324F-4B75-9B2F-CADB3C4F8B7F}" srcOrd="2" destOrd="0" presId="urn:microsoft.com/office/officeart/2005/8/layout/process3"/>
    <dgm:cxn modelId="{FD3834A5-ECE6-4E54-9985-188311E8C2EE}" type="presParOf" srcId="{20533DEF-AA40-40BC-976D-2AF66F1A3CD5}" destId="{C4398E53-2F61-43C9-A661-8142B328D893}" srcOrd="3" destOrd="0" presId="urn:microsoft.com/office/officeart/2005/8/layout/process3"/>
    <dgm:cxn modelId="{C1DF64F4-17FD-4BB1-B9BB-47AE12C67B7B}" type="presParOf" srcId="{C4398E53-2F61-43C9-A661-8142B328D893}" destId="{ACE019B2-E32C-422F-9432-E5E56D86885B}" srcOrd="0" destOrd="0" presId="urn:microsoft.com/office/officeart/2005/8/layout/process3"/>
    <dgm:cxn modelId="{DB95B5A1-5352-40B8-A93F-D726DDE34C3D}" type="presParOf" srcId="{20533DEF-AA40-40BC-976D-2AF66F1A3CD5}" destId="{4D20C8B7-D55E-4FAF-9EF9-BF8E713F512D}" srcOrd="4" destOrd="0" presId="urn:microsoft.com/office/officeart/2005/8/layout/process3"/>
    <dgm:cxn modelId="{C1920339-BF7B-42B1-A041-916454762412}" type="presParOf" srcId="{4D20C8B7-D55E-4FAF-9EF9-BF8E713F512D}" destId="{0EC83ABB-529D-43EA-9A7A-321CD9263501}" srcOrd="0" destOrd="0" presId="urn:microsoft.com/office/officeart/2005/8/layout/process3"/>
    <dgm:cxn modelId="{D0060556-98CD-4A52-A5DB-931F0C884AE2}" type="presParOf" srcId="{4D20C8B7-D55E-4FAF-9EF9-BF8E713F512D}" destId="{385F0D16-01DD-4A89-AA7B-41812FD6E68C}" srcOrd="1" destOrd="0" presId="urn:microsoft.com/office/officeart/2005/8/layout/process3"/>
    <dgm:cxn modelId="{B44682BC-B349-4530-954B-B369FE3CE106}" type="presParOf" srcId="{4D20C8B7-D55E-4FAF-9EF9-BF8E713F512D}" destId="{21585994-8583-44E6-BE7E-FC89FA671AC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FC799-CDF9-41F1-A333-FD15601B347A}">
      <dsp:nvSpPr>
        <dsp:cNvPr id="0" name=""/>
        <dsp:cNvSpPr/>
      </dsp:nvSpPr>
      <dsp:spPr>
        <a:xfrm>
          <a:off x="-4069833" y="-624669"/>
          <a:ext cx="4849745" cy="4849745"/>
        </a:xfrm>
        <a:prstGeom prst="blockArc">
          <a:avLst>
            <a:gd name="adj1" fmla="val 18900000"/>
            <a:gd name="adj2" fmla="val 2700000"/>
            <a:gd name="adj3" fmla="val 445"/>
          </a:avLst>
        </a:prstGeom>
        <a:solidFill>
          <a:schemeClr val="bg2">
            <a:lumMod val="75000"/>
          </a:schemeClr>
        </a:solidFill>
        <a:ln w="15875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89502-103B-4125-A9D8-596A2F8917C7}">
      <dsp:nvSpPr>
        <dsp:cNvPr id="0" name=""/>
        <dsp:cNvSpPr/>
      </dsp:nvSpPr>
      <dsp:spPr>
        <a:xfrm>
          <a:off x="501557" y="360040"/>
          <a:ext cx="3648317" cy="720081"/>
        </a:xfrm>
        <a:prstGeom prst="rect">
          <a:avLst/>
        </a:prstGeom>
        <a:solidFill>
          <a:schemeClr val="bg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6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 err="1"/>
            <a:t>React</a:t>
          </a:r>
          <a:r>
            <a:rPr lang="fr-FR" sz="3000" kern="1200" dirty="0"/>
            <a:t>-</a:t>
          </a:r>
          <a:r>
            <a:rPr lang="fr-FR" sz="3000" kern="1200" dirty="0" err="1"/>
            <a:t>color</a:t>
          </a:r>
          <a:r>
            <a:rPr lang="fr-FR" sz="3000" kern="1200" dirty="0"/>
            <a:t>-palette</a:t>
          </a:r>
        </a:p>
      </dsp:txBody>
      <dsp:txXfrm>
        <a:off x="501557" y="360040"/>
        <a:ext cx="3648317" cy="720081"/>
      </dsp:txXfrm>
    </dsp:sp>
    <dsp:sp modelId="{54B341D3-BE11-446F-89B4-472F15F3D930}">
      <dsp:nvSpPr>
        <dsp:cNvPr id="0" name=""/>
        <dsp:cNvSpPr/>
      </dsp:nvSpPr>
      <dsp:spPr>
        <a:xfrm>
          <a:off x="51506" y="270030"/>
          <a:ext cx="900101" cy="9001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18CC8-0B38-41F8-8D11-5AF4EAB4B155}">
      <dsp:nvSpPr>
        <dsp:cNvPr id="0" name=""/>
        <dsp:cNvSpPr/>
      </dsp:nvSpPr>
      <dsp:spPr>
        <a:xfrm>
          <a:off x="763306" y="1440162"/>
          <a:ext cx="3386567" cy="720081"/>
        </a:xfrm>
        <a:prstGeom prst="rect">
          <a:avLst/>
        </a:prstGeom>
        <a:solidFill>
          <a:schemeClr val="bg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6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 err="1"/>
            <a:t>React</a:t>
          </a:r>
          <a:r>
            <a:rPr lang="fr-FR" sz="3000" kern="1200" dirty="0"/>
            <a:t> classique</a:t>
          </a:r>
        </a:p>
      </dsp:txBody>
      <dsp:txXfrm>
        <a:off x="763306" y="1440162"/>
        <a:ext cx="3386567" cy="720081"/>
      </dsp:txXfrm>
    </dsp:sp>
    <dsp:sp modelId="{59DEA3FA-B5AF-46CD-8B17-9739D47A75CD}">
      <dsp:nvSpPr>
        <dsp:cNvPr id="0" name=""/>
        <dsp:cNvSpPr/>
      </dsp:nvSpPr>
      <dsp:spPr>
        <a:xfrm>
          <a:off x="313256" y="1350152"/>
          <a:ext cx="900101" cy="9001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9273A-3FE7-492F-979F-27EB87530F82}">
      <dsp:nvSpPr>
        <dsp:cNvPr id="0" name=""/>
        <dsp:cNvSpPr/>
      </dsp:nvSpPr>
      <dsp:spPr>
        <a:xfrm>
          <a:off x="501557" y="2520284"/>
          <a:ext cx="3648317" cy="720081"/>
        </a:xfrm>
        <a:prstGeom prst="rect">
          <a:avLst/>
        </a:prstGeom>
        <a:solidFill>
          <a:schemeClr val="bg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6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Base de données</a:t>
          </a:r>
        </a:p>
      </dsp:txBody>
      <dsp:txXfrm>
        <a:off x="501557" y="2520284"/>
        <a:ext cx="3648317" cy="720081"/>
      </dsp:txXfrm>
    </dsp:sp>
    <dsp:sp modelId="{5455C0CD-A08C-46A4-AF20-015B9ACC4868}">
      <dsp:nvSpPr>
        <dsp:cNvPr id="0" name=""/>
        <dsp:cNvSpPr/>
      </dsp:nvSpPr>
      <dsp:spPr>
        <a:xfrm>
          <a:off x="51506" y="2430274"/>
          <a:ext cx="900101" cy="9001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AB976-76E9-4103-90EA-482F202E6437}">
      <dsp:nvSpPr>
        <dsp:cNvPr id="0" name=""/>
        <dsp:cNvSpPr/>
      </dsp:nvSpPr>
      <dsp:spPr>
        <a:xfrm>
          <a:off x="0" y="10062"/>
          <a:ext cx="8724122" cy="2182819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B9C9C-785C-4326-913D-6DE9A5693607}">
      <dsp:nvSpPr>
        <dsp:cNvPr id="0" name=""/>
        <dsp:cNvSpPr/>
      </dsp:nvSpPr>
      <dsp:spPr>
        <a:xfrm>
          <a:off x="264126" y="291042"/>
          <a:ext cx="1906016" cy="160073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t="-4000" b="-4000"/>
          </a:stretch>
        </a:blip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FC327-F283-4FC4-8DD3-80320F8D221A}">
      <dsp:nvSpPr>
        <dsp:cNvPr id="0" name=""/>
        <dsp:cNvSpPr/>
      </dsp:nvSpPr>
      <dsp:spPr>
        <a:xfrm rot="10800000">
          <a:off x="264126" y="2182819"/>
          <a:ext cx="1906016" cy="2667890"/>
        </a:xfrm>
        <a:prstGeom prst="round2SameRect">
          <a:avLst>
            <a:gd name="adj1" fmla="val 1050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 err="1"/>
            <a:t>React-pdf</a:t>
          </a:r>
          <a:r>
            <a:rPr lang="fr-FR" sz="2100" kern="1200" dirty="0"/>
            <a:t>/</a:t>
          </a:r>
          <a:r>
            <a:rPr lang="fr-FR" sz="2100" kern="1200" dirty="0" err="1"/>
            <a:t>renderer</a:t>
          </a:r>
          <a:endParaRPr lang="fr-FR" sz="2100" kern="1200" dirty="0"/>
        </a:p>
      </dsp:txBody>
      <dsp:txXfrm rot="10800000">
        <a:off x="322743" y="2182819"/>
        <a:ext cx="1788782" cy="2609273"/>
      </dsp:txXfrm>
    </dsp:sp>
    <dsp:sp modelId="{7AFBDF10-ADB6-4E30-A73A-9E522D99A973}">
      <dsp:nvSpPr>
        <dsp:cNvPr id="0" name=""/>
        <dsp:cNvSpPr/>
      </dsp:nvSpPr>
      <dsp:spPr>
        <a:xfrm>
          <a:off x="2360744" y="291042"/>
          <a:ext cx="1906016" cy="160073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t="-4000" b="-4000"/>
          </a:stretch>
        </a:blip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E0B86-AF5B-42D9-A0F9-02AD9BED54D3}">
      <dsp:nvSpPr>
        <dsp:cNvPr id="0" name=""/>
        <dsp:cNvSpPr/>
      </dsp:nvSpPr>
      <dsp:spPr>
        <a:xfrm rot="10800000">
          <a:off x="2360744" y="2182819"/>
          <a:ext cx="1906016" cy="2667890"/>
        </a:xfrm>
        <a:prstGeom prst="round2SameRect">
          <a:avLst>
            <a:gd name="adj1" fmla="val 1050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API menu Deliveroo</a:t>
          </a:r>
        </a:p>
      </dsp:txBody>
      <dsp:txXfrm rot="10800000">
        <a:off x="2419361" y="2182819"/>
        <a:ext cx="1788782" cy="2609273"/>
      </dsp:txXfrm>
    </dsp:sp>
    <dsp:sp modelId="{307CA7DF-946C-4E7B-A184-3F386C0D9729}">
      <dsp:nvSpPr>
        <dsp:cNvPr id="0" name=""/>
        <dsp:cNvSpPr/>
      </dsp:nvSpPr>
      <dsp:spPr>
        <a:xfrm>
          <a:off x="4457361" y="291042"/>
          <a:ext cx="1906016" cy="160073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rcRect/>
          <a:stretch>
            <a:fillRect t="-17000" b="-17000"/>
          </a:stretch>
        </a:blip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21EEB-6AF2-4311-A321-E6267261EF3A}">
      <dsp:nvSpPr>
        <dsp:cNvPr id="0" name=""/>
        <dsp:cNvSpPr/>
      </dsp:nvSpPr>
      <dsp:spPr>
        <a:xfrm rot="10800000">
          <a:off x="4452215" y="2182819"/>
          <a:ext cx="1906016" cy="2667890"/>
        </a:xfrm>
        <a:prstGeom prst="round2SameRect">
          <a:avLst>
            <a:gd name="adj1" fmla="val 1050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API graph Instagram</a:t>
          </a:r>
        </a:p>
      </dsp:txBody>
      <dsp:txXfrm rot="10800000">
        <a:off x="4510832" y="2182819"/>
        <a:ext cx="1788782" cy="2609273"/>
      </dsp:txXfrm>
    </dsp:sp>
    <dsp:sp modelId="{621BEDDF-6CAF-4884-A44D-1BE4FC4A8054}">
      <dsp:nvSpPr>
        <dsp:cNvPr id="0" name=""/>
        <dsp:cNvSpPr/>
      </dsp:nvSpPr>
      <dsp:spPr>
        <a:xfrm>
          <a:off x="6553979" y="291042"/>
          <a:ext cx="1906016" cy="160073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rcRect/>
          <a:stretch>
            <a:fillRect t="-14000" b="-14000"/>
          </a:stretch>
        </a:blip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F0B01F-9A8B-4F4A-BE24-641BA675DEDD}">
      <dsp:nvSpPr>
        <dsp:cNvPr id="0" name=""/>
        <dsp:cNvSpPr/>
      </dsp:nvSpPr>
      <dsp:spPr>
        <a:xfrm rot="10800000">
          <a:off x="6553979" y="2182819"/>
          <a:ext cx="1906016" cy="2667890"/>
        </a:xfrm>
        <a:prstGeom prst="round2SameRect">
          <a:avLst>
            <a:gd name="adj1" fmla="val 1050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 err="1"/>
            <a:t>React</a:t>
          </a:r>
          <a:r>
            <a:rPr lang="fr-FR" sz="2100" kern="1200" dirty="0"/>
            <a:t>-to-</a:t>
          </a:r>
          <a:r>
            <a:rPr lang="fr-FR" sz="2100" kern="1200" dirty="0" err="1"/>
            <a:t>print</a:t>
          </a:r>
          <a:endParaRPr lang="fr-FR" sz="2100" kern="1200" dirty="0"/>
        </a:p>
      </dsp:txBody>
      <dsp:txXfrm rot="10800000">
        <a:off x="6612596" y="2182819"/>
        <a:ext cx="1788782" cy="26092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8B1FF-7F58-48EF-94A1-60DBDC316242}">
      <dsp:nvSpPr>
        <dsp:cNvPr id="0" name=""/>
        <dsp:cNvSpPr/>
      </dsp:nvSpPr>
      <dsp:spPr>
        <a:xfrm>
          <a:off x="4926" y="62768"/>
          <a:ext cx="2240168" cy="9072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Réunion</a:t>
          </a:r>
        </a:p>
      </dsp:txBody>
      <dsp:txXfrm>
        <a:off x="4926" y="62768"/>
        <a:ext cx="2240168" cy="604800"/>
      </dsp:txXfrm>
    </dsp:sp>
    <dsp:sp modelId="{CD56A3C0-2A74-4493-84BB-77EABC021C33}">
      <dsp:nvSpPr>
        <dsp:cNvPr id="0" name=""/>
        <dsp:cNvSpPr/>
      </dsp:nvSpPr>
      <dsp:spPr>
        <a:xfrm>
          <a:off x="463756" y="667568"/>
          <a:ext cx="2240168" cy="281137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2100" kern="1200"/>
            <a:t>Bimensuel </a:t>
          </a:r>
          <a:r>
            <a:rPr lang="fr-FR" sz="2100" kern="1200" dirty="0"/>
            <a:t>entre Soufiane le Product </a:t>
          </a:r>
          <a:r>
            <a:rPr lang="fr-FR" sz="2100" kern="1200" dirty="0" err="1"/>
            <a:t>Owner</a:t>
          </a:r>
          <a:r>
            <a:rPr lang="fr-FR" sz="2100" kern="1200" dirty="0"/>
            <a:t> de </a:t>
          </a:r>
          <a:r>
            <a:rPr lang="fr-FR" sz="2100" kern="1200" dirty="0" err="1"/>
            <a:t>Webgencia</a:t>
          </a:r>
          <a:r>
            <a:rPr lang="fr-FR" sz="2100" kern="1200" dirty="0"/>
            <a:t> et John le chef de projet de </a:t>
          </a:r>
          <a:r>
            <a:rPr lang="fr-FR" sz="2100" kern="1200" dirty="0" err="1"/>
            <a:t>Qwenta</a:t>
          </a:r>
          <a:r>
            <a:rPr lang="fr-FR" sz="2100" kern="1200" dirty="0"/>
            <a:t>.</a:t>
          </a:r>
        </a:p>
      </dsp:txBody>
      <dsp:txXfrm>
        <a:off x="529368" y="733180"/>
        <a:ext cx="2108944" cy="2680151"/>
      </dsp:txXfrm>
    </dsp:sp>
    <dsp:sp modelId="{B4A26D79-B72E-4255-A14B-A2E0043387BA}">
      <dsp:nvSpPr>
        <dsp:cNvPr id="0" name=""/>
        <dsp:cNvSpPr/>
      </dsp:nvSpPr>
      <dsp:spPr>
        <a:xfrm>
          <a:off x="2584696" y="86299"/>
          <a:ext cx="719955" cy="55773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>
        <a:off x="2584696" y="197846"/>
        <a:ext cx="552634" cy="334643"/>
      </dsp:txXfrm>
    </dsp:sp>
    <dsp:sp modelId="{36D6EB6C-9D36-45CA-AB0C-D1A34D80AD8B}">
      <dsp:nvSpPr>
        <dsp:cNvPr id="0" name=""/>
        <dsp:cNvSpPr/>
      </dsp:nvSpPr>
      <dsp:spPr>
        <a:xfrm>
          <a:off x="3603500" y="62768"/>
          <a:ext cx="2240168" cy="9072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Réunion</a:t>
          </a:r>
        </a:p>
      </dsp:txBody>
      <dsp:txXfrm>
        <a:off x="3603500" y="62768"/>
        <a:ext cx="2240168" cy="604800"/>
      </dsp:txXfrm>
    </dsp:sp>
    <dsp:sp modelId="{5DD9440D-324F-4B75-9B2F-CADB3C4F8B7F}">
      <dsp:nvSpPr>
        <dsp:cNvPr id="0" name=""/>
        <dsp:cNvSpPr/>
      </dsp:nvSpPr>
      <dsp:spPr>
        <a:xfrm>
          <a:off x="4062330" y="667568"/>
          <a:ext cx="2240168" cy="281137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2100" kern="1200" dirty="0"/>
            <a:t>15 minutes entre Soufiane et son équipe de développeurs web chaque début de journée pour gérer les tâches du jour.</a:t>
          </a:r>
        </a:p>
      </dsp:txBody>
      <dsp:txXfrm>
        <a:off x="4127942" y="733180"/>
        <a:ext cx="2108944" cy="2680151"/>
      </dsp:txXfrm>
    </dsp:sp>
    <dsp:sp modelId="{C4398E53-2F61-43C9-A661-8142B328D893}">
      <dsp:nvSpPr>
        <dsp:cNvPr id="0" name=""/>
        <dsp:cNvSpPr/>
      </dsp:nvSpPr>
      <dsp:spPr>
        <a:xfrm>
          <a:off x="6183270" y="86299"/>
          <a:ext cx="719955" cy="55773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>
        <a:off x="6183270" y="197846"/>
        <a:ext cx="552634" cy="334643"/>
      </dsp:txXfrm>
    </dsp:sp>
    <dsp:sp modelId="{385F0D16-01DD-4A89-AA7B-41812FD6E68C}">
      <dsp:nvSpPr>
        <dsp:cNvPr id="0" name=""/>
        <dsp:cNvSpPr/>
      </dsp:nvSpPr>
      <dsp:spPr>
        <a:xfrm>
          <a:off x="7202075" y="62768"/>
          <a:ext cx="2240168" cy="9072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Sprint</a:t>
          </a:r>
        </a:p>
      </dsp:txBody>
      <dsp:txXfrm>
        <a:off x="7202075" y="62768"/>
        <a:ext cx="2240168" cy="604800"/>
      </dsp:txXfrm>
    </dsp:sp>
    <dsp:sp modelId="{21585994-8583-44E6-BE7E-FC89FA671AC0}">
      <dsp:nvSpPr>
        <dsp:cNvPr id="0" name=""/>
        <dsp:cNvSpPr/>
      </dsp:nvSpPr>
      <dsp:spPr>
        <a:xfrm>
          <a:off x="7660904" y="667568"/>
          <a:ext cx="2240168" cy="281137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2100" kern="1200" dirty="0"/>
            <a:t>Période de travail qui dure 2 semaines en fonction des priorités choisies à la réunion du matin</a:t>
          </a:r>
        </a:p>
      </dsp:txBody>
      <dsp:txXfrm>
        <a:off x="7726516" y="733180"/>
        <a:ext cx="2108944" cy="2680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1D7F9C9-FE38-547D-604D-03CB2B3821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D5B8CE3-C69F-7B9A-68D7-30ECB20D7B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BE2AB-CFA7-4A74-A240-D7AFA2D7EF69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238DB-E2A8-A4AE-7B7F-4B27FE01B8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23F33B-F8D5-54E3-217A-F4FF536B45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1ECDA-6111-44E9-ACF9-62CB42FFB6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339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07E3A-0356-47C6-879C-4B226662B394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D2FDC-4BEE-452E-93E7-01F7F5506E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89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F149FAA-7EFA-45ED-9F18-6009EBCD927D}" type="datetime1">
              <a:rPr lang="fr-FR" smtClean="0"/>
              <a:t>06/07/2023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14E77F5-F4B9-42BD-987F-84B4AEFCF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24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547F-3C25-49FB-BAD5-6F5D3AC28F61}" type="datetime1">
              <a:rPr lang="fr-FR" smtClean="0"/>
              <a:t>06/07/2023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02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4751-FBFB-48B6-AE0B-9DF9A058D78E}" type="datetime1">
              <a:rPr lang="fr-FR" smtClean="0"/>
              <a:t>06/07/2023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444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7540-7AC8-4BF2-825C-7C9109EB5C05}" type="datetime1">
              <a:rPr lang="fr-FR" smtClean="0"/>
              <a:t>06/07/2023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9579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7BC1-A9D2-4FBF-9E57-17DDCAC68FD7}" type="datetime1">
              <a:rPr lang="fr-FR" smtClean="0"/>
              <a:t>06/07/2023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284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FE04-0F0F-421B-A678-506B2BC66A64}" type="datetime1">
              <a:rPr lang="fr-FR" smtClean="0"/>
              <a:t>06/07/2023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745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3B0-9391-4955-A423-0464D0DDA6F2}" type="datetime1">
              <a:rPr lang="fr-FR" smtClean="0"/>
              <a:t>06/07/2023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883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E0B2-086E-414D-ABE1-D787BF5D3CDF}" type="datetime1">
              <a:rPr lang="fr-FR" smtClean="0"/>
              <a:t>06/07/2023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999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FF5A-67A7-41E8-9BA6-39BFF838FCDE}" type="datetime1">
              <a:rPr lang="fr-FR" smtClean="0"/>
              <a:t>06/07/2023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6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330C-9982-4F52-B73C-DB44CAEAEA63}" type="datetime1">
              <a:rPr lang="fr-FR" smtClean="0"/>
              <a:t>06/07/2023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82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7D4C-5A7C-44D6-9577-68FBD18FA477}" type="datetime1">
              <a:rPr lang="fr-FR" smtClean="0"/>
              <a:t>06/07/2023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0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132E-6193-4936-9CD3-095B5C7F3187}" type="datetime1">
              <a:rPr lang="fr-FR" smtClean="0"/>
              <a:t>06/07/2023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55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9C23-90F1-442D-8212-F1CE557A76A5}" type="datetime1">
              <a:rPr lang="fr-FR" smtClean="0"/>
              <a:t>06/07/2023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50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7A66-7142-43F6-B573-4370689DBD5A}" type="datetime1">
              <a:rPr lang="fr-FR" smtClean="0"/>
              <a:t>06/07/2023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45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EF57-C29F-4DBC-B3E2-2FB018783EA2}" type="datetime1">
              <a:rPr lang="fr-FR" smtClean="0"/>
              <a:t>06/07/2023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17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98E9-2438-46A7-8517-BB65528BC409}" type="datetime1">
              <a:rPr lang="fr-FR" smtClean="0"/>
              <a:t>06/07/2023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3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5BD3-3592-45C3-8B93-94C965AD6E23}" type="datetime1">
              <a:rPr lang="fr-FR" smtClean="0"/>
              <a:t>06/07/2023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85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673D5-CD93-40C5-837B-2A352EB933DE}" type="datetime1">
              <a:rPr lang="fr-FR" smtClean="0"/>
              <a:t>06/07/2023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E77F5-F4B9-42BD-987F-84B4AEFCF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162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contact_menu-maker@qwenta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70FDAA-9858-E8AB-789E-FDEDFCFEB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48484"/>
          </a:xfrm>
        </p:spPr>
        <p:txBody>
          <a:bodyPr/>
          <a:lstStyle/>
          <a:p>
            <a:pPr algn="ctr"/>
            <a:r>
              <a:rPr lang="fr-FR" dirty="0"/>
              <a:t>Menu Maker by QWENTA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0026AF-0B66-C751-55CF-EC26E41A4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2653554"/>
            <a:ext cx="8791575" cy="1655762"/>
          </a:xfrm>
        </p:spPr>
        <p:txBody>
          <a:bodyPr/>
          <a:lstStyle/>
          <a:p>
            <a:pPr algn="ctr"/>
            <a:r>
              <a:rPr lang="fr-FR" dirty="0"/>
              <a:t>Présentation du projet, de sa gestion, de sa planification et de ses spécifications techniques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3245C50-6881-175C-9562-3B7E9226526B}"/>
              </a:ext>
            </a:extLst>
          </p:cNvPr>
          <p:cNvSpPr txBox="1"/>
          <p:nvPr/>
        </p:nvSpPr>
        <p:spPr>
          <a:xfrm>
            <a:off x="1371601" y="5410199"/>
            <a:ext cx="238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 Ewen Le Floch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5CC214-184B-2C90-B668-17F1F339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1596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A5BF74-EE2A-8471-5293-A0A3F7D83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79979"/>
            <a:ext cx="9905998" cy="958355"/>
          </a:xfrm>
        </p:spPr>
        <p:txBody>
          <a:bodyPr/>
          <a:lstStyle/>
          <a:p>
            <a:pPr algn="ctr"/>
            <a:r>
              <a:rPr lang="fr-FR" b="1" dirty="0"/>
              <a:t>Diffuser ou imprimer un menu :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EAE47BC2-0F34-A7CC-F820-C6DAE379C5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4022577"/>
              </p:ext>
            </p:extLst>
          </p:nvPr>
        </p:nvGraphicFramePr>
        <p:xfrm>
          <a:off x="1782147" y="1138334"/>
          <a:ext cx="8724122" cy="4850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9079172-EBDE-F74A-B22E-285882CA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021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783C2-C3E5-C74E-06CE-25B51551F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49025"/>
          </a:xfrm>
        </p:spPr>
        <p:txBody>
          <a:bodyPr>
            <a:normAutofit/>
          </a:bodyPr>
          <a:lstStyle/>
          <a:p>
            <a:pPr algn="ctr"/>
            <a:r>
              <a:rPr lang="fr-FR" sz="4400" b="1" dirty="0"/>
              <a:t>Pourquoi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2288493-3D8D-106E-82E5-8DBD757ED5EF}"/>
              </a:ext>
            </a:extLst>
          </p:cNvPr>
          <p:cNvSpPr txBox="1"/>
          <p:nvPr/>
        </p:nvSpPr>
        <p:spPr>
          <a:xfrm>
            <a:off x="1970281" y="1820090"/>
            <a:ext cx="8248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Système de veille technique : </a:t>
            </a:r>
            <a:r>
              <a:rPr lang="fr-FR" sz="4000" dirty="0" err="1"/>
              <a:t>Wakelet</a:t>
            </a:r>
            <a:endParaRPr lang="fr-FR" sz="40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A9B93C4-63F6-AF37-1ABA-D4045808A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92" y="2958864"/>
            <a:ext cx="8969517" cy="361981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E1A65F2-7951-950F-7EAC-084764CB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420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D7EF9-C972-A983-CD15-AFF669F1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Planification des tâches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175FBB7-E654-74CB-CFAA-D9117F69C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727" y="2249488"/>
            <a:ext cx="7993372" cy="3541712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AFA8A45-FE6B-8E37-BBAE-04BA29B7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973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960EA87B-34FA-E1A5-3E65-D658FC7CDD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863263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CC63A806-869A-49A0-6346-1BD7D91C8C25}"/>
              </a:ext>
            </a:extLst>
          </p:cNvPr>
          <p:cNvSpPr txBox="1"/>
          <p:nvPr/>
        </p:nvSpPr>
        <p:spPr>
          <a:xfrm>
            <a:off x="1418253" y="513184"/>
            <a:ext cx="8938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Organisation du travail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85E8489-7004-CCB5-3100-F14A7A4F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343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33EDD-B3E0-E2BF-83B0-BA496E87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A </a:t>
            </a:r>
            <a:r>
              <a:rPr lang="fr-FR" b="1" dirty="0" err="1"/>
              <a:t>reflechir</a:t>
            </a:r>
            <a:r>
              <a:rPr lang="fr-FR" b="1" dirty="0"/>
              <a:t> pour le déploiement du site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05E1CC-4CEC-9846-8419-F1BC3F9AB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800" dirty="0"/>
              <a:t>Le nom de domaine (menu-maker.qwenta.com).</a:t>
            </a:r>
          </a:p>
          <a:p>
            <a:r>
              <a:rPr lang="fr-FR" sz="2800" dirty="0"/>
              <a:t>L’hébergeur (</a:t>
            </a:r>
            <a:r>
              <a:rPr lang="fr-FR" sz="2800" dirty="0" err="1"/>
              <a:t>Hostinger</a:t>
            </a:r>
            <a:r>
              <a:rPr lang="fr-FR" sz="2800" dirty="0"/>
              <a:t>)</a:t>
            </a:r>
          </a:p>
          <a:p>
            <a:r>
              <a:rPr lang="fr-FR" sz="2800" dirty="0"/>
              <a:t>Les adresses e-mail du site (</a:t>
            </a:r>
            <a:r>
              <a:rPr lang="fr-FR" sz="2800" dirty="0">
                <a:hlinkClick r:id="rId2"/>
              </a:rPr>
              <a:t>contact_menu-maker@qwenta.com</a:t>
            </a:r>
            <a:r>
              <a:rPr lang="fr-FR" sz="2800" dirty="0"/>
              <a:t> …)</a:t>
            </a:r>
          </a:p>
          <a:p>
            <a:r>
              <a:rPr lang="fr-FR" sz="2800" dirty="0"/>
              <a:t>Les mesures de sécurités pour l’administration du site</a:t>
            </a:r>
          </a:p>
          <a:p>
            <a:r>
              <a:rPr lang="fr-FR" sz="2800" dirty="0"/>
              <a:t>Le contrat de maintenance</a:t>
            </a:r>
          </a:p>
          <a:p>
            <a:r>
              <a:rPr lang="fr-FR" sz="2800" dirty="0"/>
              <a:t>Utilisation de google Analytics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76B73D-9683-4249-6DAA-AF2D9B15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04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454912-F5C4-09C9-1813-D7CD6D35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1803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La maquette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9F40D1E-78A6-A6C3-C1CC-E8A164057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918" y="1690373"/>
            <a:ext cx="8130988" cy="5485021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E95E7BC-FDCA-BE72-9571-F56CD933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03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07548-1A61-0EDF-8BDA-21A13777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USER-Stories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753F01E-77A3-CB04-3F5D-9B35FF437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7502" y="2249488"/>
            <a:ext cx="8793819" cy="3989994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72489DA-45E9-306C-A8F8-CFED2BED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19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3C9B5-6CDA-A377-37FE-26C9FF53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spécifications fonctionnelles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CDFCF2F-B6E8-9ABA-0A24-D09ACCC6B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4465877" cy="3541712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0908B64-A583-7946-1A6D-4785B2EF72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1" t="24397" r="29045" b="3804"/>
          <a:stretch/>
        </p:blipFill>
        <p:spPr>
          <a:xfrm>
            <a:off x="6970718" y="2097088"/>
            <a:ext cx="4076693" cy="3541712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C5A394D-4C53-9447-2500-01CBE18E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54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15758E47-D8A0-1B2D-358E-C7C3359965BC}"/>
              </a:ext>
            </a:extLst>
          </p:cNvPr>
          <p:cNvSpPr/>
          <p:nvPr/>
        </p:nvSpPr>
        <p:spPr>
          <a:xfrm>
            <a:off x="9082708" y="2352611"/>
            <a:ext cx="1425685" cy="53488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Diffuser un menu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F7BA9FC1-B366-8F36-B844-3AD88C75651C}"/>
              </a:ext>
            </a:extLst>
          </p:cNvPr>
          <p:cNvSpPr/>
          <p:nvPr/>
        </p:nvSpPr>
        <p:spPr>
          <a:xfrm>
            <a:off x="1492715" y="3311085"/>
            <a:ext cx="1425685" cy="53488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Accueil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A5CD06A1-EA11-5A34-FB3A-B541E86B3F6F}"/>
              </a:ext>
            </a:extLst>
          </p:cNvPr>
          <p:cNvSpPr/>
          <p:nvPr/>
        </p:nvSpPr>
        <p:spPr>
          <a:xfrm>
            <a:off x="9082709" y="768109"/>
            <a:ext cx="1425685" cy="53488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Créer un menu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E47B539E-F04C-536B-71BF-096346E5DA59}"/>
              </a:ext>
            </a:extLst>
          </p:cNvPr>
          <p:cNvSpPr/>
          <p:nvPr/>
        </p:nvSpPr>
        <p:spPr>
          <a:xfrm>
            <a:off x="9082709" y="1550289"/>
            <a:ext cx="1425685" cy="53488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Imprimer un menu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175556F8-1E26-BC40-DC9C-CE2237DC040A}"/>
              </a:ext>
            </a:extLst>
          </p:cNvPr>
          <p:cNvSpPr/>
          <p:nvPr/>
        </p:nvSpPr>
        <p:spPr>
          <a:xfrm>
            <a:off x="3463616" y="1557005"/>
            <a:ext cx="1422207" cy="534881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Tarifs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94D43513-62EB-4D83-8D0C-74120C4AE168}"/>
              </a:ext>
            </a:extLst>
          </p:cNvPr>
          <p:cNvSpPr/>
          <p:nvPr/>
        </p:nvSpPr>
        <p:spPr>
          <a:xfrm>
            <a:off x="3463616" y="3311086"/>
            <a:ext cx="1422207" cy="534881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Dashboard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481C9748-1E48-C7F2-C906-350578F5E649}"/>
              </a:ext>
            </a:extLst>
          </p:cNvPr>
          <p:cNvSpPr/>
          <p:nvPr/>
        </p:nvSpPr>
        <p:spPr>
          <a:xfrm>
            <a:off x="3463617" y="5065167"/>
            <a:ext cx="1422207" cy="53488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Exemples</a:t>
            </a:r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84762E2F-7E59-EDBA-53B8-95DB40F2DAE0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2918400" y="1824446"/>
            <a:ext cx="545216" cy="1754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2BDBEDF2-CE9F-5609-68C3-CD90024A0B99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>
            <a:off x="2918400" y="3578526"/>
            <a:ext cx="54521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BD5DFB12-6FCE-1D29-03CF-9F0DB614F821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>
            <a:off x="2918400" y="3578526"/>
            <a:ext cx="545217" cy="1754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A74404F6-C59B-9E32-0D9F-90C75FDEEDF7}"/>
              </a:ext>
            </a:extLst>
          </p:cNvPr>
          <p:cNvCxnSpPr/>
          <p:nvPr/>
        </p:nvCxnSpPr>
        <p:spPr>
          <a:xfrm>
            <a:off x="6271667" y="311386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AFDD3F79-5005-1FB6-F7E4-2931D6AE7274}"/>
              </a:ext>
            </a:extLst>
          </p:cNvPr>
          <p:cNvSpPr/>
          <p:nvPr/>
        </p:nvSpPr>
        <p:spPr>
          <a:xfrm>
            <a:off x="6275673" y="3311085"/>
            <a:ext cx="1422207" cy="534881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Mon restaurant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AAFCBC70-0BD3-867A-807F-3E45BC9AB1DF}"/>
              </a:ext>
            </a:extLst>
          </p:cNvPr>
          <p:cNvSpPr/>
          <p:nvPr/>
        </p:nvSpPr>
        <p:spPr>
          <a:xfrm>
            <a:off x="6273161" y="5332607"/>
            <a:ext cx="1422207" cy="534881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Mon compte</a:t>
            </a: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22809B69-9C2C-8A5A-4A78-DF50F86EE321}"/>
              </a:ext>
            </a:extLst>
          </p:cNvPr>
          <p:cNvCxnSpPr>
            <a:stCxn id="41" idx="3"/>
            <a:endCxn id="55" idx="1"/>
          </p:cNvCxnSpPr>
          <p:nvPr/>
        </p:nvCxnSpPr>
        <p:spPr>
          <a:xfrm flipV="1">
            <a:off x="4885823" y="3578526"/>
            <a:ext cx="1389850" cy="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01426717-E4E9-8C10-49E2-F29595ACB0D5}"/>
              </a:ext>
            </a:extLst>
          </p:cNvPr>
          <p:cNvCxnSpPr>
            <a:stCxn id="41" idx="3"/>
            <a:endCxn id="54" idx="1"/>
          </p:cNvCxnSpPr>
          <p:nvPr/>
        </p:nvCxnSpPr>
        <p:spPr>
          <a:xfrm flipV="1">
            <a:off x="4885823" y="1546126"/>
            <a:ext cx="1389850" cy="2032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404E8192-3DB2-1D8C-662A-4429872FD685}"/>
              </a:ext>
            </a:extLst>
          </p:cNvPr>
          <p:cNvCxnSpPr>
            <a:stCxn id="41" idx="3"/>
            <a:endCxn id="56" idx="1"/>
          </p:cNvCxnSpPr>
          <p:nvPr/>
        </p:nvCxnSpPr>
        <p:spPr>
          <a:xfrm>
            <a:off x="4885823" y="3578527"/>
            <a:ext cx="1387338" cy="2021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93FF503B-CC81-5DCF-2B8B-2937EA288280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4885822" y="1035550"/>
            <a:ext cx="4196887" cy="2542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959766C-FA62-AFB5-988B-68ECE107165B}"/>
              </a:ext>
            </a:extLst>
          </p:cNvPr>
          <p:cNvCxnSpPr>
            <a:stCxn id="41" idx="3"/>
            <a:endCxn id="58" idx="1"/>
          </p:cNvCxnSpPr>
          <p:nvPr/>
        </p:nvCxnSpPr>
        <p:spPr>
          <a:xfrm flipV="1">
            <a:off x="4885823" y="1817730"/>
            <a:ext cx="4196886" cy="1760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67367CA4-93C2-BFAF-FC8A-3EC5ACD621D5}"/>
              </a:ext>
            </a:extLst>
          </p:cNvPr>
          <p:cNvCxnSpPr>
            <a:stCxn id="41" idx="3"/>
            <a:endCxn id="57" idx="1"/>
          </p:cNvCxnSpPr>
          <p:nvPr/>
        </p:nvCxnSpPr>
        <p:spPr>
          <a:xfrm flipV="1">
            <a:off x="4885823" y="2620052"/>
            <a:ext cx="4196885" cy="958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A274AF8F-C39A-0CF8-F9DF-407EE832ED31}"/>
              </a:ext>
            </a:extLst>
          </p:cNvPr>
          <p:cNvCxnSpPr>
            <a:stCxn id="54" idx="3"/>
            <a:endCxn id="53" idx="1"/>
          </p:cNvCxnSpPr>
          <p:nvPr/>
        </p:nvCxnSpPr>
        <p:spPr>
          <a:xfrm flipV="1">
            <a:off x="7697880" y="1035550"/>
            <a:ext cx="1384829" cy="5105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CAACD924-0C1E-46FF-56B3-76800A70A8D7}"/>
              </a:ext>
            </a:extLst>
          </p:cNvPr>
          <p:cNvCxnSpPr>
            <a:stCxn id="54" idx="3"/>
            <a:endCxn id="58" idx="1"/>
          </p:cNvCxnSpPr>
          <p:nvPr/>
        </p:nvCxnSpPr>
        <p:spPr>
          <a:xfrm>
            <a:off x="7697880" y="1546126"/>
            <a:ext cx="1384829" cy="2716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7CE06670-FABC-779D-A8B0-1686266BBF2D}"/>
              </a:ext>
            </a:extLst>
          </p:cNvPr>
          <p:cNvCxnSpPr>
            <a:stCxn id="54" idx="3"/>
            <a:endCxn id="57" idx="1"/>
          </p:cNvCxnSpPr>
          <p:nvPr/>
        </p:nvCxnSpPr>
        <p:spPr>
          <a:xfrm>
            <a:off x="7697880" y="1546126"/>
            <a:ext cx="1384828" cy="10739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C8434DA1-4C43-F794-ECFE-277880E1187C}"/>
              </a:ext>
            </a:extLst>
          </p:cNvPr>
          <p:cNvSpPr/>
          <p:nvPr/>
        </p:nvSpPr>
        <p:spPr>
          <a:xfrm>
            <a:off x="6275673" y="1278685"/>
            <a:ext cx="1422207" cy="534881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Mes menus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BB70F67-082C-DBE2-BDFB-CAAB052D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07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B60E3F-51BC-95BD-B842-884CB330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langages choisis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006CB4-BB6B-9084-27B7-70E46FC57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75617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Le stack MERN :</a:t>
            </a:r>
          </a:p>
          <a:p>
            <a:pPr lvl="4"/>
            <a:r>
              <a:rPr lang="fr-FR" dirty="0"/>
              <a:t>MongoDB : La base de donnée</a:t>
            </a:r>
          </a:p>
          <a:p>
            <a:pPr lvl="4"/>
            <a:r>
              <a:rPr lang="fr-FR" dirty="0"/>
              <a:t>Express : </a:t>
            </a:r>
            <a:r>
              <a:rPr lang="fr-FR" dirty="0" err="1"/>
              <a:t>Back-end</a:t>
            </a:r>
            <a:endParaRPr lang="fr-FR" dirty="0"/>
          </a:p>
          <a:p>
            <a:pPr lvl="4"/>
            <a:r>
              <a:rPr lang="fr-FR" dirty="0" err="1"/>
              <a:t>React</a:t>
            </a:r>
            <a:r>
              <a:rPr lang="fr-FR" dirty="0"/>
              <a:t> : </a:t>
            </a:r>
            <a:r>
              <a:rPr lang="fr-FR" dirty="0" err="1"/>
              <a:t>Front-end</a:t>
            </a:r>
            <a:endParaRPr lang="fr-FR" dirty="0"/>
          </a:p>
          <a:p>
            <a:pPr lvl="4"/>
            <a:r>
              <a:rPr lang="fr-FR" dirty="0" err="1"/>
              <a:t>NodeJS</a:t>
            </a:r>
            <a:r>
              <a:rPr lang="fr-FR" dirty="0"/>
              <a:t> : Environnement d’exécution coté serveur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27FE8A9-98C5-290F-2CAD-C3F3C8FA66DB}"/>
              </a:ext>
            </a:extLst>
          </p:cNvPr>
          <p:cNvSpPr txBox="1"/>
          <p:nvPr/>
        </p:nvSpPr>
        <p:spPr>
          <a:xfrm>
            <a:off x="6574973" y="2341985"/>
            <a:ext cx="4475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Les</a:t>
            </a:r>
            <a:r>
              <a:rPr lang="fr-FR" dirty="0"/>
              <a:t> </a:t>
            </a:r>
            <a:r>
              <a:rPr lang="fr-FR" sz="2400" dirty="0"/>
              <a:t>Raisons :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fr-FR" sz="2400" dirty="0"/>
              <a:t>Très populaire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fr-FR" sz="2400" dirty="0"/>
              <a:t>Base Javascript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C9AF45-9CE8-194A-C31F-A4296E61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610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AFF193-4BB3-3294-1C10-73A3AEF0D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fr-F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contraintes et leurs solutions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7424DC5-E920-E10A-3BED-614DAB0F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610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C2C766-A722-647F-627D-A27895668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7343"/>
            <a:ext cx="9905998" cy="641115"/>
          </a:xfrm>
        </p:spPr>
        <p:txBody>
          <a:bodyPr/>
          <a:lstStyle/>
          <a:p>
            <a:pPr algn="ctr"/>
            <a:r>
              <a:rPr lang="fr-FR" b="1" dirty="0"/>
              <a:t>Les modales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AD8603C-7347-DFE8-389D-DEB607270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2163588"/>
            <a:ext cx="4744770" cy="253920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4BD69D0-2FF6-F7EA-ABC5-FFD0471E7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363" y="2163588"/>
            <a:ext cx="4293636" cy="253501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607C246-3A8F-8DFE-3165-C2CE1E26176F}"/>
              </a:ext>
            </a:extLst>
          </p:cNvPr>
          <p:cNvSpPr txBox="1"/>
          <p:nvPr/>
        </p:nvSpPr>
        <p:spPr>
          <a:xfrm>
            <a:off x="1143002" y="1408922"/>
            <a:ext cx="4744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Modale de connexion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41B8680-B1AC-B7B8-246F-6945A847792B}"/>
              </a:ext>
            </a:extLst>
          </p:cNvPr>
          <p:cNvSpPr txBox="1"/>
          <p:nvPr/>
        </p:nvSpPr>
        <p:spPr>
          <a:xfrm>
            <a:off x="6755363" y="1408922"/>
            <a:ext cx="4293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Modale de création de catégorie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ABA2B5E-29A7-6E18-9921-6D7F27E21153}"/>
              </a:ext>
            </a:extLst>
          </p:cNvPr>
          <p:cNvSpPr txBox="1"/>
          <p:nvPr/>
        </p:nvSpPr>
        <p:spPr>
          <a:xfrm>
            <a:off x="1143001" y="5253135"/>
            <a:ext cx="9905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Solution :</a:t>
            </a:r>
          </a:p>
          <a:p>
            <a:pPr algn="ctr"/>
            <a:r>
              <a:rPr lang="fr-FR" b="1" dirty="0" err="1"/>
              <a:t>React</a:t>
            </a:r>
            <a:r>
              <a:rPr lang="fr-FR" b="1" dirty="0"/>
              <a:t>-modal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66FEFC5-9E30-DD66-BDC3-8246420F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253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AF20A7-0F74-FEF6-541F-22046D2C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33326"/>
            <a:ext cx="9905998" cy="827727"/>
          </a:xfrm>
        </p:spPr>
        <p:txBody>
          <a:bodyPr/>
          <a:lstStyle/>
          <a:p>
            <a:pPr algn="ctr"/>
            <a:r>
              <a:rPr lang="fr-FR" b="1" dirty="0"/>
              <a:t>Personnaliser un menu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3E3E845-F639-3391-B1FA-F0FA77E47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1455249"/>
            <a:ext cx="3863675" cy="3947502"/>
          </a:xfrm>
          <a:prstGeom prst="rect">
            <a:avLst/>
          </a:prstGeom>
        </p:spPr>
      </p:pic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D4028EAE-DC36-659F-48EF-F737F65B5D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6503123"/>
              </p:ext>
            </p:extLst>
          </p:nvPr>
        </p:nvGraphicFramePr>
        <p:xfrm>
          <a:off x="5952930" y="1565451"/>
          <a:ext cx="4197739" cy="3600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80C7570-B238-A650-66B1-F1307C16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298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1726</TotalTime>
  <Words>264</Words>
  <Application>Microsoft Office PowerPoint</Application>
  <PresentationFormat>Grand écran</PresentationFormat>
  <Paragraphs>71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Circuit</vt:lpstr>
      <vt:lpstr>Menu Maker by QWENTA</vt:lpstr>
      <vt:lpstr>La maquette</vt:lpstr>
      <vt:lpstr>Les USER-Stories</vt:lpstr>
      <vt:lpstr>Les spécifications fonctionnelles</vt:lpstr>
      <vt:lpstr>Présentation PowerPoint</vt:lpstr>
      <vt:lpstr>Les langages choisis</vt:lpstr>
      <vt:lpstr>Les contraintes et leurs solutions</vt:lpstr>
      <vt:lpstr>Les modales</vt:lpstr>
      <vt:lpstr>Personnaliser un menu</vt:lpstr>
      <vt:lpstr>Diffuser ou imprimer un menu :</vt:lpstr>
      <vt:lpstr>Pourquoi ?</vt:lpstr>
      <vt:lpstr>Planification des tâches</vt:lpstr>
      <vt:lpstr>Présentation PowerPoint</vt:lpstr>
      <vt:lpstr>A reflechir pour le déploiement du site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Maker by QWENTA</dc:title>
  <dc:creator>ewen</dc:creator>
  <cp:lastModifiedBy>ewen</cp:lastModifiedBy>
  <cp:revision>3</cp:revision>
  <dcterms:created xsi:type="dcterms:W3CDTF">2023-06-28T12:43:33Z</dcterms:created>
  <dcterms:modified xsi:type="dcterms:W3CDTF">2023-07-06T15:35:59Z</dcterms:modified>
</cp:coreProperties>
</file>