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2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5802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479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02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66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720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06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80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87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6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01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5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29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24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2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EC33A7-0295-4876-AC5B-0593FC7749F0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761C65-39CD-4B58-A763-DD59A6F34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970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wenlefloch.notion.site/ec731b5476a2483694e9e795d6243a35?v=fe720f66ca7d4deb8a68c7fc5c0c1117&amp;pvs=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C3388-5E7F-0A85-387B-195A9C6E0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6413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Outil de gestion de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B4C5D3-6DEA-1203-84FF-54FC3C1AB28B}"/>
              </a:ext>
            </a:extLst>
          </p:cNvPr>
          <p:cNvSpPr txBox="1"/>
          <p:nvPr/>
        </p:nvSpPr>
        <p:spPr>
          <a:xfrm>
            <a:off x="4791635" y="3290500"/>
            <a:ext cx="2608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par Ewen Le Floch</a:t>
            </a:r>
          </a:p>
        </p:txBody>
      </p:sp>
    </p:spTree>
    <p:extLst>
      <p:ext uri="{BB962C8B-B14F-4D97-AF65-F5344CB8AC3E}">
        <p14:creationId xmlns:p14="http://schemas.microsoft.com/office/powerpoint/2010/main" val="267494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30F96-85B6-5EBE-A68A-C7FE94F6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 Outil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12F1FF5-592C-889E-DE53-4521F6B0F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88" y="778931"/>
            <a:ext cx="3614738" cy="36147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AADEEB6-2CF8-8DEC-E312-5997170CE45E}"/>
              </a:ext>
            </a:extLst>
          </p:cNvPr>
          <p:cNvSpPr txBox="1"/>
          <p:nvPr/>
        </p:nvSpPr>
        <p:spPr>
          <a:xfrm>
            <a:off x="5441205" y="1174376"/>
            <a:ext cx="490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2118AA-B910-F0D6-0730-749F0E366AA4}"/>
              </a:ext>
            </a:extLst>
          </p:cNvPr>
          <p:cNvSpPr txBox="1"/>
          <p:nvPr/>
        </p:nvSpPr>
        <p:spPr>
          <a:xfrm>
            <a:off x="6418729" y="2124635"/>
            <a:ext cx="2799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Intuitif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Populaire</a:t>
            </a:r>
          </a:p>
        </p:txBody>
      </p:sp>
    </p:spTree>
    <p:extLst>
      <p:ext uri="{BB962C8B-B14F-4D97-AF65-F5344CB8AC3E}">
        <p14:creationId xmlns:p14="http://schemas.microsoft.com/office/powerpoint/2010/main" val="159862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B0CCE-F06D-0C24-A0BB-4BFA2531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 Kanban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DA4C82-9C61-7F52-5EDC-4D75E22CD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235" y="683062"/>
            <a:ext cx="7258253" cy="337521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3955450-0F33-40E5-DF38-8D0D8B91CEC9}"/>
              </a:ext>
            </a:extLst>
          </p:cNvPr>
          <p:cNvSpPr txBox="1"/>
          <p:nvPr/>
        </p:nvSpPr>
        <p:spPr>
          <a:xfrm>
            <a:off x="9439835" y="1156447"/>
            <a:ext cx="227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du </a:t>
            </a:r>
            <a:r>
              <a:rPr lang="fr-FR" dirty="0">
                <a:hlinkClick r:id="rId3"/>
              </a:rPr>
              <a:t>Kanban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61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4C3A4-DDFE-10D3-FB3C-8A389DC5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0462"/>
            <a:ext cx="8534400" cy="1507067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244CEF-520B-3D25-F236-B6C3ACB1B4A4}"/>
              </a:ext>
            </a:extLst>
          </p:cNvPr>
          <p:cNvSpPr txBox="1"/>
          <p:nvPr/>
        </p:nvSpPr>
        <p:spPr>
          <a:xfrm>
            <a:off x="1703294" y="2133600"/>
            <a:ext cx="2214282" cy="253268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/>
              <a:t>Les catégories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 faire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En cours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Terminé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 tester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37C8A4-A59B-514C-AD57-9F9C89FC7F06}"/>
              </a:ext>
            </a:extLst>
          </p:cNvPr>
          <p:cNvSpPr txBox="1"/>
          <p:nvPr/>
        </p:nvSpPr>
        <p:spPr>
          <a:xfrm>
            <a:off x="4312024" y="2133599"/>
            <a:ext cx="2214282" cy="253268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/>
              <a:t>La durée</a:t>
            </a:r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r>
              <a:rPr lang="fr-FR" dirty="0"/>
              <a:t>1 demi journée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1 semaine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48507E5-6131-ED8D-39FE-5A28E5ED5ECE}"/>
              </a:ext>
            </a:extLst>
          </p:cNvPr>
          <p:cNvCxnSpPr/>
          <p:nvPr/>
        </p:nvCxnSpPr>
        <p:spPr>
          <a:xfrm>
            <a:off x="5082988" y="3429000"/>
            <a:ext cx="0" cy="694765"/>
          </a:xfrm>
          <a:prstGeom prst="straightConnector1">
            <a:avLst/>
          </a:prstGeom>
          <a:ln w="381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F646E93-20E4-96D0-EBED-F58722EADB28}"/>
              </a:ext>
            </a:extLst>
          </p:cNvPr>
          <p:cNvSpPr txBox="1"/>
          <p:nvPr/>
        </p:nvSpPr>
        <p:spPr>
          <a:xfrm>
            <a:off x="6920754" y="2133599"/>
            <a:ext cx="2214282" cy="253268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/>
              <a:t>L’affectation</a:t>
            </a:r>
          </a:p>
          <a:p>
            <a:pPr algn="ctr">
              <a:lnSpc>
                <a:spcPct val="150000"/>
              </a:lnSpc>
            </a:pPr>
            <a:endParaRPr lang="fr-F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Le chef de Projet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Le dev 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Le dev front</a:t>
            </a:r>
          </a:p>
        </p:txBody>
      </p:sp>
    </p:spTree>
    <p:extLst>
      <p:ext uri="{BB962C8B-B14F-4D97-AF65-F5344CB8AC3E}">
        <p14:creationId xmlns:p14="http://schemas.microsoft.com/office/powerpoint/2010/main" val="139719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7A61910-ABA8-954A-A815-3FE75216C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7" y="546847"/>
            <a:ext cx="11134505" cy="561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4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BBF1C-A69E-B29F-657E-57E8DE00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63054"/>
            <a:ext cx="8534400" cy="113134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Ajout Description et commentaires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E7984CA-F29E-143E-1E9A-E661E92B6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149" y="389965"/>
            <a:ext cx="6394526" cy="4177254"/>
          </a:xfrm>
        </p:spPr>
      </p:pic>
    </p:spTree>
    <p:extLst>
      <p:ext uri="{BB962C8B-B14F-4D97-AF65-F5344CB8AC3E}">
        <p14:creationId xmlns:p14="http://schemas.microsoft.com/office/powerpoint/2010/main" val="176049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FC604-CC0D-1103-4997-A34E7395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1" y="5016250"/>
            <a:ext cx="8534400" cy="1507067"/>
          </a:xfrm>
        </p:spPr>
        <p:txBody>
          <a:bodyPr/>
          <a:lstStyle/>
          <a:p>
            <a:pPr algn="ctr"/>
            <a:r>
              <a:rPr lang="fr-FR" b="1" dirty="0"/>
              <a:t>Ajout liste des tâches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76E4491-2F1C-D416-A75B-B5C50616C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623" y="640977"/>
            <a:ext cx="4451035" cy="4092388"/>
          </a:xfrm>
        </p:spPr>
      </p:pic>
    </p:spTree>
    <p:extLst>
      <p:ext uri="{BB962C8B-B14F-4D97-AF65-F5344CB8AC3E}">
        <p14:creationId xmlns:p14="http://schemas.microsoft.com/office/powerpoint/2010/main" val="126759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0B213-5CAE-275D-9621-A9E32026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Autres fonctionnalités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E2FC9D2-DA7A-394F-D2AA-4FF150BFC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834" y="961416"/>
            <a:ext cx="4115157" cy="3063505"/>
          </a:xfrm>
        </p:spPr>
      </p:pic>
    </p:spTree>
    <p:extLst>
      <p:ext uri="{BB962C8B-B14F-4D97-AF65-F5344CB8AC3E}">
        <p14:creationId xmlns:p14="http://schemas.microsoft.com/office/powerpoint/2010/main" val="10457110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60</Words>
  <Application>Microsoft Office PowerPoint</Application>
  <PresentationFormat>Grand écran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Secteur</vt:lpstr>
      <vt:lpstr>Outil de gestion de Projet</vt:lpstr>
      <vt:lpstr>Quel Outil ?</vt:lpstr>
      <vt:lpstr>Tableau Kanban</vt:lpstr>
      <vt:lpstr>Organisation</vt:lpstr>
      <vt:lpstr>Présentation PowerPoint</vt:lpstr>
      <vt:lpstr>Ajout Description et commentaires</vt:lpstr>
      <vt:lpstr>Ajout liste des tâches</vt:lpstr>
      <vt:lpstr>Autres fonctionnalités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 de gestion de Projet</dc:title>
  <dc:creator>ewen</dc:creator>
  <cp:lastModifiedBy>ewen</cp:lastModifiedBy>
  <cp:revision>2</cp:revision>
  <dcterms:created xsi:type="dcterms:W3CDTF">2023-06-28T11:42:56Z</dcterms:created>
  <dcterms:modified xsi:type="dcterms:W3CDTF">2023-06-28T16:12:39Z</dcterms:modified>
</cp:coreProperties>
</file>