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img.ddvip.com/2013/0528/201305280322013795.gi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"/>
            <a:ext cx="7772400" cy="1071546"/>
          </a:xfrm>
        </p:spPr>
        <p:txBody>
          <a:bodyPr/>
          <a:lstStyle/>
          <a:p>
            <a:r>
              <a:rPr lang="zh-CN" altLang="en-US" dirty="0" smtClean="0"/>
              <a:t>信</a:t>
            </a:r>
            <a:r>
              <a:rPr lang="zh-CN" altLang="en-US" dirty="0" smtClean="0"/>
              <a:t>号捕捉过程</a:t>
            </a:r>
            <a:endParaRPr lang="zh-CN" altLang="en-US" dirty="0"/>
          </a:p>
        </p:txBody>
      </p:sp>
      <p:pic>
        <p:nvPicPr>
          <p:cNvPr id="1026" name="Picture 2" descr="http://img.blog.csdn.net/2013051918352257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14422"/>
            <a:ext cx="8215370" cy="56435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714348" y="0"/>
            <a:ext cx="7772400" cy="928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latin typeface="+mj-lt"/>
                <a:ea typeface="+mj-ea"/>
                <a:cs typeface="+mj-cs"/>
              </a:rPr>
              <a:t>信</a:t>
            </a:r>
            <a:r>
              <a:rPr lang="zh-CN" altLang="en-US" sz="4400" dirty="0" smtClean="0">
                <a:latin typeface="+mj-lt"/>
                <a:ea typeface="+mj-ea"/>
                <a:cs typeface="+mj-cs"/>
              </a:rPr>
              <a:t>号在内存中的表示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386" name="Picture 2" descr="C:\Users\Administrator\Desktop\捕获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142984"/>
            <a:ext cx="8358246" cy="3286148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642910" y="4714884"/>
            <a:ext cx="8143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  </a:t>
            </a:r>
          </a:p>
          <a:p>
            <a:r>
              <a:rPr lang="zh-CN" altLang="en-US" dirty="0" smtClean="0"/>
              <a:t>每个信号都有两个标志位分别表示阻塞和未决，还有一个函数指针表示处理</a:t>
            </a:r>
            <a:r>
              <a:rPr lang="zh-CN" altLang="en-US" dirty="0" smtClean="0"/>
              <a:t>动作。信</a:t>
            </a:r>
            <a:r>
              <a:rPr lang="zh-CN" altLang="en-US" dirty="0" smtClean="0"/>
              <a:t>号产生时</a:t>
            </a:r>
            <a:r>
              <a:rPr lang="zh-CN" altLang="en-US" dirty="0" smtClean="0"/>
              <a:t>，内</a:t>
            </a:r>
            <a:r>
              <a:rPr lang="zh-CN" altLang="en-US" dirty="0" smtClean="0"/>
              <a:t>核在进程控制块中设置该信号的未决标志</a:t>
            </a:r>
            <a:r>
              <a:rPr lang="zh-CN" altLang="en-US" dirty="0" smtClean="0"/>
              <a:t>，直</a:t>
            </a:r>
            <a:r>
              <a:rPr lang="zh-CN" altLang="en-US" dirty="0" smtClean="0"/>
              <a:t>到信号递达</a:t>
            </a:r>
            <a:r>
              <a:rPr lang="zh-CN" altLang="en-US" dirty="0" smtClean="0"/>
              <a:t>才清</a:t>
            </a:r>
            <a:r>
              <a:rPr lang="zh-CN" altLang="en-US" dirty="0" smtClean="0"/>
              <a:t>除该标志。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1470025"/>
          </a:xfrm>
        </p:spPr>
        <p:txBody>
          <a:bodyPr/>
          <a:lstStyle/>
          <a:p>
            <a:r>
              <a:rPr lang="zh-CN" altLang="en-US" dirty="0"/>
              <a:t>信号处理</a:t>
            </a:r>
            <a:r>
              <a:rPr lang="zh-CN" altLang="en-US" dirty="0" smtClean="0"/>
              <a:t>函数的实现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776864" cy="4824536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zh-CN" alt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有时为了在自己的进程中对某些信号进行处理，就必须自己手动编写信号处理函数。</a:t>
            </a:r>
          </a:p>
          <a:p>
            <a:pPr algn="l"/>
            <a:endParaRPr lang="zh-CN" altLang="en-US" sz="4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/>
            <a:r>
              <a:rPr lang="zh-CN" alt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信号处理程序利用</a:t>
            </a:r>
            <a:r>
              <a:rPr lang="en-US" altLang="zh-CN" sz="4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sigaction</a:t>
            </a:r>
            <a:r>
              <a:rPr lang="zh-CN" alt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系统调用，将我们自己的处理程序函数替换系统为信号默认分配的函数。</a:t>
            </a:r>
            <a:r>
              <a:rPr lang="en-US" altLang="zh-CN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(POSIX</a:t>
            </a:r>
            <a:r>
              <a:rPr lang="zh-CN" alt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接口</a:t>
            </a:r>
            <a:r>
              <a:rPr lang="en-US" altLang="zh-CN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algn="l"/>
            <a:endParaRPr lang="en-US" altLang="zh-CN" sz="4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/>
            <a:r>
              <a:rPr lang="zh-CN" alt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主要的结构体</a:t>
            </a:r>
          </a:p>
          <a:p>
            <a:pPr algn="l"/>
            <a:r>
              <a:rPr lang="zh-CN" alt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altLang="zh-CN" sz="4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</a:t>
            </a:r>
            <a:r>
              <a:rPr lang="en-US" altLang="zh-CN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altLang="zh-CN" sz="4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sigaction</a:t>
            </a:r>
            <a:endParaRPr lang="en-US" altLang="zh-CN" sz="4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/>
            <a:r>
              <a:rPr lang="zh-CN" alt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｛   </a:t>
            </a:r>
            <a:r>
              <a:rPr lang="en-US" altLang="zh-CN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_</a:t>
            </a:r>
            <a:r>
              <a:rPr lang="en-US" altLang="zh-CN" sz="4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sighandler_t</a:t>
            </a:r>
            <a:r>
              <a:rPr lang="en-US" altLang="zh-CN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altLang="zh-CN" sz="4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sa_handler</a:t>
            </a:r>
            <a:r>
              <a:rPr lang="en-US" altLang="zh-CN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;    /////</a:t>
            </a:r>
            <a:r>
              <a:rPr lang="zh-CN" alt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自己编写的信号处理函数</a:t>
            </a:r>
          </a:p>
          <a:p>
            <a:pPr algn="l"/>
            <a:r>
              <a:rPr lang="zh-CN" alt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</a:t>
            </a:r>
            <a:r>
              <a:rPr lang="en-US" altLang="zh-CN" sz="4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unsighed</a:t>
            </a:r>
            <a:r>
              <a:rPr lang="en-US" altLang="zh-CN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long </a:t>
            </a:r>
            <a:r>
              <a:rPr lang="en-US" altLang="zh-CN" sz="4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sa_flags</a:t>
            </a:r>
            <a:r>
              <a:rPr lang="en-US" altLang="zh-CN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;      ///////////</a:t>
            </a:r>
            <a:r>
              <a:rPr lang="zh-CN" alt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设置信号处理的约束</a:t>
            </a:r>
          </a:p>
          <a:p>
            <a:pPr algn="l"/>
            <a:r>
              <a:rPr lang="en-US" altLang="zh-CN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…………………………..</a:t>
            </a:r>
          </a:p>
          <a:p>
            <a:pPr algn="l"/>
            <a:r>
              <a:rPr lang="en-US" altLang="zh-CN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</a:t>
            </a:r>
            <a:r>
              <a:rPr lang="en-US" altLang="zh-CN" sz="4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sigset_t</a:t>
            </a:r>
            <a:r>
              <a:rPr lang="en-US" altLang="zh-CN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altLang="zh-CN" sz="4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sa_mask</a:t>
            </a:r>
            <a:r>
              <a:rPr lang="en-US" altLang="zh-CN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;   </a:t>
            </a:r>
            <a:r>
              <a:rPr lang="en-US" altLang="zh-CN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//////</a:t>
            </a:r>
            <a:r>
              <a:rPr lang="zh-CN" alt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用于处理程序执行期间阻塞其他信号</a:t>
            </a:r>
          </a:p>
          <a:p>
            <a:pPr algn="l"/>
            <a:r>
              <a:rPr lang="zh-CN" alt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｝</a:t>
            </a:r>
          </a:p>
          <a:p>
            <a:pPr algn="l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1433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r>
              <a:rPr lang="zh-CN" altLang="en-US" dirty="0" smtClean="0"/>
              <a:t>操作信号</a:t>
            </a:r>
            <a:r>
              <a:rPr lang="zh-CN" altLang="en-US" dirty="0" smtClean="0"/>
              <a:t>集</a:t>
            </a:r>
            <a:r>
              <a:rPr lang="zh-CN" altLang="en-US" dirty="0" smtClean="0"/>
              <a:t>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3829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800" dirty="0" err="1" smtClean="0"/>
              <a:t>typedef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{</a:t>
            </a:r>
          </a:p>
          <a:p>
            <a:pPr marL="0" indent="0">
              <a:buNone/>
            </a:pPr>
            <a:r>
              <a:rPr lang="en-US" altLang="zh-CN" sz="2800" dirty="0" smtClean="0"/>
              <a:t>	unsigned long sig[_NSIG_WORDS];</a:t>
            </a:r>
          </a:p>
          <a:p>
            <a:pPr marL="0" indent="0">
              <a:buNone/>
            </a:pPr>
            <a:r>
              <a:rPr lang="en-US" altLang="zh-CN" sz="2800" dirty="0" smtClean="0"/>
              <a:t>} </a:t>
            </a:r>
            <a:r>
              <a:rPr lang="en-US" altLang="zh-CN" sz="2800" dirty="0" err="1" smtClean="0"/>
              <a:t>sigset_t</a:t>
            </a:r>
            <a:r>
              <a:rPr lang="en-US" altLang="zh-CN" sz="2800" dirty="0" smtClean="0"/>
              <a:t>;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sigset_t</a:t>
            </a:r>
            <a:r>
              <a:rPr lang="zh-CN" altLang="en-US" sz="2800" dirty="0" smtClean="0"/>
              <a:t>类</a:t>
            </a:r>
            <a:r>
              <a:rPr lang="zh-CN" altLang="en-US" sz="2800" dirty="0" smtClean="0"/>
              <a:t>型对于每种信号用一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bit</a:t>
            </a:r>
            <a:r>
              <a:rPr lang="zh-CN" altLang="en-US" sz="2800" dirty="0" smtClean="0"/>
              <a:t>表</a:t>
            </a:r>
            <a:r>
              <a:rPr lang="zh-CN" altLang="en-US" sz="2800" dirty="0" smtClean="0"/>
              <a:t>示“有效”或“无效”状</a:t>
            </a:r>
            <a:r>
              <a:rPr lang="zh-CN" altLang="en-US" sz="2800" dirty="0" smtClean="0"/>
              <a:t>态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sigemptyset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sigset_t</a:t>
            </a:r>
            <a:r>
              <a:rPr lang="en-US" altLang="zh-CN" sz="2800" dirty="0" smtClean="0"/>
              <a:t> *set);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sigfillset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sigset_t</a:t>
            </a:r>
            <a:r>
              <a:rPr lang="en-US" altLang="zh-CN" sz="2800" dirty="0" smtClean="0"/>
              <a:t> *set); 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sigaddset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sigset_t</a:t>
            </a:r>
            <a:r>
              <a:rPr lang="en-US" altLang="zh-CN" sz="2800" dirty="0" smtClean="0"/>
              <a:t> *set,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signo</a:t>
            </a:r>
            <a:r>
              <a:rPr lang="en-US" altLang="zh-CN" sz="2800" dirty="0" smtClean="0"/>
              <a:t>);</a:t>
            </a:r>
          </a:p>
          <a:p>
            <a:pPr marL="0" indent="0"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sigdelset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sigset_t</a:t>
            </a:r>
            <a:r>
              <a:rPr lang="en-US" altLang="zh-CN" sz="2800" dirty="0" smtClean="0"/>
              <a:t> *set,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signo</a:t>
            </a:r>
            <a:r>
              <a:rPr lang="en-US" altLang="zh-CN" sz="2800" dirty="0" smtClean="0"/>
              <a:t>);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sigismember</a:t>
            </a:r>
            <a:r>
              <a:rPr lang="en-US" altLang="zh-CN" sz="2800" dirty="0" smtClean="0"/>
              <a:t>(const </a:t>
            </a:r>
            <a:r>
              <a:rPr lang="en-US" altLang="zh-CN" sz="2800" dirty="0" err="1" smtClean="0"/>
              <a:t>sigset_t</a:t>
            </a:r>
            <a:r>
              <a:rPr lang="en-US" altLang="zh-CN" sz="2800" dirty="0" smtClean="0"/>
              <a:t> *set,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signo</a:t>
            </a:r>
            <a:r>
              <a:rPr lang="en-US" altLang="zh-CN" sz="2800" dirty="0" smtClean="0"/>
              <a:t>);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30475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sigprocmask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1071570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调用函</a:t>
            </a:r>
            <a:r>
              <a:rPr lang="zh-CN" altLang="en-US" sz="2400" dirty="0" smtClean="0"/>
              <a:t>数 </a:t>
            </a:r>
            <a:r>
              <a:rPr lang="en-US" altLang="zh-CN" sz="2400" dirty="0" err="1" smtClean="0"/>
              <a:t>sigprocmask</a:t>
            </a:r>
            <a:r>
              <a:rPr lang="zh-CN" altLang="en-US" sz="2400" dirty="0" smtClean="0"/>
              <a:t>可</a:t>
            </a:r>
            <a:r>
              <a:rPr lang="zh-CN" altLang="en-US" sz="2400" dirty="0" smtClean="0"/>
              <a:t>以读取或更改进程的信号屏蔽字。</a:t>
            </a:r>
          </a:p>
          <a:p>
            <a:pPr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sigprocmask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how, const </a:t>
            </a:r>
            <a:r>
              <a:rPr lang="en-US" altLang="zh-CN" sz="2400" dirty="0" err="1" smtClean="0"/>
              <a:t>sigset_t</a:t>
            </a:r>
            <a:r>
              <a:rPr lang="en-US" altLang="zh-CN" sz="2400" dirty="0" smtClean="0"/>
              <a:t> *set, </a:t>
            </a:r>
            <a:r>
              <a:rPr lang="en-US" altLang="zh-CN" sz="2400" dirty="0" err="1" smtClean="0"/>
              <a:t>sigset_t</a:t>
            </a:r>
            <a:r>
              <a:rPr lang="en-US" altLang="zh-CN" sz="2400" dirty="0" smtClean="0"/>
              <a:t> *</a:t>
            </a:r>
            <a:r>
              <a:rPr lang="en-US" altLang="zh-CN" sz="2400" dirty="0" err="1" smtClean="0"/>
              <a:t>oset</a:t>
            </a:r>
            <a:r>
              <a:rPr lang="en-US" altLang="zh-CN" sz="2400" dirty="0" smtClean="0"/>
              <a:t>);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7410" name="Picture 2" descr="http://img.ddvip.com/2013/0528/201305280322013795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86058"/>
            <a:ext cx="9072626" cy="3429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sigpending</a:t>
            </a:r>
            <a:r>
              <a:rPr lang="zh-CN" altLang="en-US" dirty="0" smtClean="0"/>
              <a:t>读取当前进程的未决信号集，通过</a:t>
            </a:r>
            <a:r>
              <a:rPr lang="en-US" altLang="zh-CN" dirty="0" smtClean="0"/>
              <a:t>set</a:t>
            </a:r>
            <a:r>
              <a:rPr lang="zh-CN" altLang="en-US" dirty="0" smtClean="0"/>
              <a:t>参数传</a:t>
            </a:r>
            <a:r>
              <a:rPr lang="zh-CN" altLang="en-US" dirty="0" smtClean="0"/>
              <a:t>出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sigpending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sigset_t</a:t>
            </a:r>
            <a:r>
              <a:rPr lang="en-US" altLang="zh-CN" dirty="0" smtClean="0"/>
              <a:t> *set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Sigsuspend</a:t>
            </a:r>
            <a:r>
              <a:rPr lang="zh-CN" altLang="en-US" dirty="0" smtClean="0"/>
              <a:t>使进程进入睡眠状态，直到某个信号的到来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5"/>
            <a:ext cx="8229600" cy="3857652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实验一：针对</a:t>
            </a:r>
            <a:r>
              <a:rPr lang="en-US" altLang="zh-CN" dirty="0" smtClean="0"/>
              <a:t>SIG_TERM</a:t>
            </a:r>
            <a:r>
              <a:rPr lang="zh-CN" altLang="en-US" dirty="0" smtClean="0"/>
              <a:t>信号</a:t>
            </a:r>
            <a:r>
              <a:rPr lang="zh-CN" altLang="en-US" dirty="0" smtClean="0"/>
              <a:t>编写自己</a:t>
            </a:r>
            <a:r>
              <a:rPr lang="zh-CN" altLang="en-US" dirty="0" smtClean="0"/>
              <a:t>的信号处理函数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实验</a:t>
            </a:r>
            <a:r>
              <a:rPr lang="zh-CN" altLang="en-US" dirty="0" smtClean="0"/>
              <a:t>二：测试信号阻塞情况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实验</a:t>
            </a:r>
            <a:r>
              <a:rPr lang="zh-CN" altLang="en-US" dirty="0" smtClean="0"/>
              <a:t>三：测试</a:t>
            </a:r>
            <a:r>
              <a:rPr lang="en-US" altLang="zh-CN" dirty="0" err="1" smtClean="0"/>
              <a:t>sigaction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标志位的影响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实</a:t>
            </a:r>
            <a:r>
              <a:rPr lang="zh-CN" altLang="en-US" dirty="0" smtClean="0"/>
              <a:t>验四：测试</a:t>
            </a:r>
            <a:r>
              <a:rPr lang="en-US" altLang="zh-CN" dirty="0" err="1" smtClean="0"/>
              <a:t>sigpending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实</a:t>
            </a:r>
            <a:r>
              <a:rPr lang="zh-CN" altLang="en-US" dirty="0" smtClean="0"/>
              <a:t>验五：测试</a:t>
            </a:r>
            <a:r>
              <a:rPr lang="en-US" altLang="zh-CN" dirty="0" err="1" smtClean="0"/>
              <a:t>sigsuspend</a:t>
            </a:r>
            <a:r>
              <a:rPr lang="zh-CN" altLang="en-US" dirty="0" smtClean="0"/>
              <a:t>函数的影响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335</Words>
  <Application>Microsoft Office PowerPoint</Application>
  <PresentationFormat>全屏显示(4:3)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信号捕捉过程</vt:lpstr>
      <vt:lpstr>幻灯片 2</vt:lpstr>
      <vt:lpstr>信号处理函数的实现</vt:lpstr>
      <vt:lpstr>操作信号集的函数</vt:lpstr>
      <vt:lpstr>sigprocmask 函数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信号处理函数的实现</dc:title>
  <cp:lastModifiedBy>User</cp:lastModifiedBy>
  <cp:revision>19</cp:revision>
  <dcterms:modified xsi:type="dcterms:W3CDTF">2013-11-01T07:35:43Z</dcterms:modified>
</cp:coreProperties>
</file>