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34926" y="2349500"/>
            <a:ext cx="9074150" cy="279400"/>
            <a:chOff x="0" y="0"/>
            <a:chExt cx="4965" cy="176"/>
          </a:xfrm>
        </p:grpSpPr>
        <p:pic>
          <p:nvPicPr>
            <p:cNvPr id="2051" name="Lin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350" b="0"/>
            </a:p>
          </p:txBody>
        </p:sp>
      </p:grp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739900" y="2708275"/>
            <a:ext cx="6553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altLang="en-US" sz="21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altLang="en-US" sz="21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altLang="en-US" sz="21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altLang="en-US" sz="2100"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760413" y="2209802"/>
            <a:ext cx="77724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endParaRPr lang="zh-CN" altLang="en-US" sz="2400">
              <a:latin typeface="Times New Roman" pitchFamily="18" charset="0"/>
              <a:ea typeface="楷体_GB2312" pitchFamily="1" charset="-122"/>
            </a:endParaRPr>
          </a:p>
        </p:txBody>
      </p:sp>
      <p:pic>
        <p:nvPicPr>
          <p:cNvPr id="2055" name="Picture 7" descr="logo_with_title_horizon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5518150"/>
            <a:ext cx="4751388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39751" y="1412875"/>
            <a:ext cx="8064500" cy="895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981201" y="2709863"/>
            <a:ext cx="662463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noProof="0" smtClean="0"/>
          </a:p>
        </p:txBody>
      </p:sp>
    </p:spTree>
    <p:extLst>
      <p:ext uri="{BB962C8B-B14F-4D97-AF65-F5344CB8AC3E}">
        <p14:creationId xmlns:p14="http://schemas.microsoft.com/office/powerpoint/2010/main" val="1615175302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55262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9589" y="261938"/>
            <a:ext cx="2033587" cy="5975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261938"/>
            <a:ext cx="5951538" cy="5975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96146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10950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15873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4" y="1341438"/>
            <a:ext cx="3851275" cy="4895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3788" y="1341438"/>
            <a:ext cx="3852862" cy="4895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24625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10860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5404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892488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9939206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3240803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762000" y="9144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1800" b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261940"/>
            <a:ext cx="81375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4" y="1341438"/>
            <a:ext cx="785653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1" y="0"/>
            <a:ext cx="327025" cy="68580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rgbClr val="C6D6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350" b="0"/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539751" y="981075"/>
            <a:ext cx="8569325" cy="279400"/>
            <a:chOff x="0" y="0"/>
            <a:chExt cx="4965" cy="176"/>
          </a:xfrm>
        </p:grpSpPr>
        <p:pic>
          <p:nvPicPr>
            <p:cNvPr id="1031" name="Line 5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350" b="0"/>
            </a:p>
          </p:txBody>
        </p:sp>
      </p:grpSp>
      <p:pic>
        <p:nvPicPr>
          <p:cNvPr id="1033" name="Picture 9" descr="ustc_logo_水印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054102"/>
            <a:ext cx="539750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logo_with_title_horizontal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1" y="6121400"/>
            <a:ext cx="2663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06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v"/>
        <a:defRPr sz="2100" b="1"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Ø"/>
        <a:defRPr sz="1800" b="1"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l"/>
        <a:defRPr sz="1500" b="1"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§"/>
        <a:defRPr sz="1500" b="1"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1500" b="1"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1500" b="1"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1500" b="1"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1500" b="1"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1500" b="1"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hinaunix.net/uid-27033704-id-3385893.html" TargetMode="External"/><Relationship Id="rId2" Type="http://schemas.openxmlformats.org/officeDocument/2006/relationships/hyperlink" Target="http://blog.chinaunix.net/uid-27033704-id-338589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bm.com/developerworks/cn/linux/l-kerns-usrs2/" TargetMode="External"/><Relationship Id="rId4" Type="http://schemas.openxmlformats.org/officeDocument/2006/relationships/hyperlink" Target="http://blog.csdn.net/flowingflying/article/details/4483495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5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顺序文件 </a:t>
            </a:r>
            <a:r>
              <a:rPr lang="en-US" altLang="zh-CN" sz="5400" dirty="0" err="1" smtClean="0">
                <a:latin typeface="Dotum" panose="020B0600000101010101" pitchFamily="34" charset="-127"/>
                <a:ea typeface="Dotum" panose="020B0600000101010101" pitchFamily="34" charset="-127"/>
              </a:rPr>
              <a:t>Seq_File</a:t>
            </a:r>
            <a:endParaRPr lang="zh-CN" altLang="en-US" sz="5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709830" y="3631475"/>
            <a:ext cx="6894421" cy="1166948"/>
          </a:xfrm>
        </p:spPr>
        <p:txBody>
          <a:bodyPr/>
          <a:lstStyle/>
          <a:p>
            <a:pPr algn="l"/>
            <a:r>
              <a:rPr lang="en-US" altLang="zh-CN" dirty="0" smtClean="0"/>
              <a:t>	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学号：</a:t>
            </a:r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SA13011099</a:t>
            </a:r>
          </a:p>
          <a:p>
            <a:pPr algn="l"/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			  	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姓名：马翔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5675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步骤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：</a:t>
            </a:r>
            <a:endParaRPr lang="en-US" altLang="zh-CN" sz="24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定义一个自己的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open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函数，这个函数是结构体</a:t>
            </a:r>
            <a:r>
              <a:rPr lang="en-US" altLang="zh-CN" sz="24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file_operations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中的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open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字段，它的声明如下：</a:t>
            </a:r>
            <a:endParaRPr lang="en-US" altLang="zh-CN" sz="24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endParaRPr lang="en-US" altLang="zh-CN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</a:p>
          <a:p>
            <a:pPr marL="0" indent="0">
              <a:buNone/>
            </a:pPr>
            <a:r>
              <a:rPr lang="en-US" altLang="zh-CN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我们可以如下图这样的定义自己的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open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函数，把之前定义的</a:t>
            </a:r>
            <a:r>
              <a:rPr lang="en-US" altLang="zh-CN" sz="24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seq_operations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与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file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关联起来。对于只有一个元素的文件，可以用</a:t>
            </a:r>
            <a:r>
              <a:rPr lang="en-US" altLang="zh-CN" sz="24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single_open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来进行关联。</a:t>
            </a:r>
            <a:endParaRPr lang="en-US" altLang="zh-CN" sz="24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651" y="261940"/>
            <a:ext cx="8137525" cy="649287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如何使用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Seq_File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Ebrima" panose="02000000000000000000" pitchFamily="2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80" y="2661545"/>
            <a:ext cx="6991074" cy="3123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80" y="4744983"/>
            <a:ext cx="6996915" cy="9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1391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步骤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：</a:t>
            </a:r>
            <a:endParaRPr lang="en-US" altLang="zh-CN" sz="24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定义一个</a:t>
            </a:r>
            <a:r>
              <a:rPr lang="en-US" altLang="zh-CN" sz="24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file_operations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结构体，结构体的</a:t>
            </a:r>
            <a:r>
              <a:rPr lang="en-US" altLang="zh-CN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open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字段的值定为之前我们自定义的</a:t>
            </a:r>
            <a:r>
              <a:rPr lang="en-US" altLang="zh-CN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open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函数，结构体的其他字段都设置为</a:t>
            </a:r>
            <a:r>
              <a:rPr lang="en-US" altLang="zh-CN" sz="24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seq_file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中已经定义好的函数。如果之前我们的</a:t>
            </a:r>
            <a:r>
              <a:rPr lang="en-US" altLang="zh-CN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open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函数调用了</a:t>
            </a:r>
            <a:r>
              <a:rPr lang="en-US" altLang="zh-CN" sz="24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single_open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，那么在这里</a:t>
            </a:r>
            <a:r>
              <a:rPr lang="en-US" altLang="zh-CN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release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字段就要设置为</a:t>
            </a:r>
            <a:r>
              <a:rPr lang="en-US" altLang="zh-CN" sz="24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single_release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。</a:t>
            </a:r>
            <a:endParaRPr lang="en-US" altLang="zh-CN" sz="24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651" y="261940"/>
            <a:ext cx="8137525" cy="649287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如何使用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Seq_File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Ebrima" panose="02000000000000000000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4" y="3852860"/>
            <a:ext cx="5969194" cy="174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55805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步骤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4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：</a:t>
            </a:r>
            <a:endParaRPr lang="en-US" altLang="zh-CN" sz="24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对我们创建的</a:t>
            </a:r>
            <a:r>
              <a:rPr lang="en-US" altLang="zh-CN" sz="24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proc_dir_entry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结构体，把它的</a:t>
            </a:r>
            <a:r>
              <a:rPr lang="en-US" altLang="zh-CN" sz="24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proc_fops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的指针指向我们之前创建的</a:t>
            </a:r>
            <a:r>
              <a:rPr lang="en-US" altLang="zh-CN" sz="24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file_operations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结构体，至此，整个流程结束。</a:t>
            </a:r>
            <a:endParaRPr lang="zh-CN" altLang="en-US" sz="24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651" y="261940"/>
            <a:ext cx="8137525" cy="649287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如何使用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Seq_File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Ebrima" panose="02000000000000000000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4" y="3271151"/>
            <a:ext cx="6645600" cy="13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8473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blog.chinaunix.net/uid-27033704-id-3385890.html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blog.chinaunix.net/uid-27033704-id-3385893.html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blog.csdn.net/flowingflying/article/details/4483495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http://www.ibm.com/developerworks/cn/linux/l-kerns-usrs2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设备驱动程序（第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版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精通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设备驱动程序开</a:t>
            </a:r>
            <a:r>
              <a:rPr lang="zh-CN" altLang="en-US" dirty="0" smtClean="0"/>
              <a:t>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124930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2772" y="2884957"/>
            <a:ext cx="537518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谢谢观看</a:t>
            </a:r>
            <a:r>
              <a:rPr lang="en-US" altLang="zh-CN" sz="8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~~</a:t>
            </a:r>
            <a:endParaRPr lang="zh-CN" altLang="en-US" sz="8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6998254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传统的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Proc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文件的读写方式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1" y="1247265"/>
            <a:ext cx="4728632" cy="53759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11504" y="3031524"/>
            <a:ext cx="301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其中，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file_operations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结构体变量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proc_fops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指明了在对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文件进行读写等操作时应该执行的相应操作函数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。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9" name="直接箭头连接符 8"/>
          <p:cNvCxnSpPr>
            <a:endCxn id="6" idx="1"/>
          </p:cNvCxnSpPr>
          <p:nvPr/>
        </p:nvCxnSpPr>
        <p:spPr bwMode="auto">
          <a:xfrm flipV="1">
            <a:off x="5385429" y="3631689"/>
            <a:ext cx="626075" cy="103092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none" w="med" len="med"/>
            <a:tailEnd type="triangle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75777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651" y="261940"/>
            <a:ext cx="8137525" cy="649287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传统的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Proc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文件的读写方式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91" y="1952243"/>
            <a:ext cx="7496175" cy="1190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7390" y="1314150"/>
            <a:ext cx="781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在创建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普通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文件的过程中，内核会把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proc_fops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指向如下这个默认的结构体。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7390" y="3587449"/>
            <a:ext cx="7813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proc_file_read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与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proc_file_write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函数会分别调用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read_proc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与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write_proc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来进行真正实际意义上的读写操作，它们的类型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read_proc_t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和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write_proc_t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的结构定义如下所示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: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14" y="4581372"/>
            <a:ext cx="7811703" cy="12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6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所以，如果我们自己想要在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/</a:t>
            </a:r>
            <a:r>
              <a:rPr lang="en-US" altLang="zh-CN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下创建一个文件并输入输出我们想要的信息，就必须定义好我们自己的</a:t>
            </a:r>
            <a:r>
              <a:rPr lang="en-US" altLang="zh-CN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read_proc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函数和</a:t>
            </a:r>
            <a:r>
              <a:rPr lang="en-US" altLang="zh-CN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write_proc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函数。</a:t>
            </a:r>
            <a:endParaRPr lang="en-US" altLang="zh-CN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endParaRPr lang="en-US" altLang="zh-CN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对于</a:t>
            </a:r>
            <a:r>
              <a:rPr lang="en-US" altLang="zh-CN" dirty="0" err="1" smtClean="0">
                <a:latin typeface="Ebrima" panose="02000000000000000000" pitchFamily="2" charset="0"/>
                <a:cs typeface="Ebrima" panose="02000000000000000000" pitchFamily="2" charset="0"/>
              </a:rPr>
              <a:t>proc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文件来说，大部分的操作是读取内核里面某些数据的信息，所以以下的案例都以读操作为例。</a:t>
            </a:r>
            <a:endParaRPr lang="en-US" altLang="zh-CN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endParaRPr lang="en-US" altLang="zh-CN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zh-CN" altLang="en-US" dirty="0">
                <a:latin typeface="Ebrima" panose="02000000000000000000" pitchFamily="2" charset="0"/>
                <a:cs typeface="Ebrima" panose="02000000000000000000" pitchFamily="2" charset="0"/>
              </a:rPr>
              <a:t>上层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函数</a:t>
            </a:r>
            <a:r>
              <a:rPr lang="en-US" altLang="zh-CN" dirty="0" err="1" smtClean="0">
                <a:latin typeface="Ebrima" panose="02000000000000000000" pitchFamily="2" charset="0"/>
                <a:cs typeface="Ebrima" panose="02000000000000000000" pitchFamily="2" charset="0"/>
              </a:rPr>
              <a:t>proc_file_read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在执行时，会给</a:t>
            </a:r>
            <a:r>
              <a:rPr lang="en-US" altLang="zh-CN" dirty="0" err="1" smtClean="0">
                <a:latin typeface="Ebrima" panose="02000000000000000000" pitchFamily="2" charset="0"/>
                <a:cs typeface="Ebrima" panose="02000000000000000000" pitchFamily="2" charset="0"/>
              </a:rPr>
              <a:t>read_proc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函数分配一个页大小的的内核空间作为缓冲区，然后调用</a:t>
            </a:r>
            <a:r>
              <a:rPr lang="en-US" altLang="zh-CN" dirty="0" err="1" smtClean="0">
                <a:latin typeface="Ebrima" panose="02000000000000000000" pitchFamily="2" charset="0"/>
                <a:cs typeface="Ebrima" panose="02000000000000000000" pitchFamily="2" charset="0"/>
              </a:rPr>
              <a:t>read_proc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函数，该函数就把内核里面的信息读取并放入到这个缓冲区，在要读取的字节数目已经达到后，</a:t>
            </a:r>
            <a:r>
              <a:rPr lang="en-US" altLang="zh-CN" dirty="0" err="1" smtClean="0">
                <a:latin typeface="Ebrima" panose="02000000000000000000" pitchFamily="2" charset="0"/>
                <a:cs typeface="Ebrima" panose="02000000000000000000" pitchFamily="2" charset="0"/>
              </a:rPr>
              <a:t>proc_file_read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就把这个缓冲区的内容通过</a:t>
            </a:r>
            <a:r>
              <a:rPr lang="en-US" altLang="zh-CN" dirty="0" err="1" smtClean="0">
                <a:latin typeface="Ebrima" panose="02000000000000000000" pitchFamily="2" charset="0"/>
                <a:cs typeface="Ebrima" panose="02000000000000000000" pitchFamily="2" charset="0"/>
              </a:rPr>
              <a:t>copy_to_user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函数复制到用户空间的缓冲区中，如用户进程调用系统调用</a:t>
            </a:r>
            <a:r>
              <a:rPr lang="en-US" altLang="zh-CN" dirty="0" smtClean="0">
                <a:latin typeface="Ebrima" panose="02000000000000000000" pitchFamily="2" charset="0"/>
                <a:cs typeface="Ebrima" panose="02000000000000000000" pitchFamily="2" charset="0"/>
              </a:rPr>
              <a:t>read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（</a:t>
            </a:r>
            <a:r>
              <a:rPr lang="en-US" altLang="zh-CN" dirty="0" err="1" smtClean="0">
                <a:latin typeface="Ebrima" panose="02000000000000000000" pitchFamily="2" charset="0"/>
                <a:cs typeface="Ebrima" panose="02000000000000000000" pitchFamily="2" charset="0"/>
              </a:rPr>
              <a:t>fd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，</a:t>
            </a:r>
            <a:r>
              <a:rPr lang="en-US" altLang="zh-CN" dirty="0" err="1" smtClean="0">
                <a:latin typeface="Ebrima" panose="02000000000000000000" pitchFamily="2" charset="0"/>
                <a:cs typeface="Ebrima" panose="02000000000000000000" pitchFamily="2" charset="0"/>
              </a:rPr>
              <a:t>buf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，</a:t>
            </a:r>
            <a:r>
              <a:rPr lang="en-US" altLang="zh-CN" dirty="0" smtClean="0">
                <a:latin typeface="Ebrima" panose="02000000000000000000" pitchFamily="2" charset="0"/>
                <a:cs typeface="Ebrima" panose="02000000000000000000" pitchFamily="2" charset="0"/>
              </a:rPr>
              <a:t>n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）的</a:t>
            </a:r>
            <a:r>
              <a:rPr lang="en-US" altLang="zh-CN" dirty="0" err="1" smtClean="0">
                <a:latin typeface="Ebrima" panose="02000000000000000000" pitchFamily="2" charset="0"/>
                <a:cs typeface="Ebrima" panose="02000000000000000000" pitchFamily="2" charset="0"/>
              </a:rPr>
              <a:t>buf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。</a:t>
            </a:r>
            <a:endParaRPr lang="en-US" altLang="zh-CN" dirty="0" smtClean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651" y="261940"/>
            <a:ext cx="8137525" cy="649287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传统的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Proc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文件的读写方式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0203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nbytes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= </a:t>
            </a:r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read_proc_t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)(char *page, char **start, 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off_t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off,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	  	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count, 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*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eof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void *data);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age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指向内核缓冲区。</a:t>
            </a:r>
            <a:endParaRPr lang="en-US" altLang="zh-CN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由于只有一个页的缓冲区空间，所以如果有大于一页的数据要输出至缓冲区，就需要多次调用</a:t>
            </a:r>
            <a:r>
              <a:rPr lang="en-US" altLang="zh-CN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read_proc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函数，参数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分为如下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种情况：</a:t>
            </a:r>
            <a:endParaRPr lang="en-US" altLang="zh-CN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：*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 = NULL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，默认情况，适用于要读取的数据小于一页，</a:t>
            </a:r>
            <a:r>
              <a:rPr lang="en-US" altLang="zh-CN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read_proc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函数就被调用一次。</a:t>
            </a:r>
            <a:endParaRPr lang="en-US" altLang="zh-CN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&lt; 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*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 &lt; page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，适用于要读取的数据大于一页的情况，</a:t>
            </a:r>
            <a:r>
              <a:rPr lang="en-US" altLang="zh-CN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read_proc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函数被调用多次，每次调用完</a:t>
            </a:r>
            <a:r>
              <a:rPr lang="en-US" altLang="zh-CN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read_proc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函数后，</a:t>
            </a:r>
            <a:r>
              <a:rPr lang="en-US" altLang="zh-CN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proc_file_read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函数就把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page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到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page+nbytes-1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范围的内容复制到用户空间相应的位置中。</a:t>
            </a:r>
            <a:endParaRPr lang="en-US" altLang="zh-CN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：*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 &gt;= page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，类似于上面，不过每次把*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至*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start+nbytes-1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范围的内容复制到用户空间。</a:t>
            </a:r>
            <a:endParaRPr lang="en-US" altLang="zh-CN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651" y="261940"/>
            <a:ext cx="8137525" cy="649287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传统的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Proc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文件的读写方式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6862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nbytes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= 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(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read_proc_t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)(char *page, char **start, 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off_t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off,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	  	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count, 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*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eof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void *data);</a:t>
            </a:r>
          </a:p>
          <a:p>
            <a:pPr marL="0" indent="0">
              <a:buNone/>
            </a:pPr>
            <a:endParaRPr lang="en-US" altLang="zh-CN" dirty="0">
              <a:solidFill>
                <a:schemeClr val="accent6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off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记录了向用户空间输出数据的累计的偏移量，也就是逻辑概  </a:t>
            </a:r>
            <a:r>
              <a:rPr lang="en-US" altLang="zh-CN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       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                 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念上的我们</a:t>
            </a:r>
            <a:r>
              <a:rPr lang="zh-CN" alt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对</a:t>
            </a:r>
            <a:r>
              <a:rPr lang="en-US" altLang="zh-CN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文件进行读操作的当前偏移量。</a:t>
            </a:r>
            <a:endParaRPr lang="en-US" altLang="zh-CN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count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记录了本次调用</a:t>
            </a:r>
            <a:r>
              <a:rPr lang="en-US" altLang="zh-CN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read_proc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函数时能向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page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指向的缓冲区存放的最大的字节数量。</a:t>
            </a:r>
            <a:endParaRPr lang="en-US" altLang="zh-CN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eof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标志位，如果*</a:t>
            </a:r>
            <a:r>
              <a:rPr lang="en-US" altLang="zh-CN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eof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= 1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，就代表本次对</a:t>
            </a:r>
            <a:r>
              <a:rPr lang="en-US" altLang="zh-CN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文件的读取的实际操作结束。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data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私有数据指针，用作其他一些的用途。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651" y="261940"/>
            <a:ext cx="8137525" cy="649287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传统的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Proc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文件的读写方式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6236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当要读取的文件内容超过</a:t>
            </a:r>
            <a:r>
              <a:rPr lang="en-US" altLang="zh-CN" sz="22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zh-CN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页的大小时，使用传统的</a:t>
            </a:r>
            <a:r>
              <a:rPr lang="en-US" altLang="zh-CN" sz="22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read_proc</a:t>
            </a:r>
            <a:r>
              <a:rPr lang="zh-CN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函数接口会比较繁琐，而且非常容易出现错误，所以，内核的大牛们研究出了一套顺序文件接口</a:t>
            </a:r>
            <a:r>
              <a:rPr lang="en-US" altLang="zh-CN" sz="22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seq_file</a:t>
            </a:r>
            <a:r>
              <a:rPr lang="zh-CN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，使用这套接口能够大大的减少传统方法带来的错误发生率。</a:t>
            </a:r>
            <a:endParaRPr lang="en-US" altLang="zh-CN" sz="2200" dirty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sz="22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seq_file</a:t>
            </a:r>
            <a:r>
              <a:rPr lang="zh-CN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的内部维护了大小也为</a:t>
            </a:r>
            <a:r>
              <a:rPr lang="en-US" altLang="zh-CN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zh-CN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页的内核缓冲区，当用户使用</a:t>
            </a:r>
            <a:r>
              <a:rPr lang="en-US" altLang="zh-CN" sz="22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seq_file</a:t>
            </a:r>
            <a:r>
              <a:rPr lang="zh-CN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时，用户唯一要实现的就是描述如何对内核中的数据（链表、数组等）进行迭代的</a:t>
            </a:r>
            <a:r>
              <a:rPr lang="en-US" altLang="zh-CN" sz="22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seq_operations</a:t>
            </a:r>
            <a:r>
              <a:rPr lang="zh-CN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结构体的变量指针</a:t>
            </a:r>
            <a:r>
              <a:rPr lang="en-US" altLang="zh-CN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op</a:t>
            </a:r>
            <a:r>
              <a:rPr lang="zh-CN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。</a:t>
            </a:r>
            <a:endParaRPr lang="zh-CN" altLang="en-US" sz="22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651" y="261940"/>
            <a:ext cx="8137525" cy="649287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顺序文件接口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Seq_File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Ebrima" panose="02000000000000000000" pitchFamily="2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10" y="4192642"/>
            <a:ext cx="4322033" cy="24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1715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63" y="1220918"/>
            <a:ext cx="7734300" cy="139065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651" y="261940"/>
            <a:ext cx="8137525" cy="649287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顺序文件接口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Seq_File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Ebrima" panose="02000000000000000000" pitchFamily="2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957263" y="2611568"/>
            <a:ext cx="7856537" cy="362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v"/>
              <a:defRPr sz="2100" b="1"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l"/>
              <a:defRPr sz="1500" b="1"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 sz="1500" b="1"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1500" b="1"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1500" b="1"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1500" b="1"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1500" b="1"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1500" b="1">
                <a:latin typeface="+mn-lt"/>
                <a:ea typeface="+mn-ea"/>
              </a:defRPr>
            </a:lvl9pPr>
          </a:lstStyle>
          <a:p>
            <a:r>
              <a:rPr lang="en-US" altLang="zh-CN" sz="2000" kern="0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</a:t>
            </a:r>
            <a:r>
              <a:rPr lang="zh-CN" altLang="en-US" sz="2000" kern="0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该函数首先会被调用，可以把</a:t>
            </a:r>
            <a:r>
              <a:rPr lang="en-US" altLang="zh-CN" sz="2000" kern="0" dirty="0" err="1" smtClean="0">
                <a:solidFill>
                  <a:sysClr val="windowText" lastClr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pos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对应的元素的地址作为返回值返回，</a:t>
            </a:r>
            <a:r>
              <a:rPr lang="en-US" altLang="zh-CN" sz="2000" kern="0" dirty="0" err="1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pos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初始值为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。当</a:t>
            </a:r>
            <a:r>
              <a:rPr lang="en-US" altLang="zh-CN" sz="2000" kern="0" dirty="0" err="1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seq_file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的一页缓冲区满后，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start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会被重新调用，</a:t>
            </a:r>
            <a:r>
              <a:rPr lang="en-US" altLang="zh-CN" sz="2000" kern="0" dirty="0" err="1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pos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的值就表示了当前应该要读取的那一元素。</a:t>
            </a:r>
            <a:endParaRPr lang="en-US" altLang="zh-CN" sz="2000" kern="0" dirty="0" smtClean="0">
              <a:solidFill>
                <a:sysClr val="windowText" lastClr="000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sz="2000" kern="0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s</a:t>
            </a:r>
            <a:r>
              <a:rPr lang="en-US" altLang="zh-CN" sz="2000" kern="0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top</a:t>
            </a:r>
            <a:r>
              <a:rPr lang="zh-CN" altLang="en-US" sz="2000" kern="0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该函数在结束时调用，正常情况下可以直接返回。</a:t>
            </a:r>
            <a:endParaRPr lang="en-US" altLang="zh-CN" sz="2000" kern="0" dirty="0" smtClean="0">
              <a:solidFill>
                <a:sysClr val="windowText" lastClr="000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sz="2000" kern="0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n</a:t>
            </a:r>
            <a:r>
              <a:rPr lang="en-US" altLang="zh-CN" sz="2000" kern="0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ext</a:t>
            </a:r>
            <a:r>
              <a:rPr lang="zh-CN" altLang="en-US" sz="2000" kern="0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该函数描述了如何迭代，参数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v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代表了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start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或者是上次调用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next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函数所返回的指针的值，每次调用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next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时，除了处理怎样迭代外，也应当让 *</a:t>
            </a:r>
            <a:r>
              <a:rPr lang="en-US" altLang="zh-CN" sz="2000" kern="0" dirty="0" err="1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pos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 ++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；</a:t>
            </a:r>
            <a:endParaRPr lang="en-US" altLang="zh-CN" sz="2000" kern="0" dirty="0" smtClean="0">
              <a:solidFill>
                <a:sysClr val="windowText" lastClr="000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sz="2000" kern="0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show</a:t>
            </a:r>
            <a:r>
              <a:rPr lang="zh-CN" altLang="en-US" sz="2000" kern="0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该函数处理了每当迭代某一元素时应该进行的操作，参数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v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表示的是由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start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或者是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next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返回的指针的地址，</a:t>
            </a:r>
            <a:r>
              <a:rPr lang="en-US" altLang="zh-CN" sz="2000" kern="0" dirty="0" err="1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pos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参数代表了当前迭代对应的位置。</a:t>
            </a:r>
            <a:endParaRPr lang="zh-CN" altLang="en-US" sz="2000" kern="0" dirty="0">
              <a:solidFill>
                <a:sysClr val="windowText" lastClr="000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0115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步骤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：</a:t>
            </a:r>
            <a:endParaRPr lang="en-US" altLang="zh-CN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定义好我们自己要实现的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、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stop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、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next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和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show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函数，如果要读取的数据内容是只由一个元素构成，那么只需要实现一个</a:t>
            </a:r>
            <a:r>
              <a:rPr lang="en-US" altLang="zh-CN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show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函数即可。</a:t>
            </a:r>
            <a:endParaRPr lang="en-US" altLang="zh-CN" sz="24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接着创建一个</a:t>
            </a:r>
            <a:r>
              <a:rPr lang="en-US" altLang="zh-CN" sz="24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seq_operations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结构体，并把结构体的字段值分别设置成我们之前实现的函数。</a:t>
            </a:r>
            <a:endParaRPr lang="en-US" altLang="zh-CN" sz="24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651" y="261940"/>
            <a:ext cx="8137525" cy="649287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如何使用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Seq_File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Ebrima" panose="02000000000000000000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4" y="4069965"/>
            <a:ext cx="5994956" cy="169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550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科大嵌入式系统实验室主题">
  <a:themeElements>
    <a:clrScheme name="">
      <a:dk1>
        <a:srgbClr val="800080"/>
      </a:dk1>
      <a:lt1>
        <a:srgbClr val="FFFFFF"/>
      </a:lt1>
      <a:dk2>
        <a:srgbClr val="800080"/>
      </a:dk2>
      <a:lt2>
        <a:srgbClr val="E7E7E7"/>
      </a:lt2>
      <a:accent1>
        <a:srgbClr val="DDDDDD"/>
      </a:accent1>
      <a:accent2>
        <a:srgbClr val="000099"/>
      </a:accent2>
      <a:accent3>
        <a:srgbClr val="FFFFFF"/>
      </a:accent3>
      <a:accent4>
        <a:srgbClr val="6C006C"/>
      </a:accent4>
      <a:accent5>
        <a:srgbClr val="EBEBEB"/>
      </a:accent5>
      <a:accent6>
        <a:srgbClr val="00008A"/>
      </a:accent6>
      <a:hlink>
        <a:srgbClr val="990000"/>
      </a:hlink>
      <a:folHlink>
        <a:srgbClr val="FFFFFF"/>
      </a:folHlink>
    </a:clrScheme>
    <a:fontScheme name="外部报告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外部报告模板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外部报告模板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5">
        <a:dk1>
          <a:srgbClr val="800080"/>
        </a:dk1>
        <a:lt1>
          <a:srgbClr val="FFFFFF"/>
        </a:lt1>
        <a:dk2>
          <a:srgbClr val="800080"/>
        </a:dk2>
        <a:lt2>
          <a:srgbClr val="E7E7E7"/>
        </a:lt2>
        <a:accent1>
          <a:srgbClr val="E7E7E7"/>
        </a:accent1>
        <a:accent2>
          <a:srgbClr val="33CC33"/>
        </a:accent2>
        <a:accent3>
          <a:srgbClr val="FFFFFF"/>
        </a:accent3>
        <a:accent4>
          <a:srgbClr val="6C006C"/>
        </a:accent4>
        <a:accent5>
          <a:srgbClr val="F1F1F1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中科大嵌入式系统实验室主题" id="{715FBAA3-E3C5-4A90-A8FF-490415B11100}" vid="{72659E39-443A-42B4-9840-189D3C9313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中科大嵌入式系统实验室主题</Template>
  <TotalTime>472</TotalTime>
  <Words>930</Words>
  <Application>Microsoft Office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Dotum</vt:lpstr>
      <vt:lpstr>黑体</vt:lpstr>
      <vt:lpstr>楷体_GB2312</vt:lpstr>
      <vt:lpstr>宋体</vt:lpstr>
      <vt:lpstr>幼圆</vt:lpstr>
      <vt:lpstr>Arial</vt:lpstr>
      <vt:lpstr>Ebrima</vt:lpstr>
      <vt:lpstr>Times New Roman</vt:lpstr>
      <vt:lpstr>Wingdings</vt:lpstr>
      <vt:lpstr>中科大嵌入式系统实验室主题</vt:lpstr>
      <vt:lpstr>顺序文件 Seq_File</vt:lpstr>
      <vt:lpstr>传统的Proc文件的读写方式</vt:lpstr>
      <vt:lpstr>传统的Proc文件的读写方式</vt:lpstr>
      <vt:lpstr>传统的Proc文件的读写方式</vt:lpstr>
      <vt:lpstr>传统的Proc文件的读写方式</vt:lpstr>
      <vt:lpstr>传统的Proc文件的读写方式</vt:lpstr>
      <vt:lpstr>顺序文件接口Seq_File</vt:lpstr>
      <vt:lpstr>顺序文件接口Seq_File</vt:lpstr>
      <vt:lpstr>如何使用Seq_File</vt:lpstr>
      <vt:lpstr>如何使用Seq_File</vt:lpstr>
      <vt:lpstr>如何使用Seq_File</vt:lpstr>
      <vt:lpstr>如何使用Seq_File</vt:lpstr>
      <vt:lpstr>参考资料</vt:lpstr>
      <vt:lpstr>PowerPoint Presentation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马翔</dc:creator>
  <cp:lastModifiedBy>bo John</cp:lastModifiedBy>
  <cp:revision>88</cp:revision>
  <dcterms:created xsi:type="dcterms:W3CDTF">2013-11-28T04:31:45Z</dcterms:created>
  <dcterms:modified xsi:type="dcterms:W3CDTF">2013-12-04T01:52:16Z</dcterms:modified>
</cp:coreProperties>
</file>