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4925" y="2349500"/>
            <a:ext cx="9074150" cy="279400"/>
            <a:chOff x="0" y="0"/>
            <a:chExt cx="4965" cy="176"/>
          </a:xfrm>
        </p:grpSpPr>
        <p:pic>
          <p:nvPicPr>
            <p:cNvPr id="2051" name="Lin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39900" y="2708275"/>
            <a:ext cx="6553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  <a:p>
            <a:pPr algn="r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endParaRPr lang="zh-CN" sz="2800"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0413" y="2209800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endParaRPr lang="zh-CN" sz="3200">
              <a:latin typeface="Times New Roman" pitchFamily="18" charset="0"/>
              <a:ea typeface="楷体_GB2312" pitchFamily="1" charset="-122"/>
            </a:endParaRPr>
          </a:p>
        </p:txBody>
      </p:sp>
      <p:pic>
        <p:nvPicPr>
          <p:cNvPr id="2055" name="Picture 7" descr="logo_with_title_horizo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18150"/>
            <a:ext cx="475138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8064500" cy="895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709863"/>
            <a:ext cx="662463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29084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9588" y="261938"/>
            <a:ext cx="2033587" cy="5975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261938"/>
            <a:ext cx="5951538" cy="5975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903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0050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62513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341438"/>
            <a:ext cx="3851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3788" y="1341438"/>
            <a:ext cx="38528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0534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454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6595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83084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81868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28954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762000" y="9144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sz="2400" b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1938"/>
            <a:ext cx="8137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41438"/>
            <a:ext cx="7856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327025" cy="68580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C6D6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b="0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39750" y="981075"/>
            <a:ext cx="8569325" cy="279400"/>
            <a:chOff x="0" y="0"/>
            <a:chExt cx="4965" cy="176"/>
          </a:xfrm>
        </p:grpSpPr>
        <p:pic>
          <p:nvPicPr>
            <p:cNvPr id="1031" name="Lin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2" y="86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b="0"/>
            </a:p>
          </p:txBody>
        </p:sp>
      </p:grpSp>
      <p:pic>
        <p:nvPicPr>
          <p:cNvPr id="1033" name="Picture 9" descr="ustc_logo_水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054100"/>
            <a:ext cx="53975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_with_title_horizonta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6121400"/>
            <a:ext cx="2663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v"/>
        <a:defRPr sz="2800" b="1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Ø"/>
        <a:defRPr sz="2400" b="1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l"/>
        <a:defRPr sz="2000" b="1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sz="2000" b="1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2000" b="1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dxdxsmy/article/details/73463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信号传递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</a:t>
            </a:r>
            <a:r>
              <a:rPr lang="zh-CN" altLang="en-US" dirty="0"/>
              <a:t>号：</a:t>
            </a:r>
            <a:r>
              <a:rPr lang="en-US" altLang="zh-CN" dirty="0" smtClean="0"/>
              <a:t>SA13011935</a:t>
            </a:r>
          </a:p>
          <a:p>
            <a:r>
              <a:rPr lang="zh-CN" altLang="en-US" dirty="0" smtClean="0"/>
              <a:t>制作人：李俊</a:t>
            </a:r>
            <a:endParaRPr lang="en-US" altLang="zh-CN" dirty="0" smtClean="0"/>
          </a:p>
          <a:p>
            <a:r>
              <a:rPr lang="en-US" altLang="zh-CN" dirty="0" smtClean="0"/>
              <a:t>2013.11.8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49234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get_signal_to_deliver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该</a:t>
            </a:r>
            <a:r>
              <a:rPr lang="zh-CN" altLang="en-US" dirty="0" smtClean="0"/>
              <a:t>函数主要是对书本上谈到的</a:t>
            </a:r>
            <a:r>
              <a:rPr lang="en-US" altLang="zh-CN" dirty="0" err="1" smtClean="0"/>
              <a:t>do_signal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函数中的循环处理信号的重新封装，主要完成以下功能：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、循环调用</a:t>
            </a:r>
            <a:r>
              <a:rPr lang="en-US" altLang="zh-CN" dirty="0" err="1" smtClean="0"/>
              <a:t>dequeue_signal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函数，获取待处理的信号；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、根据信号默认操作将信号分类以及分类处理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右箭头 3">
            <a:hlinkClick r:id="rId2" action="ppaction://hlinksldjump"/>
          </p:cNvPr>
          <p:cNvSpPr/>
          <p:nvPr/>
        </p:nvSpPr>
        <p:spPr bwMode="auto">
          <a:xfrm flipH="1">
            <a:off x="7587049" y="5622324"/>
            <a:ext cx="790833" cy="3707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8116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六、参考链接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blog.csdn.net/dxdxsmy/article/details/7346378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839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现假定内核已经注意到一个信号的到来，并调用相应的函数为接收此信号的进程准备描述符。但是万一这个进程在那一刻并不在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上运行，内核就延迟传递信号的任务。那么我们现在就转向另一个主题，即为确保进程的挂起信号得到处理内核所执行的操作。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591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二、检查信号的时机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问题：之前谈到过，内核会处理信号队列，那么内核何时检查信号队列？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4133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二、检查信号的</a:t>
            </a:r>
            <a:r>
              <a:rPr lang="zh-CN" altLang="en-US" dirty="0" smtClean="0"/>
              <a:t>时机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内核在允许进程恢复用户态下的执行之前，会检查进程</a:t>
            </a:r>
            <a:r>
              <a:rPr lang="en-US" altLang="zh-CN" dirty="0" smtClean="0"/>
              <a:t>TIF_SIGPENDING</a:t>
            </a:r>
            <a:r>
              <a:rPr lang="zh-CN" altLang="en-US" dirty="0" smtClean="0"/>
              <a:t>标志的值。</a:t>
            </a:r>
            <a:endParaRPr lang="en-US" altLang="zh-CN" dirty="0" smtClean="0"/>
          </a:p>
          <a:p>
            <a:r>
              <a:rPr lang="zh-CN" altLang="en-US" dirty="0" smtClean="0"/>
              <a:t>每当内核处理完一个中断或异常时，就检查是否存在挂起的信号。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5" y="1164152"/>
            <a:ext cx="8729662" cy="48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77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三、信号处理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为了处理非阻塞的挂起信号，内核调用</a:t>
            </a:r>
            <a:r>
              <a:rPr lang="en-US" altLang="zh-CN" dirty="0" err="1" smtClean="0"/>
              <a:t>do_signal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函数进行处理；</a:t>
            </a:r>
            <a:endParaRPr lang="en-US" altLang="zh-CN" dirty="0" smtClean="0"/>
          </a:p>
          <a:p>
            <a:r>
              <a:rPr lang="zh-CN" altLang="en-US" dirty="0" smtClean="0"/>
              <a:t>阻塞信号：如果一个信号被设置为阻塞，那么当信号产生的时候，它会与正常的信号一样被传递给进程，但是只有进程解除对信号阻塞时才会被处理。</a:t>
            </a:r>
            <a:endParaRPr lang="en-US" altLang="zh-CN" dirty="0" smtClean="0"/>
          </a:p>
          <a:p>
            <a:r>
              <a:rPr lang="zh-CN" altLang="en-US" dirty="0" smtClean="0"/>
              <a:t>挂起信号：</a:t>
            </a:r>
            <a:r>
              <a:rPr lang="zh-CN" altLang="zh-CN" dirty="0"/>
              <a:t>挂起信号：已经生成但是还未被传递的信号。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1149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do_signal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信号的传递和处理是由</a:t>
            </a:r>
            <a:r>
              <a:rPr lang="en-US" altLang="zh-CN" dirty="0" err="1" smtClean="0"/>
              <a:t>do_signal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函数完成的，该函数只是在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要返回到用户态时才被调用。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do_signal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函数主要做以下的事情：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循环调用</a:t>
            </a:r>
            <a:r>
              <a:rPr lang="en-US" altLang="zh-CN" dirty="0" err="1" smtClean="0"/>
              <a:t>dequeue_signal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函数，直到在私有挂起队列和共享挂起队列中都没有非阻塞的挂起信号。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对于每一个挂起的信号，先检查当前进程是否被其他进程监控，如果是则通知监控进程当前进程对信号的处理；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把要处理信号的</a:t>
            </a:r>
            <a:r>
              <a:rPr lang="en-US" altLang="zh-CN" dirty="0" err="1" smtClean="0"/>
              <a:t>ka_sigsaction</a:t>
            </a:r>
            <a:r>
              <a:rPr lang="zh-CN" altLang="en-US" dirty="0" smtClean="0"/>
              <a:t>数据结构的地址赋给</a:t>
            </a:r>
            <a:r>
              <a:rPr lang="en-US" altLang="zh-CN" dirty="0" err="1" smtClean="0"/>
              <a:t>ka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根据</a:t>
            </a:r>
            <a:r>
              <a:rPr lang="en-US" altLang="zh-CN" dirty="0" err="1" smtClean="0"/>
              <a:t>ka</a:t>
            </a:r>
            <a:r>
              <a:rPr lang="zh-CN" altLang="en-US" dirty="0" smtClean="0"/>
              <a:t>的内容可以执行三种操作：忽略信号、执行缺省操作或执行信号处理程序。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87343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do_signal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en-US" altLang="zh-CN" dirty="0" smtClean="0"/>
              <a:t>                                                                                           </a:t>
            </a:r>
            <a:r>
              <a:rPr lang="en-US" altLang="zh-CN" dirty="0" err="1" smtClean="0">
                <a:hlinkClick r:id="rId2" action="ppaction://hlinksldjump"/>
              </a:rPr>
              <a:t>get_signal_to_deliver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630" y="4154409"/>
            <a:ext cx="1431000" cy="49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630" y="1464363"/>
            <a:ext cx="2931563" cy="4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149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en-US" dirty="0"/>
              <a:t>三</a:t>
            </a:r>
            <a:r>
              <a:rPr lang="zh-CN" altLang="en-US" dirty="0" smtClean="0"/>
              <a:t>种操作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、忽略信号。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ka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sa.sa_handler</a:t>
            </a:r>
            <a:r>
              <a:rPr lang="en-US" altLang="zh-CN" dirty="0" smtClean="0"/>
              <a:t>==SIG_IGN)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continue;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此时程序将会忽略该信号，处理队列中的下一个信号。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、执行缺省操作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ka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sa.sa_handler</a:t>
            </a:r>
            <a:r>
              <a:rPr lang="en-US" altLang="zh-CN" dirty="0" smtClean="0"/>
              <a:t>==SIG_DEL)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这里谈到的缺省操作有</a:t>
            </a:r>
            <a:r>
              <a:rPr lang="en-US" altLang="zh-CN" dirty="0" smtClean="0"/>
              <a:t>terminate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ignore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注意：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缺省操作</a:t>
            </a:r>
            <a:endParaRPr lang="zh-CN" altLang="en-US" dirty="0"/>
          </a:p>
        </p:txBody>
      </p:sp>
      <p:sp>
        <p:nvSpPr>
          <p:cNvPr id="4" name="右箭头 3">
            <a:hlinkClick r:id="rId2" action="ppaction://hlinksldjump"/>
          </p:cNvPr>
          <p:cNvSpPr/>
          <p:nvPr/>
        </p:nvSpPr>
        <p:spPr bwMode="auto">
          <a:xfrm>
            <a:off x="7179276" y="5770605"/>
            <a:ext cx="914400" cy="4324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4890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get_signal_to_deliver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19" y="1146004"/>
            <a:ext cx="3309188" cy="6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110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800080"/>
      </a:dk1>
      <a:lt1>
        <a:srgbClr val="FFFFFF"/>
      </a:lt1>
      <a:dk2>
        <a:srgbClr val="800080"/>
      </a:dk2>
      <a:lt2>
        <a:srgbClr val="E7E7E7"/>
      </a:lt2>
      <a:accent1>
        <a:srgbClr val="DDDDDD"/>
      </a:accent1>
      <a:accent2>
        <a:srgbClr val="000099"/>
      </a:accent2>
      <a:accent3>
        <a:srgbClr val="FFFFFF"/>
      </a:accent3>
      <a:accent4>
        <a:srgbClr val="6C006C"/>
      </a:accent4>
      <a:accent5>
        <a:srgbClr val="EBEBEB"/>
      </a:accent5>
      <a:accent6>
        <a:srgbClr val="00008A"/>
      </a:accent6>
      <a:hlink>
        <a:srgbClr val="990000"/>
      </a:hlink>
      <a:folHlink>
        <a:srgbClr val="FFFFFF"/>
      </a:folHlink>
    </a:clrScheme>
    <a:fontScheme name="外部报告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外部报告模板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外部报告模板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外部报告模板 5">
        <a:dk1>
          <a:srgbClr val="800080"/>
        </a:dk1>
        <a:lt1>
          <a:srgbClr val="FFFFFF"/>
        </a:lt1>
        <a:dk2>
          <a:srgbClr val="800080"/>
        </a:dk2>
        <a:lt2>
          <a:srgbClr val="E7E7E7"/>
        </a:lt2>
        <a:accent1>
          <a:srgbClr val="E7E7E7"/>
        </a:accent1>
        <a:accent2>
          <a:srgbClr val="33CC33"/>
        </a:accent2>
        <a:accent3>
          <a:srgbClr val="FFFFFF"/>
        </a:accent3>
        <a:accent4>
          <a:srgbClr val="6C006C"/>
        </a:accent4>
        <a:accent5>
          <a:srgbClr val="F1F1F1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D62CE33-6632-4F8F-91A0-B6F3F3B88152}" vid="{F91EC6DE-B655-4D48-861B-D3B59F47F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嵌入式实验室PPT主题</Template>
  <TotalTime>518</TotalTime>
  <Words>376</Words>
  <Application>Microsoft Office PowerPoint</Application>
  <PresentationFormat>全屏显示(4:3)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楷体_GB2312</vt:lpstr>
      <vt:lpstr>宋体</vt:lpstr>
      <vt:lpstr>Arial</vt:lpstr>
      <vt:lpstr>Times New Roman</vt:lpstr>
      <vt:lpstr>Wingdings</vt:lpstr>
      <vt:lpstr>主题1</vt:lpstr>
      <vt:lpstr>信号传递</vt:lpstr>
      <vt:lpstr>一、引言</vt:lpstr>
      <vt:lpstr>二、检查信号的时机</vt:lpstr>
      <vt:lpstr>二、检查信号的时机——续</vt:lpstr>
      <vt:lpstr>三、信号处理</vt:lpstr>
      <vt:lpstr>四、do_signal()函数</vt:lpstr>
      <vt:lpstr>四、do_signal()函数</vt:lpstr>
      <vt:lpstr>五、三种操作</vt:lpstr>
      <vt:lpstr>get_signal_to_deliver()函数</vt:lpstr>
      <vt:lpstr>get_signal_to_deliver()函数</vt:lpstr>
      <vt:lpstr>六、参考链接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信号传递</dc:title>
  <dc:creator>LiJun</dc:creator>
  <cp:lastModifiedBy>LiJun</cp:lastModifiedBy>
  <cp:revision>20</cp:revision>
  <dcterms:created xsi:type="dcterms:W3CDTF">2013-11-06T14:20:08Z</dcterms:created>
  <dcterms:modified xsi:type="dcterms:W3CDTF">2013-11-07T16:49:21Z</dcterms:modified>
</cp:coreProperties>
</file>