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2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5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0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sz="32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9084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8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903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0050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62513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341438"/>
            <a:ext cx="3851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0534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54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6595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83084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81868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28954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sz="24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1938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0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800" b="1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2400" b="1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2000" b="1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2000" b="1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do_fork</a:t>
            </a:r>
            <a:r>
              <a:rPr lang="zh-CN" altLang="en-US" dirty="0" smtClean="0"/>
              <a:t>函数浅析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制作人：李俊</a:t>
            </a:r>
            <a:endParaRPr lang="en-US" altLang="zh-CN" dirty="0" smtClean="0"/>
          </a:p>
          <a:p>
            <a:r>
              <a:rPr lang="en-US" altLang="zh-CN" dirty="0" smtClean="0"/>
              <a:t>2013.10.9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7503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do_fork</a:t>
            </a:r>
            <a:r>
              <a:rPr lang="zh-CN" altLang="en-US" dirty="0"/>
              <a:t>函数流程解析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最后如果返回的ｔａｓｋ＿ｓｔｒｕｃｔ指针ｐ无效，则说明出错，将ｐ转换成长整形数据并赋给ｎｒ。</a:t>
            </a:r>
            <a:endParaRPr lang="en-US" altLang="zh-CN" dirty="0" smtClean="0"/>
          </a:p>
          <a:p>
            <a:r>
              <a:rPr lang="zh-CN" altLang="en-US" dirty="0" smtClean="0"/>
              <a:t>返回ｎｒ（ＰＩＤ）。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7774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创建进程的系统调用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系统中有三种创建进程的方式：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vfork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clone()</a:t>
            </a:r>
            <a:r>
              <a:rPr lang="zh-CN" altLang="en-US" dirty="0" smtClean="0"/>
              <a:t>函数用来创建轻量级进程，这与系统中线程有关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ork()</a:t>
            </a:r>
            <a:r>
              <a:rPr lang="zh-CN" altLang="en-US" dirty="0" smtClean="0"/>
              <a:t>函数就是普通的进程创建，新创建的子进程是父进程的一份拷贝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fork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函数创建的进程能共享父进程的内存地址空间。为了防止父进程写子进程需要的数据，阻塞父进程的执行，一直到子进程退出或执行一个新的程序为止。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43228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创建进程的系统调用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三种创建进程都是通过调用</a:t>
            </a:r>
            <a:r>
              <a:rPr lang="en-US" altLang="zh-CN" dirty="0" err="1" smtClean="0"/>
              <a:t>do_fork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函数来实现的，主要区别在于调用</a:t>
            </a:r>
            <a:r>
              <a:rPr lang="en-US" altLang="zh-CN" dirty="0" err="1" smtClean="0"/>
              <a:t>do_fork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clone_flags</a:t>
            </a:r>
            <a:r>
              <a:rPr lang="zh-CN" altLang="en-US" dirty="0" smtClean="0"/>
              <a:t>参数的不同。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标志；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Vfork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函数需要设置</a:t>
            </a:r>
            <a:r>
              <a:rPr lang="en-US" altLang="zh-CN" dirty="0" smtClean="0"/>
              <a:t>CLONE_VFORK|CLONE_VM|SIGCHLD</a:t>
            </a:r>
            <a:r>
              <a:rPr lang="zh-CN" altLang="en-US" dirty="0" smtClean="0"/>
              <a:t>标志。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Clone()</a:t>
            </a:r>
            <a:r>
              <a:rPr lang="zh-CN" altLang="en-US" dirty="0" smtClean="0"/>
              <a:t>函数区别比较大，需要传入</a:t>
            </a:r>
            <a:r>
              <a:rPr lang="en-US" altLang="zh-CN" dirty="0" err="1" smtClean="0"/>
              <a:t>parent_tid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child_tid</a:t>
            </a:r>
            <a:r>
              <a:rPr lang="zh-CN" altLang="en-US" dirty="0" smtClean="0"/>
              <a:t>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7013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do_fork</a:t>
            </a:r>
            <a:r>
              <a:rPr lang="zh-CN" altLang="en-US" dirty="0" smtClean="0"/>
              <a:t>函数简单流程图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01" y="1341439"/>
            <a:ext cx="3277318" cy="55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665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do_fork</a:t>
            </a:r>
            <a:r>
              <a:rPr lang="zh-CN" altLang="en-US" dirty="0" smtClean="0"/>
              <a:t>函数流程解析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do_fork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函数在真正创建进程之前，需要进行一些简单的准备工作。</a:t>
            </a:r>
            <a:endParaRPr lang="en-US" altLang="zh-CN" dirty="0" smtClean="0"/>
          </a:p>
          <a:p>
            <a:r>
              <a:rPr lang="zh-CN" altLang="en-US" dirty="0" smtClean="0"/>
              <a:t>首先根据开始的克隆标志，打印一些处理器的信息</a:t>
            </a:r>
            <a:endParaRPr lang="en-US" altLang="zh-CN" dirty="0" smtClean="0"/>
          </a:p>
          <a:p>
            <a:r>
              <a:rPr lang="zh-CN" altLang="en-US" dirty="0" smtClean="0"/>
              <a:t>然后检查当前进程的</a:t>
            </a:r>
            <a:r>
              <a:rPr lang="en-US" altLang="zh-CN" dirty="0" err="1" smtClean="0"/>
              <a:t>ptrace</a:t>
            </a:r>
            <a:r>
              <a:rPr lang="zh-CN" altLang="en-US" dirty="0" smtClean="0"/>
              <a:t>字段，如果被设置，则说明有另一个进程正在跟踪当前进程。如果创建的子进程不是内核线程，那么设置</a:t>
            </a:r>
            <a:r>
              <a:rPr lang="en-US" altLang="zh-CN" dirty="0" smtClean="0"/>
              <a:t>CLONE_PTRACE</a:t>
            </a:r>
            <a:r>
              <a:rPr lang="zh-CN" altLang="en-US" dirty="0" smtClean="0"/>
              <a:t>标志。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2165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do_fork</a:t>
            </a:r>
            <a:r>
              <a:rPr lang="zh-CN" altLang="en-US" dirty="0"/>
              <a:t>函数流程解析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在以上准备工作做完之后，就可以创建子进程了。</a:t>
            </a:r>
            <a:endParaRPr lang="en-US" altLang="zh-CN" dirty="0" smtClean="0"/>
          </a:p>
          <a:p>
            <a:r>
              <a:rPr lang="zh-CN" altLang="en-US" dirty="0" smtClean="0"/>
              <a:t>创建子进程实际上是创建一个</a:t>
            </a:r>
            <a:r>
              <a:rPr lang="en-US" altLang="zh-CN" dirty="0" err="1" smtClean="0"/>
              <a:t>task_struct</a:t>
            </a:r>
            <a:r>
              <a:rPr lang="zh-CN" altLang="en-US" dirty="0" smtClean="0"/>
              <a:t>结构体，并对其进行初始化。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copy_process</a:t>
            </a:r>
            <a:r>
              <a:rPr lang="zh-CN" altLang="en-US" dirty="0" smtClean="0"/>
              <a:t>进行创建，将父进程的数据写入到子进程的</a:t>
            </a:r>
            <a:r>
              <a:rPr lang="en-US" altLang="zh-CN" dirty="0" err="1" smtClean="0"/>
              <a:t>task_struct</a:t>
            </a:r>
            <a:r>
              <a:rPr lang="zh-CN" altLang="en-US" dirty="0" smtClean="0"/>
              <a:t>结构体中。该函数返回创建子进程的</a:t>
            </a:r>
            <a:r>
              <a:rPr lang="en-US" altLang="zh-CN" dirty="0" err="1" smtClean="0"/>
              <a:t>task_struct</a:t>
            </a:r>
            <a:r>
              <a:rPr lang="zh-CN" altLang="en-US" dirty="0" smtClean="0"/>
              <a:t>指针。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97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do_fork</a:t>
            </a:r>
            <a:r>
              <a:rPr lang="zh-CN" altLang="en-US" dirty="0"/>
              <a:t>函数流程解析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</a:t>
            </a:r>
            <a:r>
              <a:rPr lang="zh-CN" altLang="en-US" dirty="0" smtClean="0"/>
              <a:t>果子进程创建成功，则为新的进程分配进程标示符，即ＰＩＤ。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１、判断ｃｌｏｎｅ＿ｆｌａｇｓ标志。如果被设置了ＣＬＯＮＥ＿ＰＡＲＥＮＴ＿ＳＥＴＴＩＤ标志，</a:t>
            </a:r>
            <a:r>
              <a:rPr lang="zh-CN" altLang="zh-CN" dirty="0"/>
              <a:t>说明创建的是轻量级进程，该标志与</a:t>
            </a:r>
            <a:r>
              <a:rPr lang="en-US" altLang="zh-CN" dirty="0"/>
              <a:t>clone</a:t>
            </a:r>
            <a:r>
              <a:rPr lang="zh-CN" altLang="zh-CN" dirty="0"/>
              <a:t>中的</a:t>
            </a:r>
            <a:r>
              <a:rPr lang="en-US" altLang="zh-CN" dirty="0" err="1"/>
              <a:t>ptid</a:t>
            </a:r>
            <a:r>
              <a:rPr lang="zh-CN" altLang="zh-CN" dirty="0"/>
              <a:t>变量对应，则将创建的子进程的</a:t>
            </a:r>
            <a:r>
              <a:rPr lang="en-US" altLang="zh-CN" dirty="0" err="1"/>
              <a:t>pid</a:t>
            </a:r>
            <a:r>
              <a:rPr lang="zh-CN" altLang="zh-CN" dirty="0" smtClean="0"/>
              <a:t>写入</a:t>
            </a:r>
            <a:r>
              <a:rPr lang="en-US" altLang="zh-CN" dirty="0" err="1" smtClean="0"/>
              <a:t>ptid</a:t>
            </a:r>
            <a:r>
              <a:rPr lang="zh-CN" altLang="zh-CN" dirty="0" smtClean="0"/>
              <a:t>参数所</a:t>
            </a:r>
            <a:r>
              <a:rPr lang="zh-CN" altLang="zh-CN" dirty="0"/>
              <a:t>指向的父进程的用户态变量中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２、如果设置了ＣＬＯＮＥ＿ＶＦＯＲＫ标志，则与ｖｆｏｒｋ系统调用有关，初始化ｔａｓｔ＿ｓｔｒｕｃｔ中的ｖｆｏｒｋ＿ｄｏｎｅ域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8082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do_fork</a:t>
            </a:r>
            <a:r>
              <a:rPr lang="zh-CN" altLang="en-US" dirty="0"/>
              <a:t>函数流程解析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３、检查子进程的ｐｔｒａｃｅ字段，如果该字段被置位，则说明需要跟踪子进程。那么需要将子进程的状态设置成ＴＡＫＳ＿ＳＴＯＰＥＤ状态，并未子进程增加挂起的ＳＩＧＳＴＯＰ信号。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如果设置了ＣＬＯＮＥ＿ＳＴＯＰＰＥＤ标志，那么也必须如此设置。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４、如果没有设置ＣＬＯＮＥ＿ＳＴＯＰＰＥＤ标志，则调用ｗａｋｅ＿ｕｐ＿ｎｅｗ＿ｔａｓｋ（）函数唤醒新进程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8718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do_fork</a:t>
            </a:r>
            <a:r>
              <a:rPr lang="zh-CN" altLang="en-US" dirty="0"/>
              <a:t>函数流程解析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５、如果没有设置ＴＡＳＫ＿ＳＯＰＰＥＤ，则将子进程的状态设置ＴＡＳＫ＿ＳＴＯＰＰＥＤ。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６、检查跟踪标志字段，如果该字段被置位，则说明父进程被祖父进程跟踪，则将子进程的ｐｉｄ存入父进程的ｐｔｒａｃｅ＿ｍｅｓｓａｇｅ字段，同时调用ｐｔｒａｃｅ＿ｎｏｔｉｆｙ（）函数使当前进程停止运行，并像当前进程的父进程发送ＳＩＧＣＨＬＤ信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７、如果设置了ＣＬＯＮＥ＿ＶＦＯＲＫ标志，则说明是跟ｖｆｏｒｋ有关，则把父进程插入等待队列，并挂起父进程，直到子进程释放自己的内存地址空间。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9444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D62CE33-6632-4F8F-91A0-B6F3F3B88152}" vid="{F91EC6DE-B655-4D48-861B-D3B59F47F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嵌入式实验室PPT主题 - 副本</Template>
  <TotalTime>712</TotalTime>
  <Words>660</Words>
  <Application>Microsoft Office PowerPoint</Application>
  <PresentationFormat>全屏显示(4:3)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楷体_GB2312</vt:lpstr>
      <vt:lpstr>宋体</vt:lpstr>
      <vt:lpstr>Arial</vt:lpstr>
      <vt:lpstr>Times New Roman</vt:lpstr>
      <vt:lpstr>Wingdings</vt:lpstr>
      <vt:lpstr>主题1</vt:lpstr>
      <vt:lpstr>do_fork函数浅析</vt:lpstr>
      <vt:lpstr>创建进程的系统调用</vt:lpstr>
      <vt:lpstr>创建进程的系统调用</vt:lpstr>
      <vt:lpstr>do_fork函数简单流程图</vt:lpstr>
      <vt:lpstr>do_fork函数流程解析</vt:lpstr>
      <vt:lpstr>do_fork函数流程解析</vt:lpstr>
      <vt:lpstr>do_fork函数流程解析</vt:lpstr>
      <vt:lpstr>do_fork函数流程解析</vt:lpstr>
      <vt:lpstr>do_fork函数流程解析</vt:lpstr>
      <vt:lpstr>do_fork函数流程解析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do_fork函数浅析</dc:title>
  <dc:creator>LiJun</dc:creator>
  <cp:lastModifiedBy>LiJun</cp:lastModifiedBy>
  <cp:revision>13</cp:revision>
  <dcterms:created xsi:type="dcterms:W3CDTF">2013-10-09T02:26:22Z</dcterms:created>
  <dcterms:modified xsi:type="dcterms:W3CDTF">2013-10-09T14:19:08Z</dcterms:modified>
</cp:coreProperties>
</file>