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987857"/>
            <a:ext cx="7766936" cy="1646302"/>
          </a:xfrm>
        </p:spPr>
        <p:txBody>
          <a:bodyPr/>
          <a:lstStyle/>
          <a:p>
            <a:r>
              <a:rPr lang="zh-CN" altLang="en-US" sz="8800" dirty="0">
                <a:latin typeface="+mn-ea"/>
                <a:ea typeface="+mn-ea"/>
              </a:rPr>
              <a:t>对</a:t>
            </a:r>
            <a:r>
              <a:rPr lang="zh-CN" altLang="en-US" sz="8800" dirty="0" smtClean="0">
                <a:latin typeface="+mn-ea"/>
                <a:ea typeface="+mn-ea"/>
              </a:rPr>
              <a:t>区域的操作</a:t>
            </a:r>
            <a:endParaRPr lang="zh-CN" altLang="en-US" sz="88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1925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周徐</a:t>
            </a:r>
            <a:r>
              <a:rPr lang="zh-CN" altLang="en-US" sz="2800" dirty="0" smtClean="0"/>
              <a:t>达          </a:t>
            </a:r>
            <a:r>
              <a:rPr lang="en-US" altLang="zh-CN" sz="2800" dirty="0" smtClean="0"/>
              <a:t>SA13011042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78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763" y="137852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有交集情况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80" y="2389174"/>
            <a:ext cx="8897592" cy="221010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12901" y="3490175"/>
            <a:ext cx="2395471" cy="1468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4708" y="5204302"/>
            <a:ext cx="620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(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end_addr</a:t>
            </a:r>
            <a:r>
              <a:rPr lang="en-US" altLang="zh-CN" sz="2400" dirty="0"/>
              <a:t> &lt;= 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vm_start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= NULL;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30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763" y="137852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无交集情况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67" y="2389174"/>
            <a:ext cx="8897592" cy="221010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940935" y="3503054"/>
            <a:ext cx="2112135" cy="1262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3193" y="5204302"/>
            <a:ext cx="620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(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end_addr</a:t>
            </a:r>
            <a:r>
              <a:rPr lang="en-US" altLang="zh-CN" sz="2400" dirty="0"/>
              <a:t> &lt;= 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vm_start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= NULL;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618186"/>
            <a:ext cx="7766936" cy="1646302"/>
          </a:xfrm>
        </p:spPr>
        <p:txBody>
          <a:bodyPr/>
          <a:lstStyle/>
          <a:p>
            <a:pPr algn="ctr"/>
            <a:r>
              <a:rPr lang="zh-CN" altLang="en-US" sz="7200" dirty="0" smtClean="0"/>
              <a:t>合并区域</a:t>
            </a:r>
            <a:r>
              <a:rPr lang="en-US" altLang="zh-CN" sz="7200" dirty="0"/>
              <a:t/>
            </a:r>
            <a:br>
              <a:rPr lang="en-US" altLang="zh-CN" sz="7200" dirty="0"/>
            </a:br>
            <a:r>
              <a:rPr lang="en-US" altLang="zh-CN" sz="3600" dirty="0" err="1" smtClean="0"/>
              <a:t>vma_merge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2801582"/>
            <a:ext cx="7766936" cy="201511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/>
              <a:t>在新区域被加到进程的地址空间时，内核都会检查它是否与一个或者多个现存区域合并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3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8644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判断能否合并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不仅地址需要连续，而且标志位必须相同，而且文件相关属性必须相同，锁的性质也必须相同</a:t>
            </a:r>
            <a:endParaRPr lang="en-US" altLang="zh-CN" sz="2400" b="1" dirty="0" smtClean="0"/>
          </a:p>
          <a:p>
            <a:pPr algn="l"/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后续操作包括：文件相关操作，锁的相关操作，红黑树节点操作，链表操作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00" y="0"/>
            <a:ext cx="8988977" cy="35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485582"/>
            <a:ext cx="7766936" cy="1646302"/>
          </a:xfrm>
        </p:spPr>
        <p:txBody>
          <a:bodyPr/>
          <a:lstStyle/>
          <a:p>
            <a:pPr algn="ctr"/>
            <a:r>
              <a:rPr lang="zh-CN" altLang="en-US" sz="7200" dirty="0" smtClean="0"/>
              <a:t>插入区域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3200" dirty="0" err="1" smtClean="0"/>
              <a:t>insert_vm_struct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2537139"/>
            <a:ext cx="7766936" cy="2610594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6" y="2395470"/>
            <a:ext cx="9112775" cy="35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6008" y="66392"/>
            <a:ext cx="7766936" cy="1184660"/>
          </a:xfrm>
        </p:spPr>
        <p:txBody>
          <a:bodyPr/>
          <a:lstStyle/>
          <a:p>
            <a:pPr algn="l"/>
            <a:r>
              <a:rPr lang="zh-CN" altLang="en-US" dirty="0" smtClean="0"/>
              <a:t>首先会涉及到链表操作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0" y="1403977"/>
            <a:ext cx="10058400" cy="50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9251" y="-132604"/>
            <a:ext cx="8720211" cy="1278824"/>
          </a:xfrm>
        </p:spPr>
        <p:txBody>
          <a:bodyPr/>
          <a:lstStyle/>
          <a:p>
            <a:pPr algn="l"/>
            <a:r>
              <a:rPr lang="zh-CN" altLang="en-US" dirty="0" smtClean="0"/>
              <a:t>然后会涉及到红黑树的操作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48" y="961202"/>
            <a:ext cx="4896533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493" y="485582"/>
            <a:ext cx="7766936" cy="1646302"/>
          </a:xfrm>
        </p:spPr>
        <p:txBody>
          <a:bodyPr/>
          <a:lstStyle/>
          <a:p>
            <a:pPr algn="l"/>
            <a:r>
              <a:rPr lang="en-US" altLang="zh-CN" dirty="0" smtClean="0"/>
              <a:t>					</a:t>
            </a:r>
            <a:r>
              <a:rPr lang="zh-CN" altLang="en-US" sz="6600" dirty="0" smtClean="0"/>
              <a:t>创建区域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</a:t>
            </a:r>
            <a:r>
              <a:rPr lang="en-US" altLang="zh-CN" sz="3200" dirty="0" err="1" smtClean="0"/>
              <a:t>get_unmapped_aera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1.</a:t>
            </a:r>
            <a:r>
              <a:rPr lang="zh-CN" altLang="en-US" sz="2800" dirty="0" smtClean="0"/>
              <a:t>如果指定起始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，则从起始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开始寻找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2.</a:t>
            </a:r>
            <a:r>
              <a:rPr lang="zh-CN" altLang="en-US" sz="2800" dirty="0" smtClean="0"/>
              <a:t>如果没有指定起始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，则从前一次扫描时的缓存开始寻找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3.</a:t>
            </a:r>
            <a:r>
              <a:rPr lang="zh-CN" altLang="en-US" sz="2800" dirty="0" smtClean="0"/>
              <a:t>如果步骤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没有寻找到，则从</a:t>
            </a:r>
            <a:r>
              <a:rPr lang="en-US" altLang="zh-CN" sz="2800" dirty="0" smtClean="0"/>
              <a:t>TASK_UNMAPPED_BASE</a:t>
            </a:r>
            <a:r>
              <a:rPr lang="zh-CN" altLang="en-US" sz="2800" dirty="0" smtClean="0"/>
              <a:t>开始再一次寻找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964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493" y="485582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8" y="1213927"/>
            <a:ext cx="939296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8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493" y="485582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38" y="1308733"/>
            <a:ext cx="907859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9078" y="487491"/>
            <a:ext cx="7766936" cy="989479"/>
          </a:xfrm>
        </p:spPr>
        <p:txBody>
          <a:bodyPr/>
          <a:lstStyle/>
          <a:p>
            <a:r>
              <a:rPr lang="zh-CN" altLang="en-US" sz="6000" dirty="0" smtClean="0"/>
              <a:t>线性区的数据结构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" y="1876021"/>
            <a:ext cx="10265561" cy="434962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280338" y="4327301"/>
            <a:ext cx="862885" cy="10045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77318" y="4414616"/>
            <a:ext cx="218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m_area_struct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8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493" y="485582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6" y="1308733"/>
            <a:ext cx="853559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7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493" y="485582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6" y="1626929"/>
            <a:ext cx="853559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857" y="472703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   </a:t>
            </a:r>
            <a:r>
              <a:rPr lang="zh-CN" altLang="en-US" sz="6600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1.</a:t>
            </a:r>
            <a:r>
              <a:rPr lang="zh-CN" altLang="en-US" sz="2800" dirty="0" smtClean="0"/>
              <a:t>对区域的操作离不开辅助函数</a:t>
            </a:r>
            <a:r>
              <a:rPr lang="en-US" altLang="zh-CN" sz="2800" dirty="0" err="1" smtClean="0"/>
              <a:t>find_vma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2.</a:t>
            </a:r>
            <a:r>
              <a:rPr lang="zh-CN" altLang="en-US" sz="2800" dirty="0" smtClean="0"/>
              <a:t>对区域的操作涉及到两个数据结构：链表和红黑树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11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522" y="2253803"/>
            <a:ext cx="7766936" cy="1646302"/>
          </a:xfrm>
        </p:spPr>
        <p:txBody>
          <a:bodyPr/>
          <a:lstStyle/>
          <a:p>
            <a:pPr algn="l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dirty="0" smtClean="0"/>
              <a:t>				   </a:t>
            </a:r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04" y="2253803"/>
            <a:ext cx="7766936" cy="2597715"/>
          </a:xfrm>
        </p:spPr>
        <p:txBody>
          <a:bodyPr>
            <a:noAutofit/>
          </a:bodyPr>
          <a:lstStyle/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8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440" y="450760"/>
            <a:ext cx="7766936" cy="1751526"/>
          </a:xfrm>
        </p:spPr>
        <p:txBody>
          <a:bodyPr/>
          <a:lstStyle/>
          <a:p>
            <a:pPr algn="l"/>
            <a:r>
              <a:rPr lang="zh-CN" altLang="en-US" sz="6000" dirty="0" smtClean="0"/>
              <a:t>三个主要的操作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7827" y="2936383"/>
            <a:ext cx="7766936" cy="256289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如何</a:t>
            </a:r>
            <a:r>
              <a:rPr lang="zh-CN" altLang="en-US" sz="4400" b="1" dirty="0">
                <a:solidFill>
                  <a:srgbClr val="FF0000"/>
                </a:solidFill>
              </a:rPr>
              <a:t>合并</a:t>
            </a:r>
            <a:r>
              <a:rPr lang="zh-CN" altLang="en-US" sz="4400" dirty="0"/>
              <a:t>线性区</a:t>
            </a:r>
            <a:endParaRPr lang="en-US" altLang="zh-CN" sz="4400" dirty="0" smtClean="0"/>
          </a:p>
          <a:p>
            <a:pPr algn="l"/>
            <a:r>
              <a:rPr lang="zh-CN" altLang="en-US" sz="4400" dirty="0" smtClean="0"/>
              <a:t>如何</a:t>
            </a:r>
            <a:r>
              <a:rPr lang="zh-CN" altLang="en-US" sz="4400" b="1" dirty="0">
                <a:solidFill>
                  <a:srgbClr val="FF0000"/>
                </a:solidFill>
              </a:rPr>
              <a:t>插入</a:t>
            </a:r>
            <a:r>
              <a:rPr lang="zh-CN" altLang="en-US" sz="4400" dirty="0"/>
              <a:t>线</a:t>
            </a:r>
            <a:r>
              <a:rPr lang="zh-CN" altLang="en-US" sz="4400" dirty="0" smtClean="0"/>
              <a:t>性区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zh-CN" altLang="en-US" sz="4400" dirty="0"/>
              <a:t>如何</a:t>
            </a:r>
            <a:r>
              <a:rPr lang="zh-CN" altLang="en-US" sz="4400" b="1" dirty="0">
                <a:solidFill>
                  <a:srgbClr val="FF0000"/>
                </a:solidFill>
              </a:rPr>
              <a:t>创建</a:t>
            </a:r>
            <a:r>
              <a:rPr lang="zh-CN" altLang="en-US" sz="4400" dirty="0"/>
              <a:t>线性区</a:t>
            </a:r>
          </a:p>
        </p:txBody>
      </p:sp>
    </p:spTree>
    <p:extLst>
      <p:ext uri="{BB962C8B-B14F-4D97-AF65-F5344CB8AC3E}">
        <p14:creationId xmlns:p14="http://schemas.microsoft.com/office/powerpoint/2010/main" val="3416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0701" y="562857"/>
            <a:ext cx="874451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一个重要的辅助函数</a:t>
            </a:r>
            <a:r>
              <a:rPr lang="en-US" altLang="zh-CN" dirty="0"/>
              <a:t> 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find_vma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9491" y="2498500"/>
            <a:ext cx="7766936" cy="31682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3600" b="1" dirty="0" err="1"/>
              <a:t>struct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vm_area_struct</a:t>
            </a:r>
            <a:r>
              <a:rPr lang="en-US" altLang="zh-CN" sz="3600" b="1" dirty="0"/>
              <a:t> * </a:t>
            </a:r>
            <a:r>
              <a:rPr lang="en-US" altLang="zh-CN" sz="3600" b="1" dirty="0" err="1"/>
              <a:t>find_vma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struct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mm_struct</a:t>
            </a:r>
            <a:r>
              <a:rPr lang="en-US" altLang="zh-CN" sz="3600" b="1" dirty="0"/>
              <a:t> * mm, unsigned long </a:t>
            </a:r>
            <a:r>
              <a:rPr lang="en-US" altLang="zh-CN" sz="3600" b="1" dirty="0" err="1"/>
              <a:t>addr</a:t>
            </a:r>
            <a:r>
              <a:rPr lang="en-US" altLang="zh-CN" sz="3600" b="1" dirty="0"/>
              <a:t>)</a:t>
            </a:r>
            <a:endParaRPr lang="en-US" altLang="zh-CN" sz="3600" b="1" dirty="0" smtClean="0"/>
          </a:p>
          <a:p>
            <a:pPr algn="l"/>
            <a:endParaRPr lang="en-US" altLang="zh-CN" sz="3600" dirty="0"/>
          </a:p>
          <a:p>
            <a:pPr algn="l"/>
            <a:r>
              <a:rPr lang="zh-CN" altLang="en-US" sz="3600" dirty="0" smtClean="0"/>
              <a:t>作用：查找给定与给定线性地址</a:t>
            </a:r>
            <a:r>
              <a:rPr lang="en-US" altLang="zh-CN" sz="3600" dirty="0" err="1" smtClean="0"/>
              <a:t>addr</a:t>
            </a:r>
            <a:r>
              <a:rPr lang="zh-CN" altLang="en-US" sz="3600" dirty="0" smtClean="0"/>
              <a:t>最相近的区域，同时必须满足</a:t>
            </a:r>
            <a:r>
              <a:rPr lang="en-US" altLang="zh-CN" sz="3600" dirty="0" err="1" smtClean="0"/>
              <a:t>addr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vma_area_struct</a:t>
            </a:r>
            <a:r>
              <a:rPr lang="en-US" altLang="zh-CN" sz="3600" dirty="0" smtClean="0"/>
              <a:t>-&gt;</a:t>
            </a:r>
            <a:r>
              <a:rPr lang="en-US" altLang="zh-CN" sz="3600" dirty="0" err="1" smtClean="0"/>
              <a:t>vm_end</a:t>
            </a:r>
            <a:endParaRPr lang="en-US" altLang="zh-CN" sz="3600" dirty="0" smtClean="0"/>
          </a:p>
          <a:p>
            <a:pPr algn="l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55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3" y="1361343"/>
            <a:ext cx="9823576" cy="378638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348507" y="2711430"/>
            <a:ext cx="2240924" cy="1339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7" y="1556169"/>
            <a:ext cx="9628735" cy="37112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181082" y="2730321"/>
            <a:ext cx="2086377" cy="1320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2823" y="537097"/>
            <a:ext cx="8435423" cy="1646302"/>
          </a:xfrm>
        </p:spPr>
        <p:txBody>
          <a:bodyPr/>
          <a:lstStyle/>
          <a:p>
            <a:r>
              <a:rPr lang="en-US" altLang="zh-CN" dirty="0" err="1" smtClean="0"/>
              <a:t>find_vma_intersection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4036" y="2840219"/>
            <a:ext cx="7766936" cy="33158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200" dirty="0"/>
              <a:t>static inline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vm_area_struct</a:t>
            </a:r>
            <a:r>
              <a:rPr lang="en-US" altLang="zh-CN" sz="3200" b="1" dirty="0">
                <a:solidFill>
                  <a:srgbClr val="FF0000"/>
                </a:solidFill>
              </a:rPr>
              <a:t> *</a:t>
            </a:r>
            <a:r>
              <a:rPr lang="en-US" altLang="zh-CN" sz="3200" dirty="0"/>
              <a:t> </a:t>
            </a:r>
            <a:r>
              <a:rPr lang="en-US" altLang="zh-CN" sz="3200" dirty="0" err="1"/>
              <a:t>find_vma_intersection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mm_struct</a:t>
            </a:r>
            <a:r>
              <a:rPr lang="en-US" altLang="zh-CN" sz="3200" dirty="0"/>
              <a:t> * mm, unsigned long </a:t>
            </a:r>
            <a:r>
              <a:rPr lang="en-US" altLang="zh-CN" sz="3200" dirty="0" err="1"/>
              <a:t>start_addr</a:t>
            </a:r>
            <a:r>
              <a:rPr lang="en-US" altLang="zh-CN" sz="3200" dirty="0"/>
              <a:t>, unsigned long </a:t>
            </a:r>
            <a:r>
              <a:rPr lang="en-US" altLang="zh-CN" sz="3200" dirty="0" err="1"/>
              <a:t>end_addr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pPr algn="l"/>
            <a:endParaRPr lang="en-US" altLang="zh-CN" sz="3200" dirty="0"/>
          </a:p>
          <a:p>
            <a:pPr algn="l"/>
            <a:r>
              <a:rPr lang="zh-CN" altLang="en-US" sz="3200" dirty="0" smtClean="0"/>
              <a:t>确认边界为</a:t>
            </a:r>
            <a:r>
              <a:rPr lang="en-US" altLang="zh-CN" sz="3200" dirty="0" err="1" smtClean="0"/>
              <a:t>start_addr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end_addr</a:t>
            </a:r>
            <a:r>
              <a:rPr lang="zh-CN" altLang="en-US" sz="3200" dirty="0" smtClean="0"/>
              <a:t>的区间是否与现存的区域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有交集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763" y="137852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有交集情况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3" y="1997210"/>
            <a:ext cx="8897592" cy="22196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83358" y="3181082"/>
            <a:ext cx="2202287" cy="1378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3497" y="4819663"/>
            <a:ext cx="620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(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end_addr</a:t>
            </a:r>
            <a:r>
              <a:rPr lang="en-US" altLang="zh-CN" sz="2400" dirty="0"/>
              <a:t> &lt;= 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vm_start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= NULL;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763" y="137852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有交集情况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9" y="2070105"/>
            <a:ext cx="8897592" cy="343900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116687" y="3116687"/>
            <a:ext cx="2343955" cy="1403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2737" y="5612259"/>
            <a:ext cx="620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(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end_addr</a:t>
            </a:r>
            <a:r>
              <a:rPr lang="en-US" altLang="zh-CN" sz="2400" dirty="0"/>
              <a:t> &lt;= 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vm_start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vma</a:t>
            </a:r>
            <a:r>
              <a:rPr lang="en-US" altLang="zh-CN" sz="2400" dirty="0"/>
              <a:t> = NULL;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67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308</Words>
  <Application>Microsoft Office PowerPoint</Application>
  <PresentationFormat>宽屏</PresentationFormat>
  <Paragraphs>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华文新魏</vt:lpstr>
      <vt:lpstr>Arial</vt:lpstr>
      <vt:lpstr>Trebuchet MS</vt:lpstr>
      <vt:lpstr>Wingdings 3</vt:lpstr>
      <vt:lpstr>平面</vt:lpstr>
      <vt:lpstr>对区域的操作</vt:lpstr>
      <vt:lpstr>线性区的数据结构</vt:lpstr>
      <vt:lpstr>三个主要的操作</vt:lpstr>
      <vt:lpstr>一个重要的辅助函数    find_vma</vt:lpstr>
      <vt:lpstr>PowerPoint 演示文稿</vt:lpstr>
      <vt:lpstr>PowerPoint 演示文稿</vt:lpstr>
      <vt:lpstr>find_vma_intersection函数</vt:lpstr>
      <vt:lpstr>有交集情况1</vt:lpstr>
      <vt:lpstr>有交集情况2</vt:lpstr>
      <vt:lpstr>有交集情况3</vt:lpstr>
      <vt:lpstr>无交集情况</vt:lpstr>
      <vt:lpstr>合并区域 vma_merge</vt:lpstr>
      <vt:lpstr>PowerPoint 演示文稿</vt:lpstr>
      <vt:lpstr>插入区域 insert_vm_struct</vt:lpstr>
      <vt:lpstr>首先会涉及到链表操作</vt:lpstr>
      <vt:lpstr>然后会涉及到红黑树的操作</vt:lpstr>
      <vt:lpstr>     创建区域     get_unmapped_aera</vt:lpstr>
      <vt:lpstr>     </vt:lpstr>
      <vt:lpstr>     </vt:lpstr>
      <vt:lpstr>     </vt:lpstr>
      <vt:lpstr>     </vt:lpstr>
      <vt:lpstr>        总结</vt:lpstr>
      <vt:lpstr>        谢谢</vt:lpstr>
    </vt:vector>
  </TitlesOfParts>
  <Company>飞越巅峰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对区域的操作</dc:title>
  <dc:creator>Administrator</dc:creator>
  <cp:lastModifiedBy>Administrator</cp:lastModifiedBy>
  <cp:revision>18</cp:revision>
  <dcterms:created xsi:type="dcterms:W3CDTF">2014-04-18T12:18:48Z</dcterms:created>
  <dcterms:modified xsi:type="dcterms:W3CDTF">2014-04-19T07:21:02Z</dcterms:modified>
</cp:coreProperties>
</file>