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notesMasterIdLst>
    <p:notesMasterId r:id="rId29"/>
  </p:notesMasterIdLst>
  <p:sldIdLst>
    <p:sldId id="256" r:id="rId2"/>
    <p:sldId id="257" r:id="rId3"/>
    <p:sldId id="258" r:id="rId4"/>
    <p:sldId id="259" r:id="rId5"/>
    <p:sldId id="260" r:id="rId6"/>
    <p:sldId id="261" r:id="rId7"/>
    <p:sldId id="270" r:id="rId8"/>
    <p:sldId id="262" r:id="rId9"/>
    <p:sldId id="263" r:id="rId10"/>
    <p:sldId id="271" r:id="rId11"/>
    <p:sldId id="264" r:id="rId12"/>
    <p:sldId id="266" r:id="rId13"/>
    <p:sldId id="272" r:id="rId14"/>
    <p:sldId id="267" r:id="rId15"/>
    <p:sldId id="273" r:id="rId16"/>
    <p:sldId id="274" r:id="rId17"/>
    <p:sldId id="275" r:id="rId18"/>
    <p:sldId id="277" r:id="rId19"/>
    <p:sldId id="276" r:id="rId20"/>
    <p:sldId id="278" r:id="rId21"/>
    <p:sldId id="279" r:id="rId22"/>
    <p:sldId id="280" r:id="rId23"/>
    <p:sldId id="284" r:id="rId24"/>
    <p:sldId id="281" r:id="rId25"/>
    <p:sldId id="282" r:id="rId26"/>
    <p:sldId id="283" r:id="rId27"/>
    <p:sldId id="26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5" autoAdjust="0"/>
    <p:restoredTop sz="94434" autoAdjust="0"/>
  </p:normalViewPr>
  <p:slideViewPr>
    <p:cSldViewPr snapToGrid="0">
      <p:cViewPr varScale="1">
        <p:scale>
          <a:sx n="70" d="100"/>
          <a:sy n="70" d="100"/>
        </p:scale>
        <p:origin x="738" y="72"/>
      </p:cViewPr>
      <p:guideLst/>
    </p:cSldViewPr>
  </p:slideViewPr>
  <p:outlineViewPr>
    <p:cViewPr>
      <p:scale>
        <a:sx n="33" d="100"/>
        <a:sy n="33" d="100"/>
      </p:scale>
      <p:origin x="0" y="-4048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58988D-23C9-4B45-8BF6-AC5B556D20A5}"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zh-CN" altLang="en-US"/>
        </a:p>
      </dgm:t>
    </dgm:pt>
    <dgm:pt modelId="{C7DE0A79-2CEE-4DA4-80E3-6BDAB8D7A81E}">
      <dgm:prSet phldrT="[Text]"/>
      <dgm:spPr/>
      <dgm:t>
        <a:bodyPr/>
        <a:lstStyle/>
        <a:p>
          <a:r>
            <a:rPr lang="en-US" altLang="zh-CN" dirty="0" err="1" smtClean="0"/>
            <a:t>Copy_process</a:t>
          </a:r>
          <a:endParaRPr lang="zh-CN" altLang="en-US" dirty="0"/>
        </a:p>
      </dgm:t>
    </dgm:pt>
    <dgm:pt modelId="{C05ABBD8-F74A-4817-9E57-BF6C0D965AD0}" type="parTrans" cxnId="{B29DDE5F-A4D6-4D2F-837B-6E8CE08B52D5}">
      <dgm:prSet/>
      <dgm:spPr/>
      <dgm:t>
        <a:bodyPr/>
        <a:lstStyle/>
        <a:p>
          <a:endParaRPr lang="zh-CN" altLang="en-US"/>
        </a:p>
      </dgm:t>
    </dgm:pt>
    <dgm:pt modelId="{34157DBC-9117-4163-B0B5-9BFEFFA2324E}" type="sibTrans" cxnId="{B29DDE5F-A4D6-4D2F-837B-6E8CE08B52D5}">
      <dgm:prSet/>
      <dgm:spPr/>
      <dgm:t>
        <a:bodyPr/>
        <a:lstStyle/>
        <a:p>
          <a:endParaRPr lang="zh-CN" altLang="en-US"/>
        </a:p>
      </dgm:t>
    </dgm:pt>
    <dgm:pt modelId="{435A528E-544A-45BC-BF84-746EF471DC27}">
      <dgm:prSet phldrT="[Text]" custT="1"/>
      <dgm:spPr>
        <a:solidFill>
          <a:schemeClr val="accent6">
            <a:lumMod val="60000"/>
            <a:lumOff val="40000"/>
            <a:alpha val="90000"/>
          </a:schemeClr>
        </a:solidFill>
      </dgm:spPr>
      <dgm:t>
        <a:bodyPr/>
        <a:lstStyle/>
        <a:p>
          <a:r>
            <a:rPr lang="zh-CN" altLang="en-US" sz="1600" dirty="0" smtClean="0"/>
            <a:t>检查标志</a:t>
          </a:r>
          <a:endParaRPr lang="zh-CN" altLang="en-US" sz="1600" dirty="0"/>
        </a:p>
      </dgm:t>
    </dgm:pt>
    <dgm:pt modelId="{AF6C03AC-0748-4765-9931-9CAFFC9B6CEF}" type="parTrans" cxnId="{04AED3C2-F7D5-4E70-AA29-3010C17204B4}">
      <dgm:prSet/>
      <dgm:spPr/>
      <dgm:t>
        <a:bodyPr/>
        <a:lstStyle/>
        <a:p>
          <a:endParaRPr lang="zh-CN" altLang="en-US"/>
        </a:p>
      </dgm:t>
    </dgm:pt>
    <dgm:pt modelId="{DDA45FC1-CA4E-44D3-959E-AC53C6CCF33F}" type="sibTrans" cxnId="{04AED3C2-F7D5-4E70-AA29-3010C17204B4}">
      <dgm:prSet/>
      <dgm:spPr/>
      <dgm:t>
        <a:bodyPr/>
        <a:lstStyle/>
        <a:p>
          <a:endParaRPr lang="zh-CN" altLang="en-US"/>
        </a:p>
      </dgm:t>
    </dgm:pt>
    <dgm:pt modelId="{1B059FBC-9627-4F11-8EF6-EC8588F92582}">
      <dgm:prSet phldrT="[Text]" custT="1"/>
      <dgm:spPr/>
      <dgm:t>
        <a:bodyPr/>
        <a:lstStyle/>
        <a:p>
          <a:r>
            <a:rPr lang="en-US" altLang="zh-CN" sz="1600" dirty="0" err="1" smtClean="0"/>
            <a:t>Dup_task_struct</a:t>
          </a:r>
          <a:endParaRPr lang="zh-CN" altLang="en-US" sz="1600" dirty="0"/>
        </a:p>
      </dgm:t>
    </dgm:pt>
    <dgm:pt modelId="{1D043342-D3C7-41F9-B907-87C512AC9637}" type="parTrans" cxnId="{C9A26CFD-2DEF-49FE-86A4-74483D6F4CA2}">
      <dgm:prSet/>
      <dgm:spPr/>
      <dgm:t>
        <a:bodyPr/>
        <a:lstStyle/>
        <a:p>
          <a:endParaRPr lang="zh-CN" altLang="en-US"/>
        </a:p>
      </dgm:t>
    </dgm:pt>
    <dgm:pt modelId="{B15DCC74-71A6-4836-8612-E707554E489C}" type="sibTrans" cxnId="{C9A26CFD-2DEF-49FE-86A4-74483D6F4CA2}">
      <dgm:prSet/>
      <dgm:spPr/>
      <dgm:t>
        <a:bodyPr/>
        <a:lstStyle/>
        <a:p>
          <a:endParaRPr lang="zh-CN" altLang="en-US"/>
        </a:p>
      </dgm:t>
    </dgm:pt>
    <dgm:pt modelId="{A933296A-F73D-4B85-AC93-EB1717F1689F}">
      <dgm:prSet phldrT="[Text]" custT="1"/>
      <dgm:spPr/>
      <dgm:t>
        <a:bodyPr/>
        <a:lstStyle/>
        <a:p>
          <a:r>
            <a:rPr lang="zh-CN" altLang="en-US" sz="1600" dirty="0" smtClean="0"/>
            <a:t>检查资源限制</a:t>
          </a:r>
          <a:endParaRPr lang="zh-CN" altLang="en-US" sz="1600" dirty="0"/>
        </a:p>
      </dgm:t>
    </dgm:pt>
    <dgm:pt modelId="{B32B8B17-AABD-4746-BCED-8F745652EEDC}" type="parTrans" cxnId="{CA83FBAB-1F32-4F47-BAB7-5FE0F4227B47}">
      <dgm:prSet/>
      <dgm:spPr/>
      <dgm:t>
        <a:bodyPr/>
        <a:lstStyle/>
        <a:p>
          <a:endParaRPr lang="zh-CN" altLang="en-US"/>
        </a:p>
      </dgm:t>
    </dgm:pt>
    <dgm:pt modelId="{04166563-EE9A-4F5F-A34A-8DAE71175AD2}" type="sibTrans" cxnId="{CA83FBAB-1F32-4F47-BAB7-5FE0F4227B47}">
      <dgm:prSet/>
      <dgm:spPr/>
      <dgm:t>
        <a:bodyPr/>
        <a:lstStyle/>
        <a:p>
          <a:endParaRPr lang="zh-CN" altLang="en-US"/>
        </a:p>
      </dgm:t>
    </dgm:pt>
    <dgm:pt modelId="{6F71FEAE-A738-40F2-AA02-70DBD0EA6FEE}">
      <dgm:prSet phldrT="[Text]" custT="1"/>
      <dgm:spPr/>
      <dgm:t>
        <a:bodyPr/>
        <a:lstStyle/>
        <a:p>
          <a:r>
            <a:rPr lang="zh-CN" altLang="en-US" sz="1600" dirty="0" smtClean="0"/>
            <a:t>初始化</a:t>
          </a:r>
          <a:r>
            <a:rPr lang="en-US" altLang="zh-CN" sz="1600" dirty="0" err="1" smtClean="0"/>
            <a:t>task_struct</a:t>
          </a:r>
          <a:endParaRPr lang="zh-CN" altLang="en-US" sz="1600" dirty="0"/>
        </a:p>
      </dgm:t>
    </dgm:pt>
    <dgm:pt modelId="{074751DD-AF59-48E8-BE13-FD2533BC66E7}" type="parTrans" cxnId="{9A26594E-FE39-4B3C-83BA-B7EE6E61190F}">
      <dgm:prSet/>
      <dgm:spPr/>
      <dgm:t>
        <a:bodyPr/>
        <a:lstStyle/>
        <a:p>
          <a:endParaRPr lang="zh-CN" altLang="en-US"/>
        </a:p>
      </dgm:t>
    </dgm:pt>
    <dgm:pt modelId="{6B39134F-356C-43B4-9006-0E16E94AE13E}" type="sibTrans" cxnId="{9A26594E-FE39-4B3C-83BA-B7EE6E61190F}">
      <dgm:prSet/>
      <dgm:spPr/>
      <dgm:t>
        <a:bodyPr/>
        <a:lstStyle/>
        <a:p>
          <a:endParaRPr lang="zh-CN" altLang="en-US"/>
        </a:p>
      </dgm:t>
    </dgm:pt>
    <dgm:pt modelId="{9AADAEB1-3338-4092-A75D-F6AFED1A415C}">
      <dgm:prSet phldrT="[Text]" custT="1"/>
      <dgm:spPr/>
      <dgm:t>
        <a:bodyPr/>
        <a:lstStyle/>
        <a:p>
          <a:r>
            <a:rPr lang="en-US" altLang="zh-CN" sz="1600" dirty="0" err="1" smtClean="0"/>
            <a:t>Sched_fork</a:t>
          </a:r>
          <a:endParaRPr lang="zh-CN" altLang="en-US" sz="1600" dirty="0"/>
        </a:p>
      </dgm:t>
    </dgm:pt>
    <dgm:pt modelId="{3AE712D7-8B69-445E-9086-848720571FA3}" type="parTrans" cxnId="{79E0010E-E209-4758-993B-8BA447A5E764}">
      <dgm:prSet/>
      <dgm:spPr/>
      <dgm:t>
        <a:bodyPr/>
        <a:lstStyle/>
        <a:p>
          <a:endParaRPr lang="zh-CN" altLang="en-US"/>
        </a:p>
      </dgm:t>
    </dgm:pt>
    <dgm:pt modelId="{2165D0F5-41B6-4C14-B433-4444A142F96C}" type="sibTrans" cxnId="{79E0010E-E209-4758-993B-8BA447A5E764}">
      <dgm:prSet/>
      <dgm:spPr/>
      <dgm:t>
        <a:bodyPr/>
        <a:lstStyle/>
        <a:p>
          <a:endParaRPr lang="zh-CN" altLang="en-US"/>
        </a:p>
      </dgm:t>
    </dgm:pt>
    <dgm:pt modelId="{3335B1C1-D498-4059-88C1-FD1E289E94CE}">
      <dgm:prSet phldrT="[Text]" custT="1"/>
      <dgm:spPr/>
      <dgm:t>
        <a:bodyPr/>
        <a:lstStyle/>
        <a:p>
          <a:r>
            <a:rPr lang="zh-CN" altLang="en-US" sz="1400" dirty="0" smtClean="0"/>
            <a:t>复制</a:t>
          </a:r>
          <a:r>
            <a:rPr lang="en-US" altLang="zh-CN" sz="1400" dirty="0" smtClean="0"/>
            <a:t>/</a:t>
          </a:r>
          <a:r>
            <a:rPr lang="zh-CN" altLang="en-US" sz="1400" dirty="0" smtClean="0"/>
            <a:t>共享进程的各个部分</a:t>
          </a:r>
          <a:endParaRPr lang="zh-CN" altLang="en-US" sz="1400" dirty="0"/>
        </a:p>
      </dgm:t>
    </dgm:pt>
    <dgm:pt modelId="{62BB3F7C-068C-495A-B4BE-D37746DAFBE6}" type="parTrans" cxnId="{11A54711-6EC0-4FFB-9014-3A99966E27F7}">
      <dgm:prSet/>
      <dgm:spPr/>
      <dgm:t>
        <a:bodyPr/>
        <a:lstStyle/>
        <a:p>
          <a:endParaRPr lang="zh-CN" altLang="en-US"/>
        </a:p>
      </dgm:t>
    </dgm:pt>
    <dgm:pt modelId="{9718E6D2-4162-403C-8FFF-95CF85370616}" type="sibTrans" cxnId="{11A54711-6EC0-4FFB-9014-3A99966E27F7}">
      <dgm:prSet/>
      <dgm:spPr/>
      <dgm:t>
        <a:bodyPr/>
        <a:lstStyle/>
        <a:p>
          <a:endParaRPr lang="zh-CN" altLang="en-US"/>
        </a:p>
      </dgm:t>
    </dgm:pt>
    <dgm:pt modelId="{011E2BB5-C5FB-44A2-BA9A-A7B31F6B91F9}">
      <dgm:prSet phldrT="[Text]" custT="1"/>
      <dgm:spPr/>
      <dgm:t>
        <a:bodyPr/>
        <a:lstStyle/>
        <a:p>
          <a:r>
            <a:rPr lang="zh-CN" altLang="en-US" sz="1400" dirty="0" smtClean="0"/>
            <a:t>设置各个</a:t>
          </a:r>
          <a:r>
            <a:rPr lang="en-US" altLang="zh-CN" sz="1400" dirty="0" smtClean="0"/>
            <a:t>ID</a:t>
          </a:r>
          <a:r>
            <a:rPr lang="zh-CN" altLang="en-US" sz="1400" dirty="0" smtClean="0"/>
            <a:t>、进程关系，等等</a:t>
          </a:r>
          <a:endParaRPr lang="zh-CN" altLang="en-US" sz="1400" dirty="0"/>
        </a:p>
      </dgm:t>
    </dgm:pt>
    <dgm:pt modelId="{3CD891C6-E04A-4BC2-9F8E-6308996FFD66}" type="parTrans" cxnId="{39783039-C872-496A-A0F8-5E13D5BBCA2A}">
      <dgm:prSet/>
      <dgm:spPr/>
      <dgm:t>
        <a:bodyPr/>
        <a:lstStyle/>
        <a:p>
          <a:endParaRPr lang="zh-CN" altLang="en-US"/>
        </a:p>
      </dgm:t>
    </dgm:pt>
    <dgm:pt modelId="{E83D7959-0C1F-46B8-B19F-A758E8E31C86}" type="sibTrans" cxnId="{39783039-C872-496A-A0F8-5E13D5BBCA2A}">
      <dgm:prSet/>
      <dgm:spPr/>
      <dgm:t>
        <a:bodyPr/>
        <a:lstStyle/>
        <a:p>
          <a:endParaRPr lang="zh-CN" altLang="en-US"/>
        </a:p>
      </dgm:t>
    </dgm:pt>
    <dgm:pt modelId="{CA534003-3B15-471B-97C1-D4EA380964E7}" type="pres">
      <dgm:prSet presAssocID="{E358988D-23C9-4B45-8BF6-AC5B556D20A5}" presName="diagram" presStyleCnt="0">
        <dgm:presLayoutVars>
          <dgm:chPref val="1"/>
          <dgm:dir/>
          <dgm:animOne val="branch"/>
          <dgm:animLvl val="lvl"/>
          <dgm:resizeHandles/>
        </dgm:presLayoutVars>
      </dgm:prSet>
      <dgm:spPr/>
      <dgm:t>
        <a:bodyPr/>
        <a:lstStyle/>
        <a:p>
          <a:endParaRPr lang="zh-CN" altLang="en-US"/>
        </a:p>
      </dgm:t>
    </dgm:pt>
    <dgm:pt modelId="{4553D99C-63BB-474F-84BA-A9AD6C831F5C}" type="pres">
      <dgm:prSet presAssocID="{C7DE0A79-2CEE-4DA4-80E3-6BDAB8D7A81E}" presName="root" presStyleCnt="0"/>
      <dgm:spPr/>
    </dgm:pt>
    <dgm:pt modelId="{5042E8D6-6E04-4AFD-A71E-826F77006E22}" type="pres">
      <dgm:prSet presAssocID="{C7DE0A79-2CEE-4DA4-80E3-6BDAB8D7A81E}" presName="rootComposite" presStyleCnt="0"/>
      <dgm:spPr/>
    </dgm:pt>
    <dgm:pt modelId="{CA27C4B1-7F8E-4821-A386-501EE3FA97E7}" type="pres">
      <dgm:prSet presAssocID="{C7DE0A79-2CEE-4DA4-80E3-6BDAB8D7A81E}" presName="rootText" presStyleLbl="node1" presStyleIdx="0" presStyleCnt="1" custScaleX="211597"/>
      <dgm:spPr/>
      <dgm:t>
        <a:bodyPr/>
        <a:lstStyle/>
        <a:p>
          <a:endParaRPr lang="zh-CN" altLang="en-US"/>
        </a:p>
      </dgm:t>
    </dgm:pt>
    <dgm:pt modelId="{A82F661E-FB44-46D1-8AFC-D1266D89F5A2}" type="pres">
      <dgm:prSet presAssocID="{C7DE0A79-2CEE-4DA4-80E3-6BDAB8D7A81E}" presName="rootConnector" presStyleLbl="node1" presStyleIdx="0" presStyleCnt="1"/>
      <dgm:spPr/>
      <dgm:t>
        <a:bodyPr/>
        <a:lstStyle/>
        <a:p>
          <a:endParaRPr lang="zh-CN" altLang="en-US"/>
        </a:p>
      </dgm:t>
    </dgm:pt>
    <dgm:pt modelId="{3FEAC596-5783-4BAE-A24C-3E30951C2208}" type="pres">
      <dgm:prSet presAssocID="{C7DE0A79-2CEE-4DA4-80E3-6BDAB8D7A81E}" presName="childShape" presStyleCnt="0"/>
      <dgm:spPr/>
    </dgm:pt>
    <dgm:pt modelId="{A80FAA2C-87E1-4853-8253-F04B783399D1}" type="pres">
      <dgm:prSet presAssocID="{AF6C03AC-0748-4765-9931-9CAFFC9B6CEF}" presName="Name13" presStyleLbl="parChTrans1D2" presStyleIdx="0" presStyleCnt="7"/>
      <dgm:spPr/>
      <dgm:t>
        <a:bodyPr/>
        <a:lstStyle/>
        <a:p>
          <a:endParaRPr lang="zh-CN" altLang="en-US"/>
        </a:p>
      </dgm:t>
    </dgm:pt>
    <dgm:pt modelId="{89504667-99D0-4A52-98B8-60B97DC3F534}" type="pres">
      <dgm:prSet presAssocID="{435A528E-544A-45BC-BF84-746EF471DC27}" presName="childText" presStyleLbl="bgAcc1" presStyleIdx="0" presStyleCnt="7" custScaleX="259566" custLinFactNeighborX="-1871" custLinFactNeighborY="2994">
        <dgm:presLayoutVars>
          <dgm:bulletEnabled val="1"/>
        </dgm:presLayoutVars>
      </dgm:prSet>
      <dgm:spPr/>
      <dgm:t>
        <a:bodyPr/>
        <a:lstStyle/>
        <a:p>
          <a:endParaRPr lang="zh-CN" altLang="en-US"/>
        </a:p>
      </dgm:t>
    </dgm:pt>
    <dgm:pt modelId="{BE86500B-6173-4CA8-9EBF-EA4987FC8BF7}" type="pres">
      <dgm:prSet presAssocID="{1D043342-D3C7-41F9-B907-87C512AC9637}" presName="Name13" presStyleLbl="parChTrans1D2" presStyleIdx="1" presStyleCnt="7"/>
      <dgm:spPr/>
      <dgm:t>
        <a:bodyPr/>
        <a:lstStyle/>
        <a:p>
          <a:endParaRPr lang="zh-CN" altLang="en-US"/>
        </a:p>
      </dgm:t>
    </dgm:pt>
    <dgm:pt modelId="{CC9ABAE5-A784-4C24-B132-56E92516FBD0}" type="pres">
      <dgm:prSet presAssocID="{1B059FBC-9627-4F11-8EF6-EC8588F92582}" presName="childText" presStyleLbl="bgAcc1" presStyleIdx="1" presStyleCnt="7" custScaleX="255134">
        <dgm:presLayoutVars>
          <dgm:bulletEnabled val="1"/>
        </dgm:presLayoutVars>
      </dgm:prSet>
      <dgm:spPr/>
      <dgm:t>
        <a:bodyPr/>
        <a:lstStyle/>
        <a:p>
          <a:endParaRPr lang="zh-CN" altLang="en-US"/>
        </a:p>
      </dgm:t>
    </dgm:pt>
    <dgm:pt modelId="{08166B99-A762-46CB-B1CC-682A78C1D0B7}" type="pres">
      <dgm:prSet presAssocID="{B32B8B17-AABD-4746-BCED-8F745652EEDC}" presName="Name13" presStyleLbl="parChTrans1D2" presStyleIdx="2" presStyleCnt="7"/>
      <dgm:spPr/>
      <dgm:t>
        <a:bodyPr/>
        <a:lstStyle/>
        <a:p>
          <a:endParaRPr lang="zh-CN" altLang="en-US"/>
        </a:p>
      </dgm:t>
    </dgm:pt>
    <dgm:pt modelId="{56FF6533-0A7A-403E-A5D2-9C2060E437F1}" type="pres">
      <dgm:prSet presAssocID="{A933296A-F73D-4B85-AC93-EB1717F1689F}" presName="childText" presStyleLbl="bgAcc1" presStyleIdx="2" presStyleCnt="7" custScaleX="253458">
        <dgm:presLayoutVars>
          <dgm:bulletEnabled val="1"/>
        </dgm:presLayoutVars>
      </dgm:prSet>
      <dgm:spPr/>
      <dgm:t>
        <a:bodyPr/>
        <a:lstStyle/>
        <a:p>
          <a:endParaRPr lang="zh-CN" altLang="en-US"/>
        </a:p>
      </dgm:t>
    </dgm:pt>
    <dgm:pt modelId="{0886B47B-EFE9-49F6-840B-F5A6D6548C20}" type="pres">
      <dgm:prSet presAssocID="{074751DD-AF59-48E8-BE13-FD2533BC66E7}" presName="Name13" presStyleLbl="parChTrans1D2" presStyleIdx="3" presStyleCnt="7"/>
      <dgm:spPr/>
      <dgm:t>
        <a:bodyPr/>
        <a:lstStyle/>
        <a:p>
          <a:endParaRPr lang="zh-CN" altLang="en-US"/>
        </a:p>
      </dgm:t>
    </dgm:pt>
    <dgm:pt modelId="{B9328C9B-CADA-4738-B62A-864E629FE3AB}" type="pres">
      <dgm:prSet presAssocID="{6F71FEAE-A738-40F2-AA02-70DBD0EA6FEE}" presName="childText" presStyleLbl="bgAcc1" presStyleIdx="3" presStyleCnt="7" custScaleX="252769">
        <dgm:presLayoutVars>
          <dgm:bulletEnabled val="1"/>
        </dgm:presLayoutVars>
      </dgm:prSet>
      <dgm:spPr/>
      <dgm:t>
        <a:bodyPr/>
        <a:lstStyle/>
        <a:p>
          <a:endParaRPr lang="zh-CN" altLang="en-US"/>
        </a:p>
      </dgm:t>
    </dgm:pt>
    <dgm:pt modelId="{6236D490-1503-4528-AF6C-FF5C8503B69D}" type="pres">
      <dgm:prSet presAssocID="{3AE712D7-8B69-445E-9086-848720571FA3}" presName="Name13" presStyleLbl="parChTrans1D2" presStyleIdx="4" presStyleCnt="7"/>
      <dgm:spPr/>
      <dgm:t>
        <a:bodyPr/>
        <a:lstStyle/>
        <a:p>
          <a:endParaRPr lang="zh-CN" altLang="en-US"/>
        </a:p>
      </dgm:t>
    </dgm:pt>
    <dgm:pt modelId="{1A327289-5CF3-4FF8-B29C-6BABD13C6048}" type="pres">
      <dgm:prSet presAssocID="{9AADAEB1-3338-4092-A75D-F6AFED1A415C}" presName="childText" presStyleLbl="bgAcc1" presStyleIdx="4" presStyleCnt="7" custScaleX="245284" custLinFactNeighborX="5614" custLinFactNeighborY="8983">
        <dgm:presLayoutVars>
          <dgm:bulletEnabled val="1"/>
        </dgm:presLayoutVars>
      </dgm:prSet>
      <dgm:spPr/>
      <dgm:t>
        <a:bodyPr/>
        <a:lstStyle/>
        <a:p>
          <a:endParaRPr lang="zh-CN" altLang="en-US"/>
        </a:p>
      </dgm:t>
    </dgm:pt>
    <dgm:pt modelId="{56517E1B-EB2F-43E8-97D1-F3E42BE76EFF}" type="pres">
      <dgm:prSet presAssocID="{62BB3F7C-068C-495A-B4BE-D37746DAFBE6}" presName="Name13" presStyleLbl="parChTrans1D2" presStyleIdx="5" presStyleCnt="7"/>
      <dgm:spPr/>
      <dgm:t>
        <a:bodyPr/>
        <a:lstStyle/>
        <a:p>
          <a:endParaRPr lang="zh-CN" altLang="en-US"/>
        </a:p>
      </dgm:t>
    </dgm:pt>
    <dgm:pt modelId="{A3A03B8D-7E3B-461D-8A2C-462E1F703562}" type="pres">
      <dgm:prSet presAssocID="{3335B1C1-D498-4059-88C1-FD1E289E94CE}" presName="childText" presStyleLbl="bgAcc1" presStyleIdx="5" presStyleCnt="7" custScaleX="251391">
        <dgm:presLayoutVars>
          <dgm:bulletEnabled val="1"/>
        </dgm:presLayoutVars>
      </dgm:prSet>
      <dgm:spPr/>
      <dgm:t>
        <a:bodyPr/>
        <a:lstStyle/>
        <a:p>
          <a:endParaRPr lang="zh-CN" altLang="en-US"/>
        </a:p>
      </dgm:t>
    </dgm:pt>
    <dgm:pt modelId="{BA29A3F4-0798-4123-BF2A-0506138714B3}" type="pres">
      <dgm:prSet presAssocID="{3CD891C6-E04A-4BC2-9F8E-6308996FFD66}" presName="Name13" presStyleLbl="parChTrans1D2" presStyleIdx="6" presStyleCnt="7"/>
      <dgm:spPr/>
      <dgm:t>
        <a:bodyPr/>
        <a:lstStyle/>
        <a:p>
          <a:endParaRPr lang="zh-CN" altLang="en-US"/>
        </a:p>
      </dgm:t>
    </dgm:pt>
    <dgm:pt modelId="{8025F333-5A2D-483D-A472-4C6D007AAB53}" type="pres">
      <dgm:prSet presAssocID="{011E2BB5-C5FB-44A2-BA9A-A7B31F6B91F9}" presName="childText" presStyleLbl="bgAcc1" presStyleIdx="6" presStyleCnt="7" custScaleX="249026">
        <dgm:presLayoutVars>
          <dgm:bulletEnabled val="1"/>
        </dgm:presLayoutVars>
      </dgm:prSet>
      <dgm:spPr/>
      <dgm:t>
        <a:bodyPr/>
        <a:lstStyle/>
        <a:p>
          <a:endParaRPr lang="zh-CN" altLang="en-US"/>
        </a:p>
      </dgm:t>
    </dgm:pt>
  </dgm:ptLst>
  <dgm:cxnLst>
    <dgm:cxn modelId="{46ADE22A-ABBD-42DD-B8D9-0A0E306DA430}" type="presOf" srcId="{E358988D-23C9-4B45-8BF6-AC5B556D20A5}" destId="{CA534003-3B15-471B-97C1-D4EA380964E7}" srcOrd="0" destOrd="0" presId="urn:microsoft.com/office/officeart/2005/8/layout/hierarchy3"/>
    <dgm:cxn modelId="{02864D2D-C248-4B52-88B1-CBA90569B732}" type="presOf" srcId="{3335B1C1-D498-4059-88C1-FD1E289E94CE}" destId="{A3A03B8D-7E3B-461D-8A2C-462E1F703562}" srcOrd="0" destOrd="0" presId="urn:microsoft.com/office/officeart/2005/8/layout/hierarchy3"/>
    <dgm:cxn modelId="{2B2664F0-C08F-43AD-8EFA-12F4E958F53F}" type="presOf" srcId="{6F71FEAE-A738-40F2-AA02-70DBD0EA6FEE}" destId="{B9328C9B-CADA-4738-B62A-864E629FE3AB}" srcOrd="0" destOrd="0" presId="urn:microsoft.com/office/officeart/2005/8/layout/hierarchy3"/>
    <dgm:cxn modelId="{30CEDD5A-8204-4EAC-9D45-BF5CD7591D0D}" type="presOf" srcId="{1B059FBC-9627-4F11-8EF6-EC8588F92582}" destId="{CC9ABAE5-A784-4C24-B132-56E92516FBD0}" srcOrd="0" destOrd="0" presId="urn:microsoft.com/office/officeart/2005/8/layout/hierarchy3"/>
    <dgm:cxn modelId="{C9BE2581-041C-4434-8A07-27DB51217D48}" type="presOf" srcId="{C7DE0A79-2CEE-4DA4-80E3-6BDAB8D7A81E}" destId="{CA27C4B1-7F8E-4821-A386-501EE3FA97E7}" srcOrd="0" destOrd="0" presId="urn:microsoft.com/office/officeart/2005/8/layout/hierarchy3"/>
    <dgm:cxn modelId="{11A54711-6EC0-4FFB-9014-3A99966E27F7}" srcId="{C7DE0A79-2CEE-4DA4-80E3-6BDAB8D7A81E}" destId="{3335B1C1-D498-4059-88C1-FD1E289E94CE}" srcOrd="5" destOrd="0" parTransId="{62BB3F7C-068C-495A-B4BE-D37746DAFBE6}" sibTransId="{9718E6D2-4162-403C-8FFF-95CF85370616}"/>
    <dgm:cxn modelId="{7801D53E-7C13-4904-9747-A44F999483BB}" type="presOf" srcId="{3CD891C6-E04A-4BC2-9F8E-6308996FFD66}" destId="{BA29A3F4-0798-4123-BF2A-0506138714B3}" srcOrd="0" destOrd="0" presId="urn:microsoft.com/office/officeart/2005/8/layout/hierarchy3"/>
    <dgm:cxn modelId="{8787773A-72AC-4DC2-B5F4-6636D186A48F}" type="presOf" srcId="{074751DD-AF59-48E8-BE13-FD2533BC66E7}" destId="{0886B47B-EFE9-49F6-840B-F5A6D6548C20}" srcOrd="0" destOrd="0" presId="urn:microsoft.com/office/officeart/2005/8/layout/hierarchy3"/>
    <dgm:cxn modelId="{620150E5-3195-4FCF-A70B-10BEAE705E0B}" type="presOf" srcId="{A933296A-F73D-4B85-AC93-EB1717F1689F}" destId="{56FF6533-0A7A-403E-A5D2-9C2060E437F1}" srcOrd="0" destOrd="0" presId="urn:microsoft.com/office/officeart/2005/8/layout/hierarchy3"/>
    <dgm:cxn modelId="{CA83FBAB-1F32-4F47-BAB7-5FE0F4227B47}" srcId="{C7DE0A79-2CEE-4DA4-80E3-6BDAB8D7A81E}" destId="{A933296A-F73D-4B85-AC93-EB1717F1689F}" srcOrd="2" destOrd="0" parTransId="{B32B8B17-AABD-4746-BCED-8F745652EEDC}" sibTransId="{04166563-EE9A-4F5F-A34A-8DAE71175AD2}"/>
    <dgm:cxn modelId="{A560B481-AB1D-44B1-ABC1-8155DFCC624E}" type="presOf" srcId="{62BB3F7C-068C-495A-B4BE-D37746DAFBE6}" destId="{56517E1B-EB2F-43E8-97D1-F3E42BE76EFF}" srcOrd="0" destOrd="0" presId="urn:microsoft.com/office/officeart/2005/8/layout/hierarchy3"/>
    <dgm:cxn modelId="{F6860CD9-F26E-46BC-AF80-DF41D1F404FF}" type="presOf" srcId="{435A528E-544A-45BC-BF84-746EF471DC27}" destId="{89504667-99D0-4A52-98B8-60B97DC3F534}" srcOrd="0" destOrd="0" presId="urn:microsoft.com/office/officeart/2005/8/layout/hierarchy3"/>
    <dgm:cxn modelId="{A88652A9-CE97-4915-B399-3BD59D078C0A}" type="presOf" srcId="{C7DE0A79-2CEE-4DA4-80E3-6BDAB8D7A81E}" destId="{A82F661E-FB44-46D1-8AFC-D1266D89F5A2}" srcOrd="1" destOrd="0" presId="urn:microsoft.com/office/officeart/2005/8/layout/hierarchy3"/>
    <dgm:cxn modelId="{3D98752C-BD5D-46BB-B811-595FD5E7B0F3}" type="presOf" srcId="{011E2BB5-C5FB-44A2-BA9A-A7B31F6B91F9}" destId="{8025F333-5A2D-483D-A472-4C6D007AAB53}" srcOrd="0" destOrd="0" presId="urn:microsoft.com/office/officeart/2005/8/layout/hierarchy3"/>
    <dgm:cxn modelId="{5C0CB396-741A-495D-933A-20F8E1C82561}" type="presOf" srcId="{AF6C03AC-0748-4765-9931-9CAFFC9B6CEF}" destId="{A80FAA2C-87E1-4853-8253-F04B783399D1}" srcOrd="0" destOrd="0" presId="urn:microsoft.com/office/officeart/2005/8/layout/hierarchy3"/>
    <dgm:cxn modelId="{B29DDE5F-A4D6-4D2F-837B-6E8CE08B52D5}" srcId="{E358988D-23C9-4B45-8BF6-AC5B556D20A5}" destId="{C7DE0A79-2CEE-4DA4-80E3-6BDAB8D7A81E}" srcOrd="0" destOrd="0" parTransId="{C05ABBD8-F74A-4817-9E57-BF6C0D965AD0}" sibTransId="{34157DBC-9117-4163-B0B5-9BFEFFA2324E}"/>
    <dgm:cxn modelId="{68BD1C7A-88CD-4FA7-A0FA-8D0946EBB793}" type="presOf" srcId="{1D043342-D3C7-41F9-B907-87C512AC9637}" destId="{BE86500B-6173-4CA8-9EBF-EA4987FC8BF7}" srcOrd="0" destOrd="0" presId="urn:microsoft.com/office/officeart/2005/8/layout/hierarchy3"/>
    <dgm:cxn modelId="{39783039-C872-496A-A0F8-5E13D5BBCA2A}" srcId="{C7DE0A79-2CEE-4DA4-80E3-6BDAB8D7A81E}" destId="{011E2BB5-C5FB-44A2-BA9A-A7B31F6B91F9}" srcOrd="6" destOrd="0" parTransId="{3CD891C6-E04A-4BC2-9F8E-6308996FFD66}" sibTransId="{E83D7959-0C1F-46B8-B19F-A758E8E31C86}"/>
    <dgm:cxn modelId="{79E0010E-E209-4758-993B-8BA447A5E764}" srcId="{C7DE0A79-2CEE-4DA4-80E3-6BDAB8D7A81E}" destId="{9AADAEB1-3338-4092-A75D-F6AFED1A415C}" srcOrd="4" destOrd="0" parTransId="{3AE712D7-8B69-445E-9086-848720571FA3}" sibTransId="{2165D0F5-41B6-4C14-B433-4444A142F96C}"/>
    <dgm:cxn modelId="{863EFD5D-FE89-404B-A9CC-7AB5F89540DB}" type="presOf" srcId="{3AE712D7-8B69-445E-9086-848720571FA3}" destId="{6236D490-1503-4528-AF6C-FF5C8503B69D}" srcOrd="0" destOrd="0" presId="urn:microsoft.com/office/officeart/2005/8/layout/hierarchy3"/>
    <dgm:cxn modelId="{04AED3C2-F7D5-4E70-AA29-3010C17204B4}" srcId="{C7DE0A79-2CEE-4DA4-80E3-6BDAB8D7A81E}" destId="{435A528E-544A-45BC-BF84-746EF471DC27}" srcOrd="0" destOrd="0" parTransId="{AF6C03AC-0748-4765-9931-9CAFFC9B6CEF}" sibTransId="{DDA45FC1-CA4E-44D3-959E-AC53C6CCF33F}"/>
    <dgm:cxn modelId="{541001F8-4C9E-413B-A493-E9D7A9C7A946}" type="presOf" srcId="{9AADAEB1-3338-4092-A75D-F6AFED1A415C}" destId="{1A327289-5CF3-4FF8-B29C-6BABD13C6048}" srcOrd="0" destOrd="0" presId="urn:microsoft.com/office/officeart/2005/8/layout/hierarchy3"/>
    <dgm:cxn modelId="{9A26594E-FE39-4B3C-83BA-B7EE6E61190F}" srcId="{C7DE0A79-2CEE-4DA4-80E3-6BDAB8D7A81E}" destId="{6F71FEAE-A738-40F2-AA02-70DBD0EA6FEE}" srcOrd="3" destOrd="0" parTransId="{074751DD-AF59-48E8-BE13-FD2533BC66E7}" sibTransId="{6B39134F-356C-43B4-9006-0E16E94AE13E}"/>
    <dgm:cxn modelId="{0ADBD7A8-287F-481C-B1EF-EC2D661D86E0}" type="presOf" srcId="{B32B8B17-AABD-4746-BCED-8F745652EEDC}" destId="{08166B99-A762-46CB-B1CC-682A78C1D0B7}" srcOrd="0" destOrd="0" presId="urn:microsoft.com/office/officeart/2005/8/layout/hierarchy3"/>
    <dgm:cxn modelId="{C9A26CFD-2DEF-49FE-86A4-74483D6F4CA2}" srcId="{C7DE0A79-2CEE-4DA4-80E3-6BDAB8D7A81E}" destId="{1B059FBC-9627-4F11-8EF6-EC8588F92582}" srcOrd="1" destOrd="0" parTransId="{1D043342-D3C7-41F9-B907-87C512AC9637}" sibTransId="{B15DCC74-71A6-4836-8612-E707554E489C}"/>
    <dgm:cxn modelId="{1180A6CD-7550-44DD-86AD-A6F6EA3E154D}" type="presParOf" srcId="{CA534003-3B15-471B-97C1-D4EA380964E7}" destId="{4553D99C-63BB-474F-84BA-A9AD6C831F5C}" srcOrd="0" destOrd="0" presId="urn:microsoft.com/office/officeart/2005/8/layout/hierarchy3"/>
    <dgm:cxn modelId="{6881D3E9-ADB6-44A7-B7F5-3AE12819D777}" type="presParOf" srcId="{4553D99C-63BB-474F-84BA-A9AD6C831F5C}" destId="{5042E8D6-6E04-4AFD-A71E-826F77006E22}" srcOrd="0" destOrd="0" presId="urn:microsoft.com/office/officeart/2005/8/layout/hierarchy3"/>
    <dgm:cxn modelId="{61615355-B517-4D76-8D9D-393A61469A29}" type="presParOf" srcId="{5042E8D6-6E04-4AFD-A71E-826F77006E22}" destId="{CA27C4B1-7F8E-4821-A386-501EE3FA97E7}" srcOrd="0" destOrd="0" presId="urn:microsoft.com/office/officeart/2005/8/layout/hierarchy3"/>
    <dgm:cxn modelId="{F6471FED-8704-41D5-BD81-EE31CAC5D372}" type="presParOf" srcId="{5042E8D6-6E04-4AFD-A71E-826F77006E22}" destId="{A82F661E-FB44-46D1-8AFC-D1266D89F5A2}" srcOrd="1" destOrd="0" presId="urn:microsoft.com/office/officeart/2005/8/layout/hierarchy3"/>
    <dgm:cxn modelId="{F037CE15-D713-4C34-A701-13CEA63B7BB7}" type="presParOf" srcId="{4553D99C-63BB-474F-84BA-A9AD6C831F5C}" destId="{3FEAC596-5783-4BAE-A24C-3E30951C2208}" srcOrd="1" destOrd="0" presId="urn:microsoft.com/office/officeart/2005/8/layout/hierarchy3"/>
    <dgm:cxn modelId="{0645A0CC-083E-4D46-A1D8-5C8D1B97A746}" type="presParOf" srcId="{3FEAC596-5783-4BAE-A24C-3E30951C2208}" destId="{A80FAA2C-87E1-4853-8253-F04B783399D1}" srcOrd="0" destOrd="0" presId="urn:microsoft.com/office/officeart/2005/8/layout/hierarchy3"/>
    <dgm:cxn modelId="{7912897C-0F48-420E-96CF-2FEA5D3654F1}" type="presParOf" srcId="{3FEAC596-5783-4BAE-A24C-3E30951C2208}" destId="{89504667-99D0-4A52-98B8-60B97DC3F534}" srcOrd="1" destOrd="0" presId="urn:microsoft.com/office/officeart/2005/8/layout/hierarchy3"/>
    <dgm:cxn modelId="{4211FA39-9F9A-499C-9FA5-9A590F3C71D9}" type="presParOf" srcId="{3FEAC596-5783-4BAE-A24C-3E30951C2208}" destId="{BE86500B-6173-4CA8-9EBF-EA4987FC8BF7}" srcOrd="2" destOrd="0" presId="urn:microsoft.com/office/officeart/2005/8/layout/hierarchy3"/>
    <dgm:cxn modelId="{CAC27408-1157-49FD-B2FD-0353FFB4A18B}" type="presParOf" srcId="{3FEAC596-5783-4BAE-A24C-3E30951C2208}" destId="{CC9ABAE5-A784-4C24-B132-56E92516FBD0}" srcOrd="3" destOrd="0" presId="urn:microsoft.com/office/officeart/2005/8/layout/hierarchy3"/>
    <dgm:cxn modelId="{DCC361A0-3290-44B1-906B-DBF368270945}" type="presParOf" srcId="{3FEAC596-5783-4BAE-A24C-3E30951C2208}" destId="{08166B99-A762-46CB-B1CC-682A78C1D0B7}" srcOrd="4" destOrd="0" presId="urn:microsoft.com/office/officeart/2005/8/layout/hierarchy3"/>
    <dgm:cxn modelId="{669F4BCA-5B2E-4331-B46A-39E76053ED34}" type="presParOf" srcId="{3FEAC596-5783-4BAE-A24C-3E30951C2208}" destId="{56FF6533-0A7A-403E-A5D2-9C2060E437F1}" srcOrd="5" destOrd="0" presId="urn:microsoft.com/office/officeart/2005/8/layout/hierarchy3"/>
    <dgm:cxn modelId="{D7CEC873-2936-43C6-8D52-59179B43A2C6}" type="presParOf" srcId="{3FEAC596-5783-4BAE-A24C-3E30951C2208}" destId="{0886B47B-EFE9-49F6-840B-F5A6D6548C20}" srcOrd="6" destOrd="0" presId="urn:microsoft.com/office/officeart/2005/8/layout/hierarchy3"/>
    <dgm:cxn modelId="{3AD07C27-27ED-43F8-ABA0-E6AF977D3A69}" type="presParOf" srcId="{3FEAC596-5783-4BAE-A24C-3E30951C2208}" destId="{B9328C9B-CADA-4738-B62A-864E629FE3AB}" srcOrd="7" destOrd="0" presId="urn:microsoft.com/office/officeart/2005/8/layout/hierarchy3"/>
    <dgm:cxn modelId="{D0A78257-3B48-4B00-9244-B9B776CE9615}" type="presParOf" srcId="{3FEAC596-5783-4BAE-A24C-3E30951C2208}" destId="{6236D490-1503-4528-AF6C-FF5C8503B69D}" srcOrd="8" destOrd="0" presId="urn:microsoft.com/office/officeart/2005/8/layout/hierarchy3"/>
    <dgm:cxn modelId="{1A26521B-72B4-4A9D-A30E-491075D83C79}" type="presParOf" srcId="{3FEAC596-5783-4BAE-A24C-3E30951C2208}" destId="{1A327289-5CF3-4FF8-B29C-6BABD13C6048}" srcOrd="9" destOrd="0" presId="urn:microsoft.com/office/officeart/2005/8/layout/hierarchy3"/>
    <dgm:cxn modelId="{9786D5F6-70AA-4C87-B44C-72BD4F6DBF15}" type="presParOf" srcId="{3FEAC596-5783-4BAE-A24C-3E30951C2208}" destId="{56517E1B-EB2F-43E8-97D1-F3E42BE76EFF}" srcOrd="10" destOrd="0" presId="urn:microsoft.com/office/officeart/2005/8/layout/hierarchy3"/>
    <dgm:cxn modelId="{2CF7272F-8881-429B-9A8A-A2D51E260564}" type="presParOf" srcId="{3FEAC596-5783-4BAE-A24C-3E30951C2208}" destId="{A3A03B8D-7E3B-461D-8A2C-462E1F703562}" srcOrd="11" destOrd="0" presId="urn:microsoft.com/office/officeart/2005/8/layout/hierarchy3"/>
    <dgm:cxn modelId="{D611FD9B-C68A-467C-858A-3B017AABC066}" type="presParOf" srcId="{3FEAC596-5783-4BAE-A24C-3E30951C2208}" destId="{BA29A3F4-0798-4123-BF2A-0506138714B3}" srcOrd="12" destOrd="0" presId="urn:microsoft.com/office/officeart/2005/8/layout/hierarchy3"/>
    <dgm:cxn modelId="{050D1979-1451-4772-AA2C-72344342BC9C}" type="presParOf" srcId="{3FEAC596-5783-4BAE-A24C-3E30951C2208}" destId="{8025F333-5A2D-483D-A472-4C6D007AAB53}" srcOrd="1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58988D-23C9-4B45-8BF6-AC5B556D20A5}"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zh-CN" altLang="en-US"/>
        </a:p>
      </dgm:t>
    </dgm:pt>
    <dgm:pt modelId="{C7DE0A79-2CEE-4DA4-80E3-6BDAB8D7A81E}">
      <dgm:prSet phldrT="[Text]"/>
      <dgm:spPr/>
      <dgm:t>
        <a:bodyPr/>
        <a:lstStyle/>
        <a:p>
          <a:r>
            <a:rPr lang="en-US" altLang="zh-CN" dirty="0" err="1" smtClean="0"/>
            <a:t>Copy_process</a:t>
          </a:r>
          <a:endParaRPr lang="zh-CN" altLang="en-US" dirty="0"/>
        </a:p>
      </dgm:t>
    </dgm:pt>
    <dgm:pt modelId="{C05ABBD8-F74A-4817-9E57-BF6C0D965AD0}" type="parTrans" cxnId="{B29DDE5F-A4D6-4D2F-837B-6E8CE08B52D5}">
      <dgm:prSet/>
      <dgm:spPr/>
      <dgm:t>
        <a:bodyPr/>
        <a:lstStyle/>
        <a:p>
          <a:endParaRPr lang="zh-CN" altLang="en-US"/>
        </a:p>
      </dgm:t>
    </dgm:pt>
    <dgm:pt modelId="{34157DBC-9117-4163-B0B5-9BFEFFA2324E}" type="sibTrans" cxnId="{B29DDE5F-A4D6-4D2F-837B-6E8CE08B52D5}">
      <dgm:prSet/>
      <dgm:spPr/>
      <dgm:t>
        <a:bodyPr/>
        <a:lstStyle/>
        <a:p>
          <a:endParaRPr lang="zh-CN" altLang="en-US"/>
        </a:p>
      </dgm:t>
    </dgm:pt>
    <dgm:pt modelId="{435A528E-544A-45BC-BF84-746EF471DC27}">
      <dgm:prSet phldrT="[Text]" custT="1"/>
      <dgm:spPr>
        <a:solidFill>
          <a:schemeClr val="tx1">
            <a:alpha val="90000"/>
          </a:schemeClr>
        </a:solidFill>
      </dgm:spPr>
      <dgm:t>
        <a:bodyPr/>
        <a:lstStyle/>
        <a:p>
          <a:r>
            <a:rPr lang="zh-CN" altLang="en-US" sz="1600" dirty="0" smtClean="0"/>
            <a:t>检查标志</a:t>
          </a:r>
          <a:endParaRPr lang="zh-CN" altLang="en-US" sz="1600" dirty="0"/>
        </a:p>
      </dgm:t>
    </dgm:pt>
    <dgm:pt modelId="{AF6C03AC-0748-4765-9931-9CAFFC9B6CEF}" type="parTrans" cxnId="{04AED3C2-F7D5-4E70-AA29-3010C17204B4}">
      <dgm:prSet/>
      <dgm:spPr/>
      <dgm:t>
        <a:bodyPr/>
        <a:lstStyle/>
        <a:p>
          <a:endParaRPr lang="zh-CN" altLang="en-US"/>
        </a:p>
      </dgm:t>
    </dgm:pt>
    <dgm:pt modelId="{DDA45FC1-CA4E-44D3-959E-AC53C6CCF33F}" type="sibTrans" cxnId="{04AED3C2-F7D5-4E70-AA29-3010C17204B4}">
      <dgm:prSet/>
      <dgm:spPr/>
      <dgm:t>
        <a:bodyPr/>
        <a:lstStyle/>
        <a:p>
          <a:endParaRPr lang="zh-CN" altLang="en-US"/>
        </a:p>
      </dgm:t>
    </dgm:pt>
    <dgm:pt modelId="{1B059FBC-9627-4F11-8EF6-EC8588F92582}">
      <dgm:prSet phldrT="[Text]" custT="1"/>
      <dgm:spPr>
        <a:solidFill>
          <a:schemeClr val="accent6">
            <a:lumMod val="60000"/>
            <a:lumOff val="40000"/>
            <a:alpha val="90000"/>
          </a:schemeClr>
        </a:solidFill>
      </dgm:spPr>
      <dgm:t>
        <a:bodyPr/>
        <a:lstStyle/>
        <a:p>
          <a:r>
            <a:rPr lang="en-US" altLang="zh-CN" sz="1600" dirty="0" err="1" smtClean="0"/>
            <a:t>Dup_task_struct</a:t>
          </a:r>
          <a:endParaRPr lang="zh-CN" altLang="en-US" sz="1600" dirty="0"/>
        </a:p>
      </dgm:t>
    </dgm:pt>
    <dgm:pt modelId="{1D043342-D3C7-41F9-B907-87C512AC9637}" type="parTrans" cxnId="{C9A26CFD-2DEF-49FE-86A4-74483D6F4CA2}">
      <dgm:prSet/>
      <dgm:spPr/>
      <dgm:t>
        <a:bodyPr/>
        <a:lstStyle/>
        <a:p>
          <a:endParaRPr lang="zh-CN" altLang="en-US"/>
        </a:p>
      </dgm:t>
    </dgm:pt>
    <dgm:pt modelId="{B15DCC74-71A6-4836-8612-E707554E489C}" type="sibTrans" cxnId="{C9A26CFD-2DEF-49FE-86A4-74483D6F4CA2}">
      <dgm:prSet/>
      <dgm:spPr/>
      <dgm:t>
        <a:bodyPr/>
        <a:lstStyle/>
        <a:p>
          <a:endParaRPr lang="zh-CN" altLang="en-US"/>
        </a:p>
      </dgm:t>
    </dgm:pt>
    <dgm:pt modelId="{A933296A-F73D-4B85-AC93-EB1717F1689F}">
      <dgm:prSet phldrT="[Text]" custT="1"/>
      <dgm:spPr/>
      <dgm:t>
        <a:bodyPr/>
        <a:lstStyle/>
        <a:p>
          <a:r>
            <a:rPr lang="zh-CN" altLang="en-US" sz="1600" dirty="0" smtClean="0"/>
            <a:t>检查资源限制</a:t>
          </a:r>
          <a:endParaRPr lang="zh-CN" altLang="en-US" sz="1600" dirty="0"/>
        </a:p>
      </dgm:t>
    </dgm:pt>
    <dgm:pt modelId="{B32B8B17-AABD-4746-BCED-8F745652EEDC}" type="parTrans" cxnId="{CA83FBAB-1F32-4F47-BAB7-5FE0F4227B47}">
      <dgm:prSet/>
      <dgm:spPr/>
      <dgm:t>
        <a:bodyPr/>
        <a:lstStyle/>
        <a:p>
          <a:endParaRPr lang="zh-CN" altLang="en-US"/>
        </a:p>
      </dgm:t>
    </dgm:pt>
    <dgm:pt modelId="{04166563-EE9A-4F5F-A34A-8DAE71175AD2}" type="sibTrans" cxnId="{CA83FBAB-1F32-4F47-BAB7-5FE0F4227B47}">
      <dgm:prSet/>
      <dgm:spPr/>
      <dgm:t>
        <a:bodyPr/>
        <a:lstStyle/>
        <a:p>
          <a:endParaRPr lang="zh-CN" altLang="en-US"/>
        </a:p>
      </dgm:t>
    </dgm:pt>
    <dgm:pt modelId="{6F71FEAE-A738-40F2-AA02-70DBD0EA6FEE}">
      <dgm:prSet phldrT="[Text]" custT="1"/>
      <dgm:spPr/>
      <dgm:t>
        <a:bodyPr/>
        <a:lstStyle/>
        <a:p>
          <a:r>
            <a:rPr lang="zh-CN" altLang="en-US" sz="1600" dirty="0" smtClean="0"/>
            <a:t>初始化</a:t>
          </a:r>
          <a:r>
            <a:rPr lang="en-US" altLang="zh-CN" sz="1600" dirty="0" err="1" smtClean="0"/>
            <a:t>task_struct</a:t>
          </a:r>
          <a:endParaRPr lang="zh-CN" altLang="en-US" sz="1600" dirty="0"/>
        </a:p>
      </dgm:t>
    </dgm:pt>
    <dgm:pt modelId="{074751DD-AF59-48E8-BE13-FD2533BC66E7}" type="parTrans" cxnId="{9A26594E-FE39-4B3C-83BA-B7EE6E61190F}">
      <dgm:prSet/>
      <dgm:spPr/>
      <dgm:t>
        <a:bodyPr/>
        <a:lstStyle/>
        <a:p>
          <a:endParaRPr lang="zh-CN" altLang="en-US"/>
        </a:p>
      </dgm:t>
    </dgm:pt>
    <dgm:pt modelId="{6B39134F-356C-43B4-9006-0E16E94AE13E}" type="sibTrans" cxnId="{9A26594E-FE39-4B3C-83BA-B7EE6E61190F}">
      <dgm:prSet/>
      <dgm:spPr/>
      <dgm:t>
        <a:bodyPr/>
        <a:lstStyle/>
        <a:p>
          <a:endParaRPr lang="zh-CN" altLang="en-US"/>
        </a:p>
      </dgm:t>
    </dgm:pt>
    <dgm:pt modelId="{9AADAEB1-3338-4092-A75D-F6AFED1A415C}">
      <dgm:prSet phldrT="[Text]" custT="1"/>
      <dgm:spPr/>
      <dgm:t>
        <a:bodyPr/>
        <a:lstStyle/>
        <a:p>
          <a:r>
            <a:rPr lang="en-US" altLang="zh-CN" sz="1600" dirty="0" err="1" smtClean="0"/>
            <a:t>Sched_fork</a:t>
          </a:r>
          <a:endParaRPr lang="zh-CN" altLang="en-US" sz="1600" dirty="0"/>
        </a:p>
      </dgm:t>
    </dgm:pt>
    <dgm:pt modelId="{3AE712D7-8B69-445E-9086-848720571FA3}" type="parTrans" cxnId="{79E0010E-E209-4758-993B-8BA447A5E764}">
      <dgm:prSet/>
      <dgm:spPr/>
      <dgm:t>
        <a:bodyPr/>
        <a:lstStyle/>
        <a:p>
          <a:endParaRPr lang="zh-CN" altLang="en-US"/>
        </a:p>
      </dgm:t>
    </dgm:pt>
    <dgm:pt modelId="{2165D0F5-41B6-4C14-B433-4444A142F96C}" type="sibTrans" cxnId="{79E0010E-E209-4758-993B-8BA447A5E764}">
      <dgm:prSet/>
      <dgm:spPr/>
      <dgm:t>
        <a:bodyPr/>
        <a:lstStyle/>
        <a:p>
          <a:endParaRPr lang="zh-CN" altLang="en-US"/>
        </a:p>
      </dgm:t>
    </dgm:pt>
    <dgm:pt modelId="{3335B1C1-D498-4059-88C1-FD1E289E94CE}">
      <dgm:prSet phldrT="[Text]" custT="1"/>
      <dgm:spPr/>
      <dgm:t>
        <a:bodyPr/>
        <a:lstStyle/>
        <a:p>
          <a:r>
            <a:rPr lang="zh-CN" altLang="en-US" sz="1400" dirty="0" smtClean="0"/>
            <a:t>复制</a:t>
          </a:r>
          <a:r>
            <a:rPr lang="en-US" altLang="zh-CN" sz="1400" dirty="0" smtClean="0"/>
            <a:t>/</a:t>
          </a:r>
          <a:r>
            <a:rPr lang="zh-CN" altLang="en-US" sz="1400" dirty="0" smtClean="0"/>
            <a:t>共享进程的各个部分</a:t>
          </a:r>
          <a:endParaRPr lang="zh-CN" altLang="en-US" sz="1400" dirty="0"/>
        </a:p>
      </dgm:t>
    </dgm:pt>
    <dgm:pt modelId="{62BB3F7C-068C-495A-B4BE-D37746DAFBE6}" type="parTrans" cxnId="{11A54711-6EC0-4FFB-9014-3A99966E27F7}">
      <dgm:prSet/>
      <dgm:spPr/>
      <dgm:t>
        <a:bodyPr/>
        <a:lstStyle/>
        <a:p>
          <a:endParaRPr lang="zh-CN" altLang="en-US"/>
        </a:p>
      </dgm:t>
    </dgm:pt>
    <dgm:pt modelId="{9718E6D2-4162-403C-8FFF-95CF85370616}" type="sibTrans" cxnId="{11A54711-6EC0-4FFB-9014-3A99966E27F7}">
      <dgm:prSet/>
      <dgm:spPr/>
      <dgm:t>
        <a:bodyPr/>
        <a:lstStyle/>
        <a:p>
          <a:endParaRPr lang="zh-CN" altLang="en-US"/>
        </a:p>
      </dgm:t>
    </dgm:pt>
    <dgm:pt modelId="{011E2BB5-C5FB-44A2-BA9A-A7B31F6B91F9}">
      <dgm:prSet phldrT="[Text]" custT="1"/>
      <dgm:spPr/>
      <dgm:t>
        <a:bodyPr/>
        <a:lstStyle/>
        <a:p>
          <a:r>
            <a:rPr lang="zh-CN" altLang="en-US" sz="1400" dirty="0" smtClean="0"/>
            <a:t>设置各个</a:t>
          </a:r>
          <a:r>
            <a:rPr lang="en-US" altLang="zh-CN" sz="1400" dirty="0" smtClean="0"/>
            <a:t>ID</a:t>
          </a:r>
          <a:r>
            <a:rPr lang="zh-CN" altLang="en-US" sz="1400" dirty="0" smtClean="0"/>
            <a:t>、进程关系，等等</a:t>
          </a:r>
          <a:endParaRPr lang="zh-CN" altLang="en-US" sz="1400" dirty="0"/>
        </a:p>
      </dgm:t>
    </dgm:pt>
    <dgm:pt modelId="{3CD891C6-E04A-4BC2-9F8E-6308996FFD66}" type="parTrans" cxnId="{39783039-C872-496A-A0F8-5E13D5BBCA2A}">
      <dgm:prSet/>
      <dgm:spPr/>
      <dgm:t>
        <a:bodyPr/>
        <a:lstStyle/>
        <a:p>
          <a:endParaRPr lang="zh-CN" altLang="en-US"/>
        </a:p>
      </dgm:t>
    </dgm:pt>
    <dgm:pt modelId="{E83D7959-0C1F-46B8-B19F-A758E8E31C86}" type="sibTrans" cxnId="{39783039-C872-496A-A0F8-5E13D5BBCA2A}">
      <dgm:prSet/>
      <dgm:spPr/>
      <dgm:t>
        <a:bodyPr/>
        <a:lstStyle/>
        <a:p>
          <a:endParaRPr lang="zh-CN" altLang="en-US"/>
        </a:p>
      </dgm:t>
    </dgm:pt>
    <dgm:pt modelId="{CA534003-3B15-471B-97C1-D4EA380964E7}" type="pres">
      <dgm:prSet presAssocID="{E358988D-23C9-4B45-8BF6-AC5B556D20A5}" presName="diagram" presStyleCnt="0">
        <dgm:presLayoutVars>
          <dgm:chPref val="1"/>
          <dgm:dir/>
          <dgm:animOne val="branch"/>
          <dgm:animLvl val="lvl"/>
          <dgm:resizeHandles/>
        </dgm:presLayoutVars>
      </dgm:prSet>
      <dgm:spPr/>
      <dgm:t>
        <a:bodyPr/>
        <a:lstStyle/>
        <a:p>
          <a:endParaRPr lang="zh-CN" altLang="en-US"/>
        </a:p>
      </dgm:t>
    </dgm:pt>
    <dgm:pt modelId="{4553D99C-63BB-474F-84BA-A9AD6C831F5C}" type="pres">
      <dgm:prSet presAssocID="{C7DE0A79-2CEE-4DA4-80E3-6BDAB8D7A81E}" presName="root" presStyleCnt="0"/>
      <dgm:spPr/>
    </dgm:pt>
    <dgm:pt modelId="{5042E8D6-6E04-4AFD-A71E-826F77006E22}" type="pres">
      <dgm:prSet presAssocID="{C7DE0A79-2CEE-4DA4-80E3-6BDAB8D7A81E}" presName="rootComposite" presStyleCnt="0"/>
      <dgm:spPr/>
    </dgm:pt>
    <dgm:pt modelId="{CA27C4B1-7F8E-4821-A386-501EE3FA97E7}" type="pres">
      <dgm:prSet presAssocID="{C7DE0A79-2CEE-4DA4-80E3-6BDAB8D7A81E}" presName="rootText" presStyleLbl="node1" presStyleIdx="0" presStyleCnt="1" custScaleX="211597"/>
      <dgm:spPr/>
      <dgm:t>
        <a:bodyPr/>
        <a:lstStyle/>
        <a:p>
          <a:endParaRPr lang="zh-CN" altLang="en-US"/>
        </a:p>
      </dgm:t>
    </dgm:pt>
    <dgm:pt modelId="{A82F661E-FB44-46D1-8AFC-D1266D89F5A2}" type="pres">
      <dgm:prSet presAssocID="{C7DE0A79-2CEE-4DA4-80E3-6BDAB8D7A81E}" presName="rootConnector" presStyleLbl="node1" presStyleIdx="0" presStyleCnt="1"/>
      <dgm:spPr/>
      <dgm:t>
        <a:bodyPr/>
        <a:lstStyle/>
        <a:p>
          <a:endParaRPr lang="zh-CN" altLang="en-US"/>
        </a:p>
      </dgm:t>
    </dgm:pt>
    <dgm:pt modelId="{3FEAC596-5783-4BAE-A24C-3E30951C2208}" type="pres">
      <dgm:prSet presAssocID="{C7DE0A79-2CEE-4DA4-80E3-6BDAB8D7A81E}" presName="childShape" presStyleCnt="0"/>
      <dgm:spPr/>
    </dgm:pt>
    <dgm:pt modelId="{A80FAA2C-87E1-4853-8253-F04B783399D1}" type="pres">
      <dgm:prSet presAssocID="{AF6C03AC-0748-4765-9931-9CAFFC9B6CEF}" presName="Name13" presStyleLbl="parChTrans1D2" presStyleIdx="0" presStyleCnt="7"/>
      <dgm:spPr/>
      <dgm:t>
        <a:bodyPr/>
        <a:lstStyle/>
        <a:p>
          <a:endParaRPr lang="zh-CN" altLang="en-US"/>
        </a:p>
      </dgm:t>
    </dgm:pt>
    <dgm:pt modelId="{89504667-99D0-4A52-98B8-60B97DC3F534}" type="pres">
      <dgm:prSet presAssocID="{435A528E-544A-45BC-BF84-746EF471DC27}" presName="childText" presStyleLbl="bgAcc1" presStyleIdx="0" presStyleCnt="7" custScaleX="259566" custLinFactNeighborX="-1871" custLinFactNeighborY="2994">
        <dgm:presLayoutVars>
          <dgm:bulletEnabled val="1"/>
        </dgm:presLayoutVars>
      </dgm:prSet>
      <dgm:spPr/>
      <dgm:t>
        <a:bodyPr/>
        <a:lstStyle/>
        <a:p>
          <a:endParaRPr lang="zh-CN" altLang="en-US"/>
        </a:p>
      </dgm:t>
    </dgm:pt>
    <dgm:pt modelId="{BE86500B-6173-4CA8-9EBF-EA4987FC8BF7}" type="pres">
      <dgm:prSet presAssocID="{1D043342-D3C7-41F9-B907-87C512AC9637}" presName="Name13" presStyleLbl="parChTrans1D2" presStyleIdx="1" presStyleCnt="7"/>
      <dgm:spPr/>
      <dgm:t>
        <a:bodyPr/>
        <a:lstStyle/>
        <a:p>
          <a:endParaRPr lang="zh-CN" altLang="en-US"/>
        </a:p>
      </dgm:t>
    </dgm:pt>
    <dgm:pt modelId="{CC9ABAE5-A784-4C24-B132-56E92516FBD0}" type="pres">
      <dgm:prSet presAssocID="{1B059FBC-9627-4F11-8EF6-EC8588F92582}" presName="childText" presStyleLbl="bgAcc1" presStyleIdx="1" presStyleCnt="7" custScaleX="255134">
        <dgm:presLayoutVars>
          <dgm:bulletEnabled val="1"/>
        </dgm:presLayoutVars>
      </dgm:prSet>
      <dgm:spPr/>
      <dgm:t>
        <a:bodyPr/>
        <a:lstStyle/>
        <a:p>
          <a:endParaRPr lang="zh-CN" altLang="en-US"/>
        </a:p>
      </dgm:t>
    </dgm:pt>
    <dgm:pt modelId="{08166B99-A762-46CB-B1CC-682A78C1D0B7}" type="pres">
      <dgm:prSet presAssocID="{B32B8B17-AABD-4746-BCED-8F745652EEDC}" presName="Name13" presStyleLbl="parChTrans1D2" presStyleIdx="2" presStyleCnt="7"/>
      <dgm:spPr/>
      <dgm:t>
        <a:bodyPr/>
        <a:lstStyle/>
        <a:p>
          <a:endParaRPr lang="zh-CN" altLang="en-US"/>
        </a:p>
      </dgm:t>
    </dgm:pt>
    <dgm:pt modelId="{56FF6533-0A7A-403E-A5D2-9C2060E437F1}" type="pres">
      <dgm:prSet presAssocID="{A933296A-F73D-4B85-AC93-EB1717F1689F}" presName="childText" presStyleLbl="bgAcc1" presStyleIdx="2" presStyleCnt="7" custScaleX="253458">
        <dgm:presLayoutVars>
          <dgm:bulletEnabled val="1"/>
        </dgm:presLayoutVars>
      </dgm:prSet>
      <dgm:spPr/>
      <dgm:t>
        <a:bodyPr/>
        <a:lstStyle/>
        <a:p>
          <a:endParaRPr lang="zh-CN" altLang="en-US"/>
        </a:p>
      </dgm:t>
    </dgm:pt>
    <dgm:pt modelId="{0886B47B-EFE9-49F6-840B-F5A6D6548C20}" type="pres">
      <dgm:prSet presAssocID="{074751DD-AF59-48E8-BE13-FD2533BC66E7}" presName="Name13" presStyleLbl="parChTrans1D2" presStyleIdx="3" presStyleCnt="7"/>
      <dgm:spPr/>
      <dgm:t>
        <a:bodyPr/>
        <a:lstStyle/>
        <a:p>
          <a:endParaRPr lang="zh-CN" altLang="en-US"/>
        </a:p>
      </dgm:t>
    </dgm:pt>
    <dgm:pt modelId="{B9328C9B-CADA-4738-B62A-864E629FE3AB}" type="pres">
      <dgm:prSet presAssocID="{6F71FEAE-A738-40F2-AA02-70DBD0EA6FEE}" presName="childText" presStyleLbl="bgAcc1" presStyleIdx="3" presStyleCnt="7" custScaleX="252769">
        <dgm:presLayoutVars>
          <dgm:bulletEnabled val="1"/>
        </dgm:presLayoutVars>
      </dgm:prSet>
      <dgm:spPr/>
      <dgm:t>
        <a:bodyPr/>
        <a:lstStyle/>
        <a:p>
          <a:endParaRPr lang="zh-CN" altLang="en-US"/>
        </a:p>
      </dgm:t>
    </dgm:pt>
    <dgm:pt modelId="{6236D490-1503-4528-AF6C-FF5C8503B69D}" type="pres">
      <dgm:prSet presAssocID="{3AE712D7-8B69-445E-9086-848720571FA3}" presName="Name13" presStyleLbl="parChTrans1D2" presStyleIdx="4" presStyleCnt="7"/>
      <dgm:spPr/>
      <dgm:t>
        <a:bodyPr/>
        <a:lstStyle/>
        <a:p>
          <a:endParaRPr lang="zh-CN" altLang="en-US"/>
        </a:p>
      </dgm:t>
    </dgm:pt>
    <dgm:pt modelId="{1A327289-5CF3-4FF8-B29C-6BABD13C6048}" type="pres">
      <dgm:prSet presAssocID="{9AADAEB1-3338-4092-A75D-F6AFED1A415C}" presName="childText" presStyleLbl="bgAcc1" presStyleIdx="4" presStyleCnt="7" custScaleX="245284" custLinFactNeighborX="5614" custLinFactNeighborY="8983">
        <dgm:presLayoutVars>
          <dgm:bulletEnabled val="1"/>
        </dgm:presLayoutVars>
      </dgm:prSet>
      <dgm:spPr/>
      <dgm:t>
        <a:bodyPr/>
        <a:lstStyle/>
        <a:p>
          <a:endParaRPr lang="zh-CN" altLang="en-US"/>
        </a:p>
      </dgm:t>
    </dgm:pt>
    <dgm:pt modelId="{56517E1B-EB2F-43E8-97D1-F3E42BE76EFF}" type="pres">
      <dgm:prSet presAssocID="{62BB3F7C-068C-495A-B4BE-D37746DAFBE6}" presName="Name13" presStyleLbl="parChTrans1D2" presStyleIdx="5" presStyleCnt="7"/>
      <dgm:spPr/>
      <dgm:t>
        <a:bodyPr/>
        <a:lstStyle/>
        <a:p>
          <a:endParaRPr lang="zh-CN" altLang="en-US"/>
        </a:p>
      </dgm:t>
    </dgm:pt>
    <dgm:pt modelId="{A3A03B8D-7E3B-461D-8A2C-462E1F703562}" type="pres">
      <dgm:prSet presAssocID="{3335B1C1-D498-4059-88C1-FD1E289E94CE}" presName="childText" presStyleLbl="bgAcc1" presStyleIdx="5" presStyleCnt="7" custScaleX="251391">
        <dgm:presLayoutVars>
          <dgm:bulletEnabled val="1"/>
        </dgm:presLayoutVars>
      </dgm:prSet>
      <dgm:spPr/>
      <dgm:t>
        <a:bodyPr/>
        <a:lstStyle/>
        <a:p>
          <a:endParaRPr lang="zh-CN" altLang="en-US"/>
        </a:p>
      </dgm:t>
    </dgm:pt>
    <dgm:pt modelId="{BA29A3F4-0798-4123-BF2A-0506138714B3}" type="pres">
      <dgm:prSet presAssocID="{3CD891C6-E04A-4BC2-9F8E-6308996FFD66}" presName="Name13" presStyleLbl="parChTrans1D2" presStyleIdx="6" presStyleCnt="7"/>
      <dgm:spPr/>
      <dgm:t>
        <a:bodyPr/>
        <a:lstStyle/>
        <a:p>
          <a:endParaRPr lang="zh-CN" altLang="en-US"/>
        </a:p>
      </dgm:t>
    </dgm:pt>
    <dgm:pt modelId="{8025F333-5A2D-483D-A472-4C6D007AAB53}" type="pres">
      <dgm:prSet presAssocID="{011E2BB5-C5FB-44A2-BA9A-A7B31F6B91F9}" presName="childText" presStyleLbl="bgAcc1" presStyleIdx="6" presStyleCnt="7" custScaleX="249026">
        <dgm:presLayoutVars>
          <dgm:bulletEnabled val="1"/>
        </dgm:presLayoutVars>
      </dgm:prSet>
      <dgm:spPr/>
      <dgm:t>
        <a:bodyPr/>
        <a:lstStyle/>
        <a:p>
          <a:endParaRPr lang="zh-CN" altLang="en-US"/>
        </a:p>
      </dgm:t>
    </dgm:pt>
  </dgm:ptLst>
  <dgm:cxnLst>
    <dgm:cxn modelId="{3B8B6968-B143-4F17-BB1B-823FC4DED2E9}" type="presOf" srcId="{6F71FEAE-A738-40F2-AA02-70DBD0EA6FEE}" destId="{B9328C9B-CADA-4738-B62A-864E629FE3AB}" srcOrd="0" destOrd="0" presId="urn:microsoft.com/office/officeart/2005/8/layout/hierarchy3"/>
    <dgm:cxn modelId="{56BC91AC-B913-4B85-9915-0736859E185A}" type="presOf" srcId="{C7DE0A79-2CEE-4DA4-80E3-6BDAB8D7A81E}" destId="{A82F661E-FB44-46D1-8AFC-D1266D89F5A2}" srcOrd="1" destOrd="0" presId="urn:microsoft.com/office/officeart/2005/8/layout/hierarchy3"/>
    <dgm:cxn modelId="{DAC72527-CF61-4301-85C8-D6608B544A68}" type="presOf" srcId="{3335B1C1-D498-4059-88C1-FD1E289E94CE}" destId="{A3A03B8D-7E3B-461D-8A2C-462E1F703562}" srcOrd="0" destOrd="0" presId="urn:microsoft.com/office/officeart/2005/8/layout/hierarchy3"/>
    <dgm:cxn modelId="{79E0010E-E209-4758-993B-8BA447A5E764}" srcId="{C7DE0A79-2CEE-4DA4-80E3-6BDAB8D7A81E}" destId="{9AADAEB1-3338-4092-A75D-F6AFED1A415C}" srcOrd="4" destOrd="0" parTransId="{3AE712D7-8B69-445E-9086-848720571FA3}" sibTransId="{2165D0F5-41B6-4C14-B433-4444A142F96C}"/>
    <dgm:cxn modelId="{583D37C2-799C-41BC-8E90-A80B31757CA4}" type="presOf" srcId="{E358988D-23C9-4B45-8BF6-AC5B556D20A5}" destId="{CA534003-3B15-471B-97C1-D4EA380964E7}" srcOrd="0" destOrd="0" presId="urn:microsoft.com/office/officeart/2005/8/layout/hierarchy3"/>
    <dgm:cxn modelId="{27B6E0ED-0299-4DA0-8574-3202315344F5}" type="presOf" srcId="{C7DE0A79-2CEE-4DA4-80E3-6BDAB8D7A81E}" destId="{CA27C4B1-7F8E-4821-A386-501EE3FA97E7}" srcOrd="0" destOrd="0" presId="urn:microsoft.com/office/officeart/2005/8/layout/hierarchy3"/>
    <dgm:cxn modelId="{31F93483-FC80-4DAC-9615-7E46D3E8AF5D}" type="presOf" srcId="{074751DD-AF59-48E8-BE13-FD2533BC66E7}" destId="{0886B47B-EFE9-49F6-840B-F5A6D6548C20}" srcOrd="0" destOrd="0" presId="urn:microsoft.com/office/officeart/2005/8/layout/hierarchy3"/>
    <dgm:cxn modelId="{9A26594E-FE39-4B3C-83BA-B7EE6E61190F}" srcId="{C7DE0A79-2CEE-4DA4-80E3-6BDAB8D7A81E}" destId="{6F71FEAE-A738-40F2-AA02-70DBD0EA6FEE}" srcOrd="3" destOrd="0" parTransId="{074751DD-AF59-48E8-BE13-FD2533BC66E7}" sibTransId="{6B39134F-356C-43B4-9006-0E16E94AE13E}"/>
    <dgm:cxn modelId="{BFD501A1-E081-452F-950B-ABD9FD40580B}" type="presOf" srcId="{9AADAEB1-3338-4092-A75D-F6AFED1A415C}" destId="{1A327289-5CF3-4FF8-B29C-6BABD13C6048}" srcOrd="0" destOrd="0" presId="urn:microsoft.com/office/officeart/2005/8/layout/hierarchy3"/>
    <dgm:cxn modelId="{354EB771-52E3-4F3C-BFCB-16B285ACB65D}" type="presOf" srcId="{1B059FBC-9627-4F11-8EF6-EC8588F92582}" destId="{CC9ABAE5-A784-4C24-B132-56E92516FBD0}" srcOrd="0" destOrd="0" presId="urn:microsoft.com/office/officeart/2005/8/layout/hierarchy3"/>
    <dgm:cxn modelId="{39783039-C872-496A-A0F8-5E13D5BBCA2A}" srcId="{C7DE0A79-2CEE-4DA4-80E3-6BDAB8D7A81E}" destId="{011E2BB5-C5FB-44A2-BA9A-A7B31F6B91F9}" srcOrd="6" destOrd="0" parTransId="{3CD891C6-E04A-4BC2-9F8E-6308996FFD66}" sibTransId="{E83D7959-0C1F-46B8-B19F-A758E8E31C86}"/>
    <dgm:cxn modelId="{C9A26CFD-2DEF-49FE-86A4-74483D6F4CA2}" srcId="{C7DE0A79-2CEE-4DA4-80E3-6BDAB8D7A81E}" destId="{1B059FBC-9627-4F11-8EF6-EC8588F92582}" srcOrd="1" destOrd="0" parTransId="{1D043342-D3C7-41F9-B907-87C512AC9637}" sibTransId="{B15DCC74-71A6-4836-8612-E707554E489C}"/>
    <dgm:cxn modelId="{3B57E8B0-5876-490B-877E-9FF90DFAB316}" type="presOf" srcId="{B32B8B17-AABD-4746-BCED-8F745652EEDC}" destId="{08166B99-A762-46CB-B1CC-682A78C1D0B7}" srcOrd="0" destOrd="0" presId="urn:microsoft.com/office/officeart/2005/8/layout/hierarchy3"/>
    <dgm:cxn modelId="{CA83FBAB-1F32-4F47-BAB7-5FE0F4227B47}" srcId="{C7DE0A79-2CEE-4DA4-80E3-6BDAB8D7A81E}" destId="{A933296A-F73D-4B85-AC93-EB1717F1689F}" srcOrd="2" destOrd="0" parTransId="{B32B8B17-AABD-4746-BCED-8F745652EEDC}" sibTransId="{04166563-EE9A-4F5F-A34A-8DAE71175AD2}"/>
    <dgm:cxn modelId="{7EC375E7-FBE9-4F91-A521-C68397593D11}" type="presOf" srcId="{011E2BB5-C5FB-44A2-BA9A-A7B31F6B91F9}" destId="{8025F333-5A2D-483D-A472-4C6D007AAB53}" srcOrd="0" destOrd="0" presId="urn:microsoft.com/office/officeart/2005/8/layout/hierarchy3"/>
    <dgm:cxn modelId="{37FC15B3-561B-46AB-B460-E1BB1E6E316F}" type="presOf" srcId="{A933296A-F73D-4B85-AC93-EB1717F1689F}" destId="{56FF6533-0A7A-403E-A5D2-9C2060E437F1}" srcOrd="0" destOrd="0" presId="urn:microsoft.com/office/officeart/2005/8/layout/hierarchy3"/>
    <dgm:cxn modelId="{2A3940D2-DA84-467D-9307-6545FA0690CE}" type="presOf" srcId="{3AE712D7-8B69-445E-9086-848720571FA3}" destId="{6236D490-1503-4528-AF6C-FF5C8503B69D}" srcOrd="0" destOrd="0" presId="urn:microsoft.com/office/officeart/2005/8/layout/hierarchy3"/>
    <dgm:cxn modelId="{11A54711-6EC0-4FFB-9014-3A99966E27F7}" srcId="{C7DE0A79-2CEE-4DA4-80E3-6BDAB8D7A81E}" destId="{3335B1C1-D498-4059-88C1-FD1E289E94CE}" srcOrd="5" destOrd="0" parTransId="{62BB3F7C-068C-495A-B4BE-D37746DAFBE6}" sibTransId="{9718E6D2-4162-403C-8FFF-95CF85370616}"/>
    <dgm:cxn modelId="{B29DDE5F-A4D6-4D2F-837B-6E8CE08B52D5}" srcId="{E358988D-23C9-4B45-8BF6-AC5B556D20A5}" destId="{C7DE0A79-2CEE-4DA4-80E3-6BDAB8D7A81E}" srcOrd="0" destOrd="0" parTransId="{C05ABBD8-F74A-4817-9E57-BF6C0D965AD0}" sibTransId="{34157DBC-9117-4163-B0B5-9BFEFFA2324E}"/>
    <dgm:cxn modelId="{800AA2BC-B150-4365-A954-D75695AD6D31}" type="presOf" srcId="{435A528E-544A-45BC-BF84-746EF471DC27}" destId="{89504667-99D0-4A52-98B8-60B97DC3F534}" srcOrd="0" destOrd="0" presId="urn:microsoft.com/office/officeart/2005/8/layout/hierarchy3"/>
    <dgm:cxn modelId="{04AED3C2-F7D5-4E70-AA29-3010C17204B4}" srcId="{C7DE0A79-2CEE-4DA4-80E3-6BDAB8D7A81E}" destId="{435A528E-544A-45BC-BF84-746EF471DC27}" srcOrd="0" destOrd="0" parTransId="{AF6C03AC-0748-4765-9931-9CAFFC9B6CEF}" sibTransId="{DDA45FC1-CA4E-44D3-959E-AC53C6CCF33F}"/>
    <dgm:cxn modelId="{AD812833-63F5-4725-8706-345E5A1B8144}" type="presOf" srcId="{62BB3F7C-068C-495A-B4BE-D37746DAFBE6}" destId="{56517E1B-EB2F-43E8-97D1-F3E42BE76EFF}" srcOrd="0" destOrd="0" presId="urn:microsoft.com/office/officeart/2005/8/layout/hierarchy3"/>
    <dgm:cxn modelId="{760868E2-FDB4-4661-89D5-AB88503269E6}" type="presOf" srcId="{3CD891C6-E04A-4BC2-9F8E-6308996FFD66}" destId="{BA29A3F4-0798-4123-BF2A-0506138714B3}" srcOrd="0" destOrd="0" presId="urn:microsoft.com/office/officeart/2005/8/layout/hierarchy3"/>
    <dgm:cxn modelId="{A4E13C9D-2AA2-4404-B23C-39B5A411C3C2}" type="presOf" srcId="{AF6C03AC-0748-4765-9931-9CAFFC9B6CEF}" destId="{A80FAA2C-87E1-4853-8253-F04B783399D1}" srcOrd="0" destOrd="0" presId="urn:microsoft.com/office/officeart/2005/8/layout/hierarchy3"/>
    <dgm:cxn modelId="{2DB54D12-306B-48AE-ADAD-90EFD184F538}" type="presOf" srcId="{1D043342-D3C7-41F9-B907-87C512AC9637}" destId="{BE86500B-6173-4CA8-9EBF-EA4987FC8BF7}" srcOrd="0" destOrd="0" presId="urn:microsoft.com/office/officeart/2005/8/layout/hierarchy3"/>
    <dgm:cxn modelId="{3A708658-9542-4F25-BE52-D1E6A90B69EF}" type="presParOf" srcId="{CA534003-3B15-471B-97C1-D4EA380964E7}" destId="{4553D99C-63BB-474F-84BA-A9AD6C831F5C}" srcOrd="0" destOrd="0" presId="urn:microsoft.com/office/officeart/2005/8/layout/hierarchy3"/>
    <dgm:cxn modelId="{AA40973C-3926-4FA4-A19C-E0A21C2DEBD5}" type="presParOf" srcId="{4553D99C-63BB-474F-84BA-A9AD6C831F5C}" destId="{5042E8D6-6E04-4AFD-A71E-826F77006E22}" srcOrd="0" destOrd="0" presId="urn:microsoft.com/office/officeart/2005/8/layout/hierarchy3"/>
    <dgm:cxn modelId="{1489B5B2-F15B-4660-B52B-5466A65AC420}" type="presParOf" srcId="{5042E8D6-6E04-4AFD-A71E-826F77006E22}" destId="{CA27C4B1-7F8E-4821-A386-501EE3FA97E7}" srcOrd="0" destOrd="0" presId="urn:microsoft.com/office/officeart/2005/8/layout/hierarchy3"/>
    <dgm:cxn modelId="{D7796419-EF10-4536-B4FB-8FA354261C46}" type="presParOf" srcId="{5042E8D6-6E04-4AFD-A71E-826F77006E22}" destId="{A82F661E-FB44-46D1-8AFC-D1266D89F5A2}" srcOrd="1" destOrd="0" presId="urn:microsoft.com/office/officeart/2005/8/layout/hierarchy3"/>
    <dgm:cxn modelId="{C7D41E9A-75A2-4F0A-8B8A-A45B2F8F0209}" type="presParOf" srcId="{4553D99C-63BB-474F-84BA-A9AD6C831F5C}" destId="{3FEAC596-5783-4BAE-A24C-3E30951C2208}" srcOrd="1" destOrd="0" presId="urn:microsoft.com/office/officeart/2005/8/layout/hierarchy3"/>
    <dgm:cxn modelId="{E812D0B3-5152-4A0D-B265-085395CA5A5A}" type="presParOf" srcId="{3FEAC596-5783-4BAE-A24C-3E30951C2208}" destId="{A80FAA2C-87E1-4853-8253-F04B783399D1}" srcOrd="0" destOrd="0" presId="urn:microsoft.com/office/officeart/2005/8/layout/hierarchy3"/>
    <dgm:cxn modelId="{303C32F7-5AEC-4EC3-A5FE-F04FA3153C64}" type="presParOf" srcId="{3FEAC596-5783-4BAE-A24C-3E30951C2208}" destId="{89504667-99D0-4A52-98B8-60B97DC3F534}" srcOrd="1" destOrd="0" presId="urn:microsoft.com/office/officeart/2005/8/layout/hierarchy3"/>
    <dgm:cxn modelId="{2F621875-53DC-41C8-B6AC-5EFCFD26A4FD}" type="presParOf" srcId="{3FEAC596-5783-4BAE-A24C-3E30951C2208}" destId="{BE86500B-6173-4CA8-9EBF-EA4987FC8BF7}" srcOrd="2" destOrd="0" presId="urn:microsoft.com/office/officeart/2005/8/layout/hierarchy3"/>
    <dgm:cxn modelId="{DDE3BF27-544A-4FE3-A5C9-63BB2E6C8E56}" type="presParOf" srcId="{3FEAC596-5783-4BAE-A24C-3E30951C2208}" destId="{CC9ABAE5-A784-4C24-B132-56E92516FBD0}" srcOrd="3" destOrd="0" presId="urn:microsoft.com/office/officeart/2005/8/layout/hierarchy3"/>
    <dgm:cxn modelId="{46205130-4A89-46B5-A32F-3A1A2F5FED94}" type="presParOf" srcId="{3FEAC596-5783-4BAE-A24C-3E30951C2208}" destId="{08166B99-A762-46CB-B1CC-682A78C1D0B7}" srcOrd="4" destOrd="0" presId="urn:microsoft.com/office/officeart/2005/8/layout/hierarchy3"/>
    <dgm:cxn modelId="{80A29962-94AF-4B1D-8F1E-E4841E019158}" type="presParOf" srcId="{3FEAC596-5783-4BAE-A24C-3E30951C2208}" destId="{56FF6533-0A7A-403E-A5D2-9C2060E437F1}" srcOrd="5" destOrd="0" presId="urn:microsoft.com/office/officeart/2005/8/layout/hierarchy3"/>
    <dgm:cxn modelId="{FB69C97B-7385-4AC3-AFB3-D18D375EC394}" type="presParOf" srcId="{3FEAC596-5783-4BAE-A24C-3E30951C2208}" destId="{0886B47B-EFE9-49F6-840B-F5A6D6548C20}" srcOrd="6" destOrd="0" presId="urn:microsoft.com/office/officeart/2005/8/layout/hierarchy3"/>
    <dgm:cxn modelId="{B4A648C8-2A52-4AF2-9B6F-B3433D1F070E}" type="presParOf" srcId="{3FEAC596-5783-4BAE-A24C-3E30951C2208}" destId="{B9328C9B-CADA-4738-B62A-864E629FE3AB}" srcOrd="7" destOrd="0" presId="urn:microsoft.com/office/officeart/2005/8/layout/hierarchy3"/>
    <dgm:cxn modelId="{1634DCC8-C17D-43A4-B563-E90B0B38BDB6}" type="presParOf" srcId="{3FEAC596-5783-4BAE-A24C-3E30951C2208}" destId="{6236D490-1503-4528-AF6C-FF5C8503B69D}" srcOrd="8" destOrd="0" presId="urn:microsoft.com/office/officeart/2005/8/layout/hierarchy3"/>
    <dgm:cxn modelId="{012BB57A-7BD0-4940-97C3-467F059B0886}" type="presParOf" srcId="{3FEAC596-5783-4BAE-A24C-3E30951C2208}" destId="{1A327289-5CF3-4FF8-B29C-6BABD13C6048}" srcOrd="9" destOrd="0" presId="urn:microsoft.com/office/officeart/2005/8/layout/hierarchy3"/>
    <dgm:cxn modelId="{507A206D-EAED-4F9D-AE8B-907A66659B95}" type="presParOf" srcId="{3FEAC596-5783-4BAE-A24C-3E30951C2208}" destId="{56517E1B-EB2F-43E8-97D1-F3E42BE76EFF}" srcOrd="10" destOrd="0" presId="urn:microsoft.com/office/officeart/2005/8/layout/hierarchy3"/>
    <dgm:cxn modelId="{51C4F186-A64A-4A94-92E9-3BF774AC0388}" type="presParOf" srcId="{3FEAC596-5783-4BAE-A24C-3E30951C2208}" destId="{A3A03B8D-7E3B-461D-8A2C-462E1F703562}" srcOrd="11" destOrd="0" presId="urn:microsoft.com/office/officeart/2005/8/layout/hierarchy3"/>
    <dgm:cxn modelId="{EE28AD7D-77B5-439F-819B-B2267E8613E8}" type="presParOf" srcId="{3FEAC596-5783-4BAE-A24C-3E30951C2208}" destId="{BA29A3F4-0798-4123-BF2A-0506138714B3}" srcOrd="12" destOrd="0" presId="urn:microsoft.com/office/officeart/2005/8/layout/hierarchy3"/>
    <dgm:cxn modelId="{AA2C9134-721F-4CFD-8E66-D4C997377050}" type="presParOf" srcId="{3FEAC596-5783-4BAE-A24C-3E30951C2208}" destId="{8025F333-5A2D-483D-A472-4C6D007AAB53}" srcOrd="1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58988D-23C9-4B45-8BF6-AC5B556D20A5}"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zh-CN" altLang="en-US"/>
        </a:p>
      </dgm:t>
    </dgm:pt>
    <dgm:pt modelId="{C7DE0A79-2CEE-4DA4-80E3-6BDAB8D7A81E}">
      <dgm:prSet phldrT="[Text]"/>
      <dgm:spPr/>
      <dgm:t>
        <a:bodyPr/>
        <a:lstStyle/>
        <a:p>
          <a:r>
            <a:rPr lang="en-US" altLang="zh-CN" dirty="0" err="1" smtClean="0"/>
            <a:t>Copy_process</a:t>
          </a:r>
          <a:endParaRPr lang="zh-CN" altLang="en-US" dirty="0"/>
        </a:p>
      </dgm:t>
    </dgm:pt>
    <dgm:pt modelId="{C05ABBD8-F74A-4817-9E57-BF6C0D965AD0}" type="parTrans" cxnId="{B29DDE5F-A4D6-4D2F-837B-6E8CE08B52D5}">
      <dgm:prSet/>
      <dgm:spPr/>
      <dgm:t>
        <a:bodyPr/>
        <a:lstStyle/>
        <a:p>
          <a:endParaRPr lang="zh-CN" altLang="en-US"/>
        </a:p>
      </dgm:t>
    </dgm:pt>
    <dgm:pt modelId="{34157DBC-9117-4163-B0B5-9BFEFFA2324E}" type="sibTrans" cxnId="{B29DDE5F-A4D6-4D2F-837B-6E8CE08B52D5}">
      <dgm:prSet/>
      <dgm:spPr/>
      <dgm:t>
        <a:bodyPr/>
        <a:lstStyle/>
        <a:p>
          <a:endParaRPr lang="zh-CN" altLang="en-US"/>
        </a:p>
      </dgm:t>
    </dgm:pt>
    <dgm:pt modelId="{435A528E-544A-45BC-BF84-746EF471DC27}">
      <dgm:prSet phldrT="[Text]" custT="1"/>
      <dgm:spPr>
        <a:solidFill>
          <a:schemeClr val="tx1">
            <a:alpha val="90000"/>
          </a:schemeClr>
        </a:solidFill>
      </dgm:spPr>
      <dgm:t>
        <a:bodyPr/>
        <a:lstStyle/>
        <a:p>
          <a:r>
            <a:rPr lang="zh-CN" altLang="en-US" sz="1600" dirty="0" smtClean="0"/>
            <a:t>检查标志</a:t>
          </a:r>
          <a:endParaRPr lang="zh-CN" altLang="en-US" sz="1600" dirty="0"/>
        </a:p>
      </dgm:t>
    </dgm:pt>
    <dgm:pt modelId="{AF6C03AC-0748-4765-9931-9CAFFC9B6CEF}" type="parTrans" cxnId="{04AED3C2-F7D5-4E70-AA29-3010C17204B4}">
      <dgm:prSet/>
      <dgm:spPr/>
      <dgm:t>
        <a:bodyPr/>
        <a:lstStyle/>
        <a:p>
          <a:endParaRPr lang="zh-CN" altLang="en-US"/>
        </a:p>
      </dgm:t>
    </dgm:pt>
    <dgm:pt modelId="{DDA45FC1-CA4E-44D3-959E-AC53C6CCF33F}" type="sibTrans" cxnId="{04AED3C2-F7D5-4E70-AA29-3010C17204B4}">
      <dgm:prSet/>
      <dgm:spPr/>
      <dgm:t>
        <a:bodyPr/>
        <a:lstStyle/>
        <a:p>
          <a:endParaRPr lang="zh-CN" altLang="en-US"/>
        </a:p>
      </dgm:t>
    </dgm:pt>
    <dgm:pt modelId="{1B059FBC-9627-4F11-8EF6-EC8588F92582}">
      <dgm:prSet phldrT="[Text]" custT="1"/>
      <dgm:spPr>
        <a:solidFill>
          <a:schemeClr val="tx1">
            <a:alpha val="90000"/>
          </a:schemeClr>
        </a:solidFill>
      </dgm:spPr>
      <dgm:t>
        <a:bodyPr/>
        <a:lstStyle/>
        <a:p>
          <a:r>
            <a:rPr lang="en-US" altLang="zh-CN" sz="1600" dirty="0" err="1" smtClean="0"/>
            <a:t>Dup_task_struct</a:t>
          </a:r>
          <a:endParaRPr lang="zh-CN" altLang="en-US" sz="1600" dirty="0"/>
        </a:p>
      </dgm:t>
    </dgm:pt>
    <dgm:pt modelId="{1D043342-D3C7-41F9-B907-87C512AC9637}" type="parTrans" cxnId="{C9A26CFD-2DEF-49FE-86A4-74483D6F4CA2}">
      <dgm:prSet/>
      <dgm:spPr/>
      <dgm:t>
        <a:bodyPr/>
        <a:lstStyle/>
        <a:p>
          <a:endParaRPr lang="zh-CN" altLang="en-US"/>
        </a:p>
      </dgm:t>
    </dgm:pt>
    <dgm:pt modelId="{B15DCC74-71A6-4836-8612-E707554E489C}" type="sibTrans" cxnId="{C9A26CFD-2DEF-49FE-86A4-74483D6F4CA2}">
      <dgm:prSet/>
      <dgm:spPr/>
      <dgm:t>
        <a:bodyPr/>
        <a:lstStyle/>
        <a:p>
          <a:endParaRPr lang="zh-CN" altLang="en-US"/>
        </a:p>
      </dgm:t>
    </dgm:pt>
    <dgm:pt modelId="{A933296A-F73D-4B85-AC93-EB1717F1689F}">
      <dgm:prSet phldrT="[Text]" custT="1"/>
      <dgm:spPr>
        <a:solidFill>
          <a:schemeClr val="accent6">
            <a:lumMod val="60000"/>
            <a:lumOff val="40000"/>
            <a:alpha val="90000"/>
          </a:schemeClr>
        </a:solidFill>
      </dgm:spPr>
      <dgm:t>
        <a:bodyPr/>
        <a:lstStyle/>
        <a:p>
          <a:r>
            <a:rPr lang="zh-CN" altLang="en-US" sz="1600" dirty="0" smtClean="0"/>
            <a:t>检查资源限制</a:t>
          </a:r>
          <a:endParaRPr lang="zh-CN" altLang="en-US" sz="1600" dirty="0"/>
        </a:p>
      </dgm:t>
    </dgm:pt>
    <dgm:pt modelId="{B32B8B17-AABD-4746-BCED-8F745652EEDC}" type="parTrans" cxnId="{CA83FBAB-1F32-4F47-BAB7-5FE0F4227B47}">
      <dgm:prSet/>
      <dgm:spPr/>
      <dgm:t>
        <a:bodyPr/>
        <a:lstStyle/>
        <a:p>
          <a:endParaRPr lang="zh-CN" altLang="en-US"/>
        </a:p>
      </dgm:t>
    </dgm:pt>
    <dgm:pt modelId="{04166563-EE9A-4F5F-A34A-8DAE71175AD2}" type="sibTrans" cxnId="{CA83FBAB-1F32-4F47-BAB7-5FE0F4227B47}">
      <dgm:prSet/>
      <dgm:spPr/>
      <dgm:t>
        <a:bodyPr/>
        <a:lstStyle/>
        <a:p>
          <a:endParaRPr lang="zh-CN" altLang="en-US"/>
        </a:p>
      </dgm:t>
    </dgm:pt>
    <dgm:pt modelId="{6F71FEAE-A738-40F2-AA02-70DBD0EA6FEE}">
      <dgm:prSet phldrT="[Text]" custT="1"/>
      <dgm:spPr/>
      <dgm:t>
        <a:bodyPr/>
        <a:lstStyle/>
        <a:p>
          <a:r>
            <a:rPr lang="zh-CN" altLang="en-US" sz="1600" dirty="0" smtClean="0"/>
            <a:t>初始化</a:t>
          </a:r>
          <a:r>
            <a:rPr lang="en-US" altLang="zh-CN" sz="1600" dirty="0" err="1" smtClean="0"/>
            <a:t>task_struct</a:t>
          </a:r>
          <a:endParaRPr lang="zh-CN" altLang="en-US" sz="1600" dirty="0"/>
        </a:p>
      </dgm:t>
    </dgm:pt>
    <dgm:pt modelId="{074751DD-AF59-48E8-BE13-FD2533BC66E7}" type="parTrans" cxnId="{9A26594E-FE39-4B3C-83BA-B7EE6E61190F}">
      <dgm:prSet/>
      <dgm:spPr/>
      <dgm:t>
        <a:bodyPr/>
        <a:lstStyle/>
        <a:p>
          <a:endParaRPr lang="zh-CN" altLang="en-US"/>
        </a:p>
      </dgm:t>
    </dgm:pt>
    <dgm:pt modelId="{6B39134F-356C-43B4-9006-0E16E94AE13E}" type="sibTrans" cxnId="{9A26594E-FE39-4B3C-83BA-B7EE6E61190F}">
      <dgm:prSet/>
      <dgm:spPr/>
      <dgm:t>
        <a:bodyPr/>
        <a:lstStyle/>
        <a:p>
          <a:endParaRPr lang="zh-CN" altLang="en-US"/>
        </a:p>
      </dgm:t>
    </dgm:pt>
    <dgm:pt modelId="{9AADAEB1-3338-4092-A75D-F6AFED1A415C}">
      <dgm:prSet phldrT="[Text]" custT="1"/>
      <dgm:spPr/>
      <dgm:t>
        <a:bodyPr/>
        <a:lstStyle/>
        <a:p>
          <a:r>
            <a:rPr lang="en-US" altLang="zh-CN" sz="1600" dirty="0" err="1" smtClean="0"/>
            <a:t>Sched_fork</a:t>
          </a:r>
          <a:endParaRPr lang="zh-CN" altLang="en-US" sz="1600" dirty="0"/>
        </a:p>
      </dgm:t>
    </dgm:pt>
    <dgm:pt modelId="{3AE712D7-8B69-445E-9086-848720571FA3}" type="parTrans" cxnId="{79E0010E-E209-4758-993B-8BA447A5E764}">
      <dgm:prSet/>
      <dgm:spPr/>
      <dgm:t>
        <a:bodyPr/>
        <a:lstStyle/>
        <a:p>
          <a:endParaRPr lang="zh-CN" altLang="en-US"/>
        </a:p>
      </dgm:t>
    </dgm:pt>
    <dgm:pt modelId="{2165D0F5-41B6-4C14-B433-4444A142F96C}" type="sibTrans" cxnId="{79E0010E-E209-4758-993B-8BA447A5E764}">
      <dgm:prSet/>
      <dgm:spPr/>
      <dgm:t>
        <a:bodyPr/>
        <a:lstStyle/>
        <a:p>
          <a:endParaRPr lang="zh-CN" altLang="en-US"/>
        </a:p>
      </dgm:t>
    </dgm:pt>
    <dgm:pt modelId="{3335B1C1-D498-4059-88C1-FD1E289E94CE}">
      <dgm:prSet phldrT="[Text]" custT="1"/>
      <dgm:spPr/>
      <dgm:t>
        <a:bodyPr/>
        <a:lstStyle/>
        <a:p>
          <a:r>
            <a:rPr lang="zh-CN" altLang="en-US" sz="1400" dirty="0" smtClean="0"/>
            <a:t>复制</a:t>
          </a:r>
          <a:r>
            <a:rPr lang="en-US" altLang="zh-CN" sz="1400" dirty="0" smtClean="0"/>
            <a:t>/</a:t>
          </a:r>
          <a:r>
            <a:rPr lang="zh-CN" altLang="en-US" sz="1400" dirty="0" smtClean="0"/>
            <a:t>共享进程的各个部分</a:t>
          </a:r>
          <a:endParaRPr lang="zh-CN" altLang="en-US" sz="1400" dirty="0"/>
        </a:p>
      </dgm:t>
    </dgm:pt>
    <dgm:pt modelId="{62BB3F7C-068C-495A-B4BE-D37746DAFBE6}" type="parTrans" cxnId="{11A54711-6EC0-4FFB-9014-3A99966E27F7}">
      <dgm:prSet/>
      <dgm:spPr/>
      <dgm:t>
        <a:bodyPr/>
        <a:lstStyle/>
        <a:p>
          <a:endParaRPr lang="zh-CN" altLang="en-US"/>
        </a:p>
      </dgm:t>
    </dgm:pt>
    <dgm:pt modelId="{9718E6D2-4162-403C-8FFF-95CF85370616}" type="sibTrans" cxnId="{11A54711-6EC0-4FFB-9014-3A99966E27F7}">
      <dgm:prSet/>
      <dgm:spPr/>
      <dgm:t>
        <a:bodyPr/>
        <a:lstStyle/>
        <a:p>
          <a:endParaRPr lang="zh-CN" altLang="en-US"/>
        </a:p>
      </dgm:t>
    </dgm:pt>
    <dgm:pt modelId="{011E2BB5-C5FB-44A2-BA9A-A7B31F6B91F9}">
      <dgm:prSet phldrT="[Text]" custT="1"/>
      <dgm:spPr/>
      <dgm:t>
        <a:bodyPr/>
        <a:lstStyle/>
        <a:p>
          <a:r>
            <a:rPr lang="zh-CN" altLang="en-US" sz="1400" dirty="0" smtClean="0"/>
            <a:t>设置各个</a:t>
          </a:r>
          <a:r>
            <a:rPr lang="en-US" altLang="zh-CN" sz="1400" dirty="0" smtClean="0"/>
            <a:t>ID</a:t>
          </a:r>
          <a:r>
            <a:rPr lang="zh-CN" altLang="en-US" sz="1400" dirty="0" smtClean="0"/>
            <a:t>、进程关系，等等</a:t>
          </a:r>
          <a:endParaRPr lang="zh-CN" altLang="en-US" sz="1400" dirty="0"/>
        </a:p>
      </dgm:t>
    </dgm:pt>
    <dgm:pt modelId="{3CD891C6-E04A-4BC2-9F8E-6308996FFD66}" type="parTrans" cxnId="{39783039-C872-496A-A0F8-5E13D5BBCA2A}">
      <dgm:prSet/>
      <dgm:spPr/>
      <dgm:t>
        <a:bodyPr/>
        <a:lstStyle/>
        <a:p>
          <a:endParaRPr lang="zh-CN" altLang="en-US"/>
        </a:p>
      </dgm:t>
    </dgm:pt>
    <dgm:pt modelId="{E83D7959-0C1F-46B8-B19F-A758E8E31C86}" type="sibTrans" cxnId="{39783039-C872-496A-A0F8-5E13D5BBCA2A}">
      <dgm:prSet/>
      <dgm:spPr/>
      <dgm:t>
        <a:bodyPr/>
        <a:lstStyle/>
        <a:p>
          <a:endParaRPr lang="zh-CN" altLang="en-US"/>
        </a:p>
      </dgm:t>
    </dgm:pt>
    <dgm:pt modelId="{CA534003-3B15-471B-97C1-D4EA380964E7}" type="pres">
      <dgm:prSet presAssocID="{E358988D-23C9-4B45-8BF6-AC5B556D20A5}" presName="diagram" presStyleCnt="0">
        <dgm:presLayoutVars>
          <dgm:chPref val="1"/>
          <dgm:dir/>
          <dgm:animOne val="branch"/>
          <dgm:animLvl val="lvl"/>
          <dgm:resizeHandles/>
        </dgm:presLayoutVars>
      </dgm:prSet>
      <dgm:spPr/>
      <dgm:t>
        <a:bodyPr/>
        <a:lstStyle/>
        <a:p>
          <a:endParaRPr lang="zh-CN" altLang="en-US"/>
        </a:p>
      </dgm:t>
    </dgm:pt>
    <dgm:pt modelId="{4553D99C-63BB-474F-84BA-A9AD6C831F5C}" type="pres">
      <dgm:prSet presAssocID="{C7DE0A79-2CEE-4DA4-80E3-6BDAB8D7A81E}" presName="root" presStyleCnt="0"/>
      <dgm:spPr/>
    </dgm:pt>
    <dgm:pt modelId="{5042E8D6-6E04-4AFD-A71E-826F77006E22}" type="pres">
      <dgm:prSet presAssocID="{C7DE0A79-2CEE-4DA4-80E3-6BDAB8D7A81E}" presName="rootComposite" presStyleCnt="0"/>
      <dgm:spPr/>
    </dgm:pt>
    <dgm:pt modelId="{CA27C4B1-7F8E-4821-A386-501EE3FA97E7}" type="pres">
      <dgm:prSet presAssocID="{C7DE0A79-2CEE-4DA4-80E3-6BDAB8D7A81E}" presName="rootText" presStyleLbl="node1" presStyleIdx="0" presStyleCnt="1" custScaleX="211597"/>
      <dgm:spPr/>
      <dgm:t>
        <a:bodyPr/>
        <a:lstStyle/>
        <a:p>
          <a:endParaRPr lang="zh-CN" altLang="en-US"/>
        </a:p>
      </dgm:t>
    </dgm:pt>
    <dgm:pt modelId="{A82F661E-FB44-46D1-8AFC-D1266D89F5A2}" type="pres">
      <dgm:prSet presAssocID="{C7DE0A79-2CEE-4DA4-80E3-6BDAB8D7A81E}" presName="rootConnector" presStyleLbl="node1" presStyleIdx="0" presStyleCnt="1"/>
      <dgm:spPr/>
      <dgm:t>
        <a:bodyPr/>
        <a:lstStyle/>
        <a:p>
          <a:endParaRPr lang="zh-CN" altLang="en-US"/>
        </a:p>
      </dgm:t>
    </dgm:pt>
    <dgm:pt modelId="{3FEAC596-5783-4BAE-A24C-3E30951C2208}" type="pres">
      <dgm:prSet presAssocID="{C7DE0A79-2CEE-4DA4-80E3-6BDAB8D7A81E}" presName="childShape" presStyleCnt="0"/>
      <dgm:spPr/>
    </dgm:pt>
    <dgm:pt modelId="{A80FAA2C-87E1-4853-8253-F04B783399D1}" type="pres">
      <dgm:prSet presAssocID="{AF6C03AC-0748-4765-9931-9CAFFC9B6CEF}" presName="Name13" presStyleLbl="parChTrans1D2" presStyleIdx="0" presStyleCnt="7"/>
      <dgm:spPr/>
      <dgm:t>
        <a:bodyPr/>
        <a:lstStyle/>
        <a:p>
          <a:endParaRPr lang="zh-CN" altLang="en-US"/>
        </a:p>
      </dgm:t>
    </dgm:pt>
    <dgm:pt modelId="{89504667-99D0-4A52-98B8-60B97DC3F534}" type="pres">
      <dgm:prSet presAssocID="{435A528E-544A-45BC-BF84-746EF471DC27}" presName="childText" presStyleLbl="bgAcc1" presStyleIdx="0" presStyleCnt="7" custScaleX="259566" custLinFactNeighborX="-1871" custLinFactNeighborY="2994">
        <dgm:presLayoutVars>
          <dgm:bulletEnabled val="1"/>
        </dgm:presLayoutVars>
      </dgm:prSet>
      <dgm:spPr/>
      <dgm:t>
        <a:bodyPr/>
        <a:lstStyle/>
        <a:p>
          <a:endParaRPr lang="zh-CN" altLang="en-US"/>
        </a:p>
      </dgm:t>
    </dgm:pt>
    <dgm:pt modelId="{BE86500B-6173-4CA8-9EBF-EA4987FC8BF7}" type="pres">
      <dgm:prSet presAssocID="{1D043342-D3C7-41F9-B907-87C512AC9637}" presName="Name13" presStyleLbl="parChTrans1D2" presStyleIdx="1" presStyleCnt="7"/>
      <dgm:spPr/>
      <dgm:t>
        <a:bodyPr/>
        <a:lstStyle/>
        <a:p>
          <a:endParaRPr lang="zh-CN" altLang="en-US"/>
        </a:p>
      </dgm:t>
    </dgm:pt>
    <dgm:pt modelId="{CC9ABAE5-A784-4C24-B132-56E92516FBD0}" type="pres">
      <dgm:prSet presAssocID="{1B059FBC-9627-4F11-8EF6-EC8588F92582}" presName="childText" presStyleLbl="bgAcc1" presStyleIdx="1" presStyleCnt="7" custScaleX="255134">
        <dgm:presLayoutVars>
          <dgm:bulletEnabled val="1"/>
        </dgm:presLayoutVars>
      </dgm:prSet>
      <dgm:spPr/>
      <dgm:t>
        <a:bodyPr/>
        <a:lstStyle/>
        <a:p>
          <a:endParaRPr lang="zh-CN" altLang="en-US"/>
        </a:p>
      </dgm:t>
    </dgm:pt>
    <dgm:pt modelId="{08166B99-A762-46CB-B1CC-682A78C1D0B7}" type="pres">
      <dgm:prSet presAssocID="{B32B8B17-AABD-4746-BCED-8F745652EEDC}" presName="Name13" presStyleLbl="parChTrans1D2" presStyleIdx="2" presStyleCnt="7"/>
      <dgm:spPr/>
      <dgm:t>
        <a:bodyPr/>
        <a:lstStyle/>
        <a:p>
          <a:endParaRPr lang="zh-CN" altLang="en-US"/>
        </a:p>
      </dgm:t>
    </dgm:pt>
    <dgm:pt modelId="{56FF6533-0A7A-403E-A5D2-9C2060E437F1}" type="pres">
      <dgm:prSet presAssocID="{A933296A-F73D-4B85-AC93-EB1717F1689F}" presName="childText" presStyleLbl="bgAcc1" presStyleIdx="2" presStyleCnt="7" custScaleX="253458">
        <dgm:presLayoutVars>
          <dgm:bulletEnabled val="1"/>
        </dgm:presLayoutVars>
      </dgm:prSet>
      <dgm:spPr/>
      <dgm:t>
        <a:bodyPr/>
        <a:lstStyle/>
        <a:p>
          <a:endParaRPr lang="zh-CN" altLang="en-US"/>
        </a:p>
      </dgm:t>
    </dgm:pt>
    <dgm:pt modelId="{0886B47B-EFE9-49F6-840B-F5A6D6548C20}" type="pres">
      <dgm:prSet presAssocID="{074751DD-AF59-48E8-BE13-FD2533BC66E7}" presName="Name13" presStyleLbl="parChTrans1D2" presStyleIdx="3" presStyleCnt="7"/>
      <dgm:spPr/>
      <dgm:t>
        <a:bodyPr/>
        <a:lstStyle/>
        <a:p>
          <a:endParaRPr lang="zh-CN" altLang="en-US"/>
        </a:p>
      </dgm:t>
    </dgm:pt>
    <dgm:pt modelId="{B9328C9B-CADA-4738-B62A-864E629FE3AB}" type="pres">
      <dgm:prSet presAssocID="{6F71FEAE-A738-40F2-AA02-70DBD0EA6FEE}" presName="childText" presStyleLbl="bgAcc1" presStyleIdx="3" presStyleCnt="7" custScaleX="252769">
        <dgm:presLayoutVars>
          <dgm:bulletEnabled val="1"/>
        </dgm:presLayoutVars>
      </dgm:prSet>
      <dgm:spPr/>
      <dgm:t>
        <a:bodyPr/>
        <a:lstStyle/>
        <a:p>
          <a:endParaRPr lang="zh-CN" altLang="en-US"/>
        </a:p>
      </dgm:t>
    </dgm:pt>
    <dgm:pt modelId="{6236D490-1503-4528-AF6C-FF5C8503B69D}" type="pres">
      <dgm:prSet presAssocID="{3AE712D7-8B69-445E-9086-848720571FA3}" presName="Name13" presStyleLbl="parChTrans1D2" presStyleIdx="4" presStyleCnt="7"/>
      <dgm:spPr/>
      <dgm:t>
        <a:bodyPr/>
        <a:lstStyle/>
        <a:p>
          <a:endParaRPr lang="zh-CN" altLang="en-US"/>
        </a:p>
      </dgm:t>
    </dgm:pt>
    <dgm:pt modelId="{1A327289-5CF3-4FF8-B29C-6BABD13C6048}" type="pres">
      <dgm:prSet presAssocID="{9AADAEB1-3338-4092-A75D-F6AFED1A415C}" presName="childText" presStyleLbl="bgAcc1" presStyleIdx="4" presStyleCnt="7" custScaleX="245284" custLinFactNeighborX="5614" custLinFactNeighborY="8983">
        <dgm:presLayoutVars>
          <dgm:bulletEnabled val="1"/>
        </dgm:presLayoutVars>
      </dgm:prSet>
      <dgm:spPr/>
      <dgm:t>
        <a:bodyPr/>
        <a:lstStyle/>
        <a:p>
          <a:endParaRPr lang="zh-CN" altLang="en-US"/>
        </a:p>
      </dgm:t>
    </dgm:pt>
    <dgm:pt modelId="{56517E1B-EB2F-43E8-97D1-F3E42BE76EFF}" type="pres">
      <dgm:prSet presAssocID="{62BB3F7C-068C-495A-B4BE-D37746DAFBE6}" presName="Name13" presStyleLbl="parChTrans1D2" presStyleIdx="5" presStyleCnt="7"/>
      <dgm:spPr/>
      <dgm:t>
        <a:bodyPr/>
        <a:lstStyle/>
        <a:p>
          <a:endParaRPr lang="zh-CN" altLang="en-US"/>
        </a:p>
      </dgm:t>
    </dgm:pt>
    <dgm:pt modelId="{A3A03B8D-7E3B-461D-8A2C-462E1F703562}" type="pres">
      <dgm:prSet presAssocID="{3335B1C1-D498-4059-88C1-FD1E289E94CE}" presName="childText" presStyleLbl="bgAcc1" presStyleIdx="5" presStyleCnt="7" custScaleX="251391">
        <dgm:presLayoutVars>
          <dgm:bulletEnabled val="1"/>
        </dgm:presLayoutVars>
      </dgm:prSet>
      <dgm:spPr/>
      <dgm:t>
        <a:bodyPr/>
        <a:lstStyle/>
        <a:p>
          <a:endParaRPr lang="zh-CN" altLang="en-US"/>
        </a:p>
      </dgm:t>
    </dgm:pt>
    <dgm:pt modelId="{BA29A3F4-0798-4123-BF2A-0506138714B3}" type="pres">
      <dgm:prSet presAssocID="{3CD891C6-E04A-4BC2-9F8E-6308996FFD66}" presName="Name13" presStyleLbl="parChTrans1D2" presStyleIdx="6" presStyleCnt="7"/>
      <dgm:spPr/>
      <dgm:t>
        <a:bodyPr/>
        <a:lstStyle/>
        <a:p>
          <a:endParaRPr lang="zh-CN" altLang="en-US"/>
        </a:p>
      </dgm:t>
    </dgm:pt>
    <dgm:pt modelId="{8025F333-5A2D-483D-A472-4C6D007AAB53}" type="pres">
      <dgm:prSet presAssocID="{011E2BB5-C5FB-44A2-BA9A-A7B31F6B91F9}" presName="childText" presStyleLbl="bgAcc1" presStyleIdx="6" presStyleCnt="7" custScaleX="249026">
        <dgm:presLayoutVars>
          <dgm:bulletEnabled val="1"/>
        </dgm:presLayoutVars>
      </dgm:prSet>
      <dgm:spPr/>
      <dgm:t>
        <a:bodyPr/>
        <a:lstStyle/>
        <a:p>
          <a:endParaRPr lang="zh-CN" altLang="en-US"/>
        </a:p>
      </dgm:t>
    </dgm:pt>
  </dgm:ptLst>
  <dgm:cxnLst>
    <dgm:cxn modelId="{C9A26CFD-2DEF-49FE-86A4-74483D6F4CA2}" srcId="{C7DE0A79-2CEE-4DA4-80E3-6BDAB8D7A81E}" destId="{1B059FBC-9627-4F11-8EF6-EC8588F92582}" srcOrd="1" destOrd="0" parTransId="{1D043342-D3C7-41F9-B907-87C512AC9637}" sibTransId="{B15DCC74-71A6-4836-8612-E707554E489C}"/>
    <dgm:cxn modelId="{11A54711-6EC0-4FFB-9014-3A99966E27F7}" srcId="{C7DE0A79-2CEE-4DA4-80E3-6BDAB8D7A81E}" destId="{3335B1C1-D498-4059-88C1-FD1E289E94CE}" srcOrd="5" destOrd="0" parTransId="{62BB3F7C-068C-495A-B4BE-D37746DAFBE6}" sibTransId="{9718E6D2-4162-403C-8FFF-95CF85370616}"/>
    <dgm:cxn modelId="{DE9845FB-6C97-4104-A2FE-3A24BBC4EF0A}" type="presOf" srcId="{C7DE0A79-2CEE-4DA4-80E3-6BDAB8D7A81E}" destId="{CA27C4B1-7F8E-4821-A386-501EE3FA97E7}" srcOrd="0" destOrd="0" presId="urn:microsoft.com/office/officeart/2005/8/layout/hierarchy3"/>
    <dgm:cxn modelId="{79E0010E-E209-4758-993B-8BA447A5E764}" srcId="{C7DE0A79-2CEE-4DA4-80E3-6BDAB8D7A81E}" destId="{9AADAEB1-3338-4092-A75D-F6AFED1A415C}" srcOrd="4" destOrd="0" parTransId="{3AE712D7-8B69-445E-9086-848720571FA3}" sibTransId="{2165D0F5-41B6-4C14-B433-4444A142F96C}"/>
    <dgm:cxn modelId="{04AED3C2-F7D5-4E70-AA29-3010C17204B4}" srcId="{C7DE0A79-2CEE-4DA4-80E3-6BDAB8D7A81E}" destId="{435A528E-544A-45BC-BF84-746EF471DC27}" srcOrd="0" destOrd="0" parTransId="{AF6C03AC-0748-4765-9931-9CAFFC9B6CEF}" sibTransId="{DDA45FC1-CA4E-44D3-959E-AC53C6CCF33F}"/>
    <dgm:cxn modelId="{EDA06DCE-00D0-435F-BE03-0AA6BFDFEECC}" type="presOf" srcId="{011E2BB5-C5FB-44A2-BA9A-A7B31F6B91F9}" destId="{8025F333-5A2D-483D-A472-4C6D007AAB53}" srcOrd="0" destOrd="0" presId="urn:microsoft.com/office/officeart/2005/8/layout/hierarchy3"/>
    <dgm:cxn modelId="{412DDBC0-6F4D-4719-9032-E3F327462A99}" type="presOf" srcId="{1D043342-D3C7-41F9-B907-87C512AC9637}" destId="{BE86500B-6173-4CA8-9EBF-EA4987FC8BF7}" srcOrd="0" destOrd="0" presId="urn:microsoft.com/office/officeart/2005/8/layout/hierarchy3"/>
    <dgm:cxn modelId="{196C81A2-6E30-4C24-9B61-DA910581E7A7}" type="presOf" srcId="{3335B1C1-D498-4059-88C1-FD1E289E94CE}" destId="{A3A03B8D-7E3B-461D-8A2C-462E1F703562}" srcOrd="0" destOrd="0" presId="urn:microsoft.com/office/officeart/2005/8/layout/hierarchy3"/>
    <dgm:cxn modelId="{6D60B33F-01EB-43B5-8BA4-2C370E3A9B56}" type="presOf" srcId="{435A528E-544A-45BC-BF84-746EF471DC27}" destId="{89504667-99D0-4A52-98B8-60B97DC3F534}" srcOrd="0" destOrd="0" presId="urn:microsoft.com/office/officeart/2005/8/layout/hierarchy3"/>
    <dgm:cxn modelId="{418EAC51-BDE2-4A85-A85C-E84B4AA7C45B}" type="presOf" srcId="{9AADAEB1-3338-4092-A75D-F6AFED1A415C}" destId="{1A327289-5CF3-4FF8-B29C-6BABD13C6048}" srcOrd="0" destOrd="0" presId="urn:microsoft.com/office/officeart/2005/8/layout/hierarchy3"/>
    <dgm:cxn modelId="{9A26594E-FE39-4B3C-83BA-B7EE6E61190F}" srcId="{C7DE0A79-2CEE-4DA4-80E3-6BDAB8D7A81E}" destId="{6F71FEAE-A738-40F2-AA02-70DBD0EA6FEE}" srcOrd="3" destOrd="0" parTransId="{074751DD-AF59-48E8-BE13-FD2533BC66E7}" sibTransId="{6B39134F-356C-43B4-9006-0E16E94AE13E}"/>
    <dgm:cxn modelId="{7DD24CF2-4AAF-44F2-8F09-55D7473733DD}" type="presOf" srcId="{E358988D-23C9-4B45-8BF6-AC5B556D20A5}" destId="{CA534003-3B15-471B-97C1-D4EA380964E7}" srcOrd="0" destOrd="0" presId="urn:microsoft.com/office/officeart/2005/8/layout/hierarchy3"/>
    <dgm:cxn modelId="{BD60493A-5538-440F-8BF6-F46B45B7D2DA}" type="presOf" srcId="{A933296A-F73D-4B85-AC93-EB1717F1689F}" destId="{56FF6533-0A7A-403E-A5D2-9C2060E437F1}" srcOrd="0" destOrd="0" presId="urn:microsoft.com/office/officeart/2005/8/layout/hierarchy3"/>
    <dgm:cxn modelId="{737223B4-37FB-4988-B4A3-0961E65453FF}" type="presOf" srcId="{074751DD-AF59-48E8-BE13-FD2533BC66E7}" destId="{0886B47B-EFE9-49F6-840B-F5A6D6548C20}" srcOrd="0" destOrd="0" presId="urn:microsoft.com/office/officeart/2005/8/layout/hierarchy3"/>
    <dgm:cxn modelId="{39783039-C872-496A-A0F8-5E13D5BBCA2A}" srcId="{C7DE0A79-2CEE-4DA4-80E3-6BDAB8D7A81E}" destId="{011E2BB5-C5FB-44A2-BA9A-A7B31F6B91F9}" srcOrd="6" destOrd="0" parTransId="{3CD891C6-E04A-4BC2-9F8E-6308996FFD66}" sibTransId="{E83D7959-0C1F-46B8-B19F-A758E8E31C86}"/>
    <dgm:cxn modelId="{76A1D068-A18E-44E2-97EF-B3104C1AF436}" type="presOf" srcId="{3AE712D7-8B69-445E-9086-848720571FA3}" destId="{6236D490-1503-4528-AF6C-FF5C8503B69D}" srcOrd="0" destOrd="0" presId="urn:microsoft.com/office/officeart/2005/8/layout/hierarchy3"/>
    <dgm:cxn modelId="{41907EE1-4C47-415F-8F4E-4540499E80F1}" type="presOf" srcId="{1B059FBC-9627-4F11-8EF6-EC8588F92582}" destId="{CC9ABAE5-A784-4C24-B132-56E92516FBD0}" srcOrd="0" destOrd="0" presId="urn:microsoft.com/office/officeart/2005/8/layout/hierarchy3"/>
    <dgm:cxn modelId="{88FE06A1-142D-4108-B212-3E2DF885A92D}" type="presOf" srcId="{3CD891C6-E04A-4BC2-9F8E-6308996FFD66}" destId="{BA29A3F4-0798-4123-BF2A-0506138714B3}" srcOrd="0" destOrd="0" presId="urn:microsoft.com/office/officeart/2005/8/layout/hierarchy3"/>
    <dgm:cxn modelId="{B29DDE5F-A4D6-4D2F-837B-6E8CE08B52D5}" srcId="{E358988D-23C9-4B45-8BF6-AC5B556D20A5}" destId="{C7DE0A79-2CEE-4DA4-80E3-6BDAB8D7A81E}" srcOrd="0" destOrd="0" parTransId="{C05ABBD8-F74A-4817-9E57-BF6C0D965AD0}" sibTransId="{34157DBC-9117-4163-B0B5-9BFEFFA2324E}"/>
    <dgm:cxn modelId="{909D1AC9-AC61-4DF1-88B2-0FFE408B143D}" type="presOf" srcId="{B32B8B17-AABD-4746-BCED-8F745652EEDC}" destId="{08166B99-A762-46CB-B1CC-682A78C1D0B7}" srcOrd="0" destOrd="0" presId="urn:microsoft.com/office/officeart/2005/8/layout/hierarchy3"/>
    <dgm:cxn modelId="{017B3B07-A011-45F8-9E3D-C94ECAE5F548}" type="presOf" srcId="{6F71FEAE-A738-40F2-AA02-70DBD0EA6FEE}" destId="{B9328C9B-CADA-4738-B62A-864E629FE3AB}" srcOrd="0" destOrd="0" presId="urn:microsoft.com/office/officeart/2005/8/layout/hierarchy3"/>
    <dgm:cxn modelId="{3AFD2DFA-1BFC-4DF1-8B9C-362DECFADE71}" type="presOf" srcId="{AF6C03AC-0748-4765-9931-9CAFFC9B6CEF}" destId="{A80FAA2C-87E1-4853-8253-F04B783399D1}" srcOrd="0" destOrd="0" presId="urn:microsoft.com/office/officeart/2005/8/layout/hierarchy3"/>
    <dgm:cxn modelId="{D1F5C44C-D7D0-417F-B7BC-392F49DE4564}" type="presOf" srcId="{C7DE0A79-2CEE-4DA4-80E3-6BDAB8D7A81E}" destId="{A82F661E-FB44-46D1-8AFC-D1266D89F5A2}" srcOrd="1" destOrd="0" presId="urn:microsoft.com/office/officeart/2005/8/layout/hierarchy3"/>
    <dgm:cxn modelId="{A049D1FB-E180-4294-A89F-ECBC3E29DF78}" type="presOf" srcId="{62BB3F7C-068C-495A-B4BE-D37746DAFBE6}" destId="{56517E1B-EB2F-43E8-97D1-F3E42BE76EFF}" srcOrd="0" destOrd="0" presId="urn:microsoft.com/office/officeart/2005/8/layout/hierarchy3"/>
    <dgm:cxn modelId="{CA83FBAB-1F32-4F47-BAB7-5FE0F4227B47}" srcId="{C7DE0A79-2CEE-4DA4-80E3-6BDAB8D7A81E}" destId="{A933296A-F73D-4B85-AC93-EB1717F1689F}" srcOrd="2" destOrd="0" parTransId="{B32B8B17-AABD-4746-BCED-8F745652EEDC}" sibTransId="{04166563-EE9A-4F5F-A34A-8DAE71175AD2}"/>
    <dgm:cxn modelId="{EABCD755-F9F6-4439-BB9F-752458C6A60B}" type="presParOf" srcId="{CA534003-3B15-471B-97C1-D4EA380964E7}" destId="{4553D99C-63BB-474F-84BA-A9AD6C831F5C}" srcOrd="0" destOrd="0" presId="urn:microsoft.com/office/officeart/2005/8/layout/hierarchy3"/>
    <dgm:cxn modelId="{438DBA1E-BC46-402F-9148-61658FF5462A}" type="presParOf" srcId="{4553D99C-63BB-474F-84BA-A9AD6C831F5C}" destId="{5042E8D6-6E04-4AFD-A71E-826F77006E22}" srcOrd="0" destOrd="0" presId="urn:microsoft.com/office/officeart/2005/8/layout/hierarchy3"/>
    <dgm:cxn modelId="{AA3D42E4-DB5F-45BD-B976-5B347A7D63E9}" type="presParOf" srcId="{5042E8D6-6E04-4AFD-A71E-826F77006E22}" destId="{CA27C4B1-7F8E-4821-A386-501EE3FA97E7}" srcOrd="0" destOrd="0" presId="urn:microsoft.com/office/officeart/2005/8/layout/hierarchy3"/>
    <dgm:cxn modelId="{CE9BA60D-ED7B-44BD-9895-C83DE8949E97}" type="presParOf" srcId="{5042E8D6-6E04-4AFD-A71E-826F77006E22}" destId="{A82F661E-FB44-46D1-8AFC-D1266D89F5A2}" srcOrd="1" destOrd="0" presId="urn:microsoft.com/office/officeart/2005/8/layout/hierarchy3"/>
    <dgm:cxn modelId="{08F3E14B-A514-4C48-B3D8-E150D7E39541}" type="presParOf" srcId="{4553D99C-63BB-474F-84BA-A9AD6C831F5C}" destId="{3FEAC596-5783-4BAE-A24C-3E30951C2208}" srcOrd="1" destOrd="0" presId="urn:microsoft.com/office/officeart/2005/8/layout/hierarchy3"/>
    <dgm:cxn modelId="{C2AFAA5F-51C6-49A1-B889-D5DDD6699DFD}" type="presParOf" srcId="{3FEAC596-5783-4BAE-A24C-3E30951C2208}" destId="{A80FAA2C-87E1-4853-8253-F04B783399D1}" srcOrd="0" destOrd="0" presId="urn:microsoft.com/office/officeart/2005/8/layout/hierarchy3"/>
    <dgm:cxn modelId="{988F4B41-F0BE-4D69-B41D-0EBE0294B981}" type="presParOf" srcId="{3FEAC596-5783-4BAE-A24C-3E30951C2208}" destId="{89504667-99D0-4A52-98B8-60B97DC3F534}" srcOrd="1" destOrd="0" presId="urn:microsoft.com/office/officeart/2005/8/layout/hierarchy3"/>
    <dgm:cxn modelId="{1D5B2076-D3A7-4B03-A4CC-D5B1F50A8ECF}" type="presParOf" srcId="{3FEAC596-5783-4BAE-A24C-3E30951C2208}" destId="{BE86500B-6173-4CA8-9EBF-EA4987FC8BF7}" srcOrd="2" destOrd="0" presId="urn:microsoft.com/office/officeart/2005/8/layout/hierarchy3"/>
    <dgm:cxn modelId="{8B8FB022-D116-4690-9C6A-3DBCBF40D0AB}" type="presParOf" srcId="{3FEAC596-5783-4BAE-A24C-3E30951C2208}" destId="{CC9ABAE5-A784-4C24-B132-56E92516FBD0}" srcOrd="3" destOrd="0" presId="urn:microsoft.com/office/officeart/2005/8/layout/hierarchy3"/>
    <dgm:cxn modelId="{2AA1C954-7274-4E86-B810-B2D6ED6AF55A}" type="presParOf" srcId="{3FEAC596-5783-4BAE-A24C-3E30951C2208}" destId="{08166B99-A762-46CB-B1CC-682A78C1D0B7}" srcOrd="4" destOrd="0" presId="urn:microsoft.com/office/officeart/2005/8/layout/hierarchy3"/>
    <dgm:cxn modelId="{C2EA482A-9BBA-4628-8791-53EF9C2042BF}" type="presParOf" srcId="{3FEAC596-5783-4BAE-A24C-3E30951C2208}" destId="{56FF6533-0A7A-403E-A5D2-9C2060E437F1}" srcOrd="5" destOrd="0" presId="urn:microsoft.com/office/officeart/2005/8/layout/hierarchy3"/>
    <dgm:cxn modelId="{44B22977-6554-42A3-A766-C77B3DE80C59}" type="presParOf" srcId="{3FEAC596-5783-4BAE-A24C-3E30951C2208}" destId="{0886B47B-EFE9-49F6-840B-F5A6D6548C20}" srcOrd="6" destOrd="0" presId="urn:microsoft.com/office/officeart/2005/8/layout/hierarchy3"/>
    <dgm:cxn modelId="{37D4CCAE-92D2-4FA3-8F3F-B863E81C088C}" type="presParOf" srcId="{3FEAC596-5783-4BAE-A24C-3E30951C2208}" destId="{B9328C9B-CADA-4738-B62A-864E629FE3AB}" srcOrd="7" destOrd="0" presId="urn:microsoft.com/office/officeart/2005/8/layout/hierarchy3"/>
    <dgm:cxn modelId="{6F9DE1B6-B2F5-45DB-9759-283A30C99816}" type="presParOf" srcId="{3FEAC596-5783-4BAE-A24C-3E30951C2208}" destId="{6236D490-1503-4528-AF6C-FF5C8503B69D}" srcOrd="8" destOrd="0" presId="urn:microsoft.com/office/officeart/2005/8/layout/hierarchy3"/>
    <dgm:cxn modelId="{13FF57AE-A9A4-4F28-BC43-8E47A2C1A121}" type="presParOf" srcId="{3FEAC596-5783-4BAE-A24C-3E30951C2208}" destId="{1A327289-5CF3-4FF8-B29C-6BABD13C6048}" srcOrd="9" destOrd="0" presId="urn:microsoft.com/office/officeart/2005/8/layout/hierarchy3"/>
    <dgm:cxn modelId="{4B8A3F64-1227-4429-B91B-1751015ED2E4}" type="presParOf" srcId="{3FEAC596-5783-4BAE-A24C-3E30951C2208}" destId="{56517E1B-EB2F-43E8-97D1-F3E42BE76EFF}" srcOrd="10" destOrd="0" presId="urn:microsoft.com/office/officeart/2005/8/layout/hierarchy3"/>
    <dgm:cxn modelId="{D6912FCA-47A4-44AC-9E56-1908147B46BB}" type="presParOf" srcId="{3FEAC596-5783-4BAE-A24C-3E30951C2208}" destId="{A3A03B8D-7E3B-461D-8A2C-462E1F703562}" srcOrd="11" destOrd="0" presId="urn:microsoft.com/office/officeart/2005/8/layout/hierarchy3"/>
    <dgm:cxn modelId="{E2A62639-22A4-4286-9AA5-51C869B6A49A}" type="presParOf" srcId="{3FEAC596-5783-4BAE-A24C-3E30951C2208}" destId="{BA29A3F4-0798-4123-BF2A-0506138714B3}" srcOrd="12" destOrd="0" presId="urn:microsoft.com/office/officeart/2005/8/layout/hierarchy3"/>
    <dgm:cxn modelId="{5ABA00D9-C08E-4540-98A8-A89469BCEE37}" type="presParOf" srcId="{3FEAC596-5783-4BAE-A24C-3E30951C2208}" destId="{8025F333-5A2D-483D-A472-4C6D007AAB53}" srcOrd="1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58988D-23C9-4B45-8BF6-AC5B556D20A5}"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zh-CN" altLang="en-US"/>
        </a:p>
      </dgm:t>
    </dgm:pt>
    <dgm:pt modelId="{C7DE0A79-2CEE-4DA4-80E3-6BDAB8D7A81E}">
      <dgm:prSet phldrT="[Text]"/>
      <dgm:spPr/>
      <dgm:t>
        <a:bodyPr/>
        <a:lstStyle/>
        <a:p>
          <a:r>
            <a:rPr lang="en-US" altLang="zh-CN" dirty="0" err="1" smtClean="0"/>
            <a:t>Copy_process</a:t>
          </a:r>
          <a:endParaRPr lang="zh-CN" altLang="en-US" dirty="0"/>
        </a:p>
      </dgm:t>
    </dgm:pt>
    <dgm:pt modelId="{C05ABBD8-F74A-4817-9E57-BF6C0D965AD0}" type="parTrans" cxnId="{B29DDE5F-A4D6-4D2F-837B-6E8CE08B52D5}">
      <dgm:prSet/>
      <dgm:spPr/>
      <dgm:t>
        <a:bodyPr/>
        <a:lstStyle/>
        <a:p>
          <a:endParaRPr lang="zh-CN" altLang="en-US"/>
        </a:p>
      </dgm:t>
    </dgm:pt>
    <dgm:pt modelId="{34157DBC-9117-4163-B0B5-9BFEFFA2324E}" type="sibTrans" cxnId="{B29DDE5F-A4D6-4D2F-837B-6E8CE08B52D5}">
      <dgm:prSet/>
      <dgm:spPr/>
      <dgm:t>
        <a:bodyPr/>
        <a:lstStyle/>
        <a:p>
          <a:endParaRPr lang="zh-CN" altLang="en-US"/>
        </a:p>
      </dgm:t>
    </dgm:pt>
    <dgm:pt modelId="{435A528E-544A-45BC-BF84-746EF471DC27}">
      <dgm:prSet phldrT="[Text]" custT="1"/>
      <dgm:spPr>
        <a:solidFill>
          <a:schemeClr val="tx1">
            <a:alpha val="90000"/>
          </a:schemeClr>
        </a:solidFill>
      </dgm:spPr>
      <dgm:t>
        <a:bodyPr/>
        <a:lstStyle/>
        <a:p>
          <a:r>
            <a:rPr lang="zh-CN" altLang="en-US" sz="1600" dirty="0" smtClean="0"/>
            <a:t>检查标志</a:t>
          </a:r>
          <a:endParaRPr lang="zh-CN" altLang="en-US" sz="1600" dirty="0"/>
        </a:p>
      </dgm:t>
    </dgm:pt>
    <dgm:pt modelId="{AF6C03AC-0748-4765-9931-9CAFFC9B6CEF}" type="parTrans" cxnId="{04AED3C2-F7D5-4E70-AA29-3010C17204B4}">
      <dgm:prSet/>
      <dgm:spPr/>
      <dgm:t>
        <a:bodyPr/>
        <a:lstStyle/>
        <a:p>
          <a:endParaRPr lang="zh-CN" altLang="en-US"/>
        </a:p>
      </dgm:t>
    </dgm:pt>
    <dgm:pt modelId="{DDA45FC1-CA4E-44D3-959E-AC53C6CCF33F}" type="sibTrans" cxnId="{04AED3C2-F7D5-4E70-AA29-3010C17204B4}">
      <dgm:prSet/>
      <dgm:spPr/>
      <dgm:t>
        <a:bodyPr/>
        <a:lstStyle/>
        <a:p>
          <a:endParaRPr lang="zh-CN" altLang="en-US"/>
        </a:p>
      </dgm:t>
    </dgm:pt>
    <dgm:pt modelId="{1B059FBC-9627-4F11-8EF6-EC8588F92582}">
      <dgm:prSet phldrT="[Text]" custT="1"/>
      <dgm:spPr>
        <a:solidFill>
          <a:schemeClr val="tx1">
            <a:alpha val="90000"/>
          </a:schemeClr>
        </a:solidFill>
      </dgm:spPr>
      <dgm:t>
        <a:bodyPr/>
        <a:lstStyle/>
        <a:p>
          <a:r>
            <a:rPr lang="en-US" altLang="zh-CN" sz="1600" dirty="0" err="1" smtClean="0"/>
            <a:t>Dup_task_struct</a:t>
          </a:r>
          <a:endParaRPr lang="zh-CN" altLang="en-US" sz="1600" dirty="0"/>
        </a:p>
      </dgm:t>
    </dgm:pt>
    <dgm:pt modelId="{1D043342-D3C7-41F9-B907-87C512AC9637}" type="parTrans" cxnId="{C9A26CFD-2DEF-49FE-86A4-74483D6F4CA2}">
      <dgm:prSet/>
      <dgm:spPr/>
      <dgm:t>
        <a:bodyPr/>
        <a:lstStyle/>
        <a:p>
          <a:endParaRPr lang="zh-CN" altLang="en-US"/>
        </a:p>
      </dgm:t>
    </dgm:pt>
    <dgm:pt modelId="{B15DCC74-71A6-4836-8612-E707554E489C}" type="sibTrans" cxnId="{C9A26CFD-2DEF-49FE-86A4-74483D6F4CA2}">
      <dgm:prSet/>
      <dgm:spPr/>
      <dgm:t>
        <a:bodyPr/>
        <a:lstStyle/>
        <a:p>
          <a:endParaRPr lang="zh-CN" altLang="en-US"/>
        </a:p>
      </dgm:t>
    </dgm:pt>
    <dgm:pt modelId="{A933296A-F73D-4B85-AC93-EB1717F1689F}">
      <dgm:prSet phldrT="[Text]" custT="1"/>
      <dgm:spPr>
        <a:solidFill>
          <a:schemeClr val="tx1">
            <a:alpha val="90000"/>
          </a:schemeClr>
        </a:solidFill>
      </dgm:spPr>
      <dgm:t>
        <a:bodyPr/>
        <a:lstStyle/>
        <a:p>
          <a:r>
            <a:rPr lang="zh-CN" altLang="en-US" sz="1600" dirty="0" smtClean="0"/>
            <a:t>检查资源限制</a:t>
          </a:r>
          <a:endParaRPr lang="zh-CN" altLang="en-US" sz="1600" dirty="0"/>
        </a:p>
      </dgm:t>
    </dgm:pt>
    <dgm:pt modelId="{B32B8B17-AABD-4746-BCED-8F745652EEDC}" type="parTrans" cxnId="{CA83FBAB-1F32-4F47-BAB7-5FE0F4227B47}">
      <dgm:prSet/>
      <dgm:spPr/>
      <dgm:t>
        <a:bodyPr/>
        <a:lstStyle/>
        <a:p>
          <a:endParaRPr lang="zh-CN" altLang="en-US"/>
        </a:p>
      </dgm:t>
    </dgm:pt>
    <dgm:pt modelId="{04166563-EE9A-4F5F-A34A-8DAE71175AD2}" type="sibTrans" cxnId="{CA83FBAB-1F32-4F47-BAB7-5FE0F4227B47}">
      <dgm:prSet/>
      <dgm:spPr/>
      <dgm:t>
        <a:bodyPr/>
        <a:lstStyle/>
        <a:p>
          <a:endParaRPr lang="zh-CN" altLang="en-US"/>
        </a:p>
      </dgm:t>
    </dgm:pt>
    <dgm:pt modelId="{6F71FEAE-A738-40F2-AA02-70DBD0EA6FEE}">
      <dgm:prSet phldrT="[Text]" custT="1"/>
      <dgm:spPr>
        <a:solidFill>
          <a:schemeClr val="accent6">
            <a:lumMod val="60000"/>
            <a:lumOff val="40000"/>
            <a:alpha val="90000"/>
          </a:schemeClr>
        </a:solidFill>
      </dgm:spPr>
      <dgm:t>
        <a:bodyPr/>
        <a:lstStyle/>
        <a:p>
          <a:r>
            <a:rPr lang="zh-CN" altLang="en-US" sz="1600" dirty="0" smtClean="0"/>
            <a:t>初始化</a:t>
          </a:r>
          <a:r>
            <a:rPr lang="en-US" altLang="zh-CN" sz="1600" dirty="0" err="1" smtClean="0"/>
            <a:t>task_struct</a:t>
          </a:r>
          <a:endParaRPr lang="zh-CN" altLang="en-US" sz="1600" dirty="0"/>
        </a:p>
      </dgm:t>
    </dgm:pt>
    <dgm:pt modelId="{074751DD-AF59-48E8-BE13-FD2533BC66E7}" type="parTrans" cxnId="{9A26594E-FE39-4B3C-83BA-B7EE6E61190F}">
      <dgm:prSet/>
      <dgm:spPr/>
      <dgm:t>
        <a:bodyPr/>
        <a:lstStyle/>
        <a:p>
          <a:endParaRPr lang="zh-CN" altLang="en-US"/>
        </a:p>
      </dgm:t>
    </dgm:pt>
    <dgm:pt modelId="{6B39134F-356C-43B4-9006-0E16E94AE13E}" type="sibTrans" cxnId="{9A26594E-FE39-4B3C-83BA-B7EE6E61190F}">
      <dgm:prSet/>
      <dgm:spPr/>
      <dgm:t>
        <a:bodyPr/>
        <a:lstStyle/>
        <a:p>
          <a:endParaRPr lang="zh-CN" altLang="en-US"/>
        </a:p>
      </dgm:t>
    </dgm:pt>
    <dgm:pt modelId="{9AADAEB1-3338-4092-A75D-F6AFED1A415C}">
      <dgm:prSet phldrT="[Text]" custT="1"/>
      <dgm:spPr/>
      <dgm:t>
        <a:bodyPr/>
        <a:lstStyle/>
        <a:p>
          <a:r>
            <a:rPr lang="en-US" altLang="zh-CN" sz="1600" dirty="0" err="1" smtClean="0"/>
            <a:t>Sched_fork</a:t>
          </a:r>
          <a:endParaRPr lang="zh-CN" altLang="en-US" sz="1600" dirty="0"/>
        </a:p>
      </dgm:t>
    </dgm:pt>
    <dgm:pt modelId="{3AE712D7-8B69-445E-9086-848720571FA3}" type="parTrans" cxnId="{79E0010E-E209-4758-993B-8BA447A5E764}">
      <dgm:prSet/>
      <dgm:spPr/>
      <dgm:t>
        <a:bodyPr/>
        <a:lstStyle/>
        <a:p>
          <a:endParaRPr lang="zh-CN" altLang="en-US"/>
        </a:p>
      </dgm:t>
    </dgm:pt>
    <dgm:pt modelId="{2165D0F5-41B6-4C14-B433-4444A142F96C}" type="sibTrans" cxnId="{79E0010E-E209-4758-993B-8BA447A5E764}">
      <dgm:prSet/>
      <dgm:spPr/>
      <dgm:t>
        <a:bodyPr/>
        <a:lstStyle/>
        <a:p>
          <a:endParaRPr lang="zh-CN" altLang="en-US"/>
        </a:p>
      </dgm:t>
    </dgm:pt>
    <dgm:pt modelId="{3335B1C1-D498-4059-88C1-FD1E289E94CE}">
      <dgm:prSet phldrT="[Text]" custT="1"/>
      <dgm:spPr/>
      <dgm:t>
        <a:bodyPr/>
        <a:lstStyle/>
        <a:p>
          <a:r>
            <a:rPr lang="zh-CN" altLang="en-US" sz="1400" dirty="0" smtClean="0"/>
            <a:t>复制</a:t>
          </a:r>
          <a:r>
            <a:rPr lang="en-US" altLang="zh-CN" sz="1400" dirty="0" smtClean="0"/>
            <a:t>/</a:t>
          </a:r>
          <a:r>
            <a:rPr lang="zh-CN" altLang="en-US" sz="1400" dirty="0" smtClean="0"/>
            <a:t>共享进程的各个部分</a:t>
          </a:r>
          <a:endParaRPr lang="zh-CN" altLang="en-US" sz="1400" dirty="0"/>
        </a:p>
      </dgm:t>
    </dgm:pt>
    <dgm:pt modelId="{62BB3F7C-068C-495A-B4BE-D37746DAFBE6}" type="parTrans" cxnId="{11A54711-6EC0-4FFB-9014-3A99966E27F7}">
      <dgm:prSet/>
      <dgm:spPr/>
      <dgm:t>
        <a:bodyPr/>
        <a:lstStyle/>
        <a:p>
          <a:endParaRPr lang="zh-CN" altLang="en-US"/>
        </a:p>
      </dgm:t>
    </dgm:pt>
    <dgm:pt modelId="{9718E6D2-4162-403C-8FFF-95CF85370616}" type="sibTrans" cxnId="{11A54711-6EC0-4FFB-9014-3A99966E27F7}">
      <dgm:prSet/>
      <dgm:spPr/>
      <dgm:t>
        <a:bodyPr/>
        <a:lstStyle/>
        <a:p>
          <a:endParaRPr lang="zh-CN" altLang="en-US"/>
        </a:p>
      </dgm:t>
    </dgm:pt>
    <dgm:pt modelId="{011E2BB5-C5FB-44A2-BA9A-A7B31F6B91F9}">
      <dgm:prSet phldrT="[Text]" custT="1"/>
      <dgm:spPr/>
      <dgm:t>
        <a:bodyPr/>
        <a:lstStyle/>
        <a:p>
          <a:r>
            <a:rPr lang="zh-CN" altLang="en-US" sz="1400" dirty="0" smtClean="0"/>
            <a:t>设置各个</a:t>
          </a:r>
          <a:r>
            <a:rPr lang="en-US" altLang="zh-CN" sz="1400" dirty="0" smtClean="0"/>
            <a:t>ID</a:t>
          </a:r>
          <a:r>
            <a:rPr lang="zh-CN" altLang="en-US" sz="1400" dirty="0" smtClean="0"/>
            <a:t>、进程关系，等等</a:t>
          </a:r>
          <a:endParaRPr lang="zh-CN" altLang="en-US" sz="1400" dirty="0"/>
        </a:p>
      </dgm:t>
    </dgm:pt>
    <dgm:pt modelId="{3CD891C6-E04A-4BC2-9F8E-6308996FFD66}" type="parTrans" cxnId="{39783039-C872-496A-A0F8-5E13D5BBCA2A}">
      <dgm:prSet/>
      <dgm:spPr/>
      <dgm:t>
        <a:bodyPr/>
        <a:lstStyle/>
        <a:p>
          <a:endParaRPr lang="zh-CN" altLang="en-US"/>
        </a:p>
      </dgm:t>
    </dgm:pt>
    <dgm:pt modelId="{E83D7959-0C1F-46B8-B19F-A758E8E31C86}" type="sibTrans" cxnId="{39783039-C872-496A-A0F8-5E13D5BBCA2A}">
      <dgm:prSet/>
      <dgm:spPr/>
      <dgm:t>
        <a:bodyPr/>
        <a:lstStyle/>
        <a:p>
          <a:endParaRPr lang="zh-CN" altLang="en-US"/>
        </a:p>
      </dgm:t>
    </dgm:pt>
    <dgm:pt modelId="{CA534003-3B15-471B-97C1-D4EA380964E7}" type="pres">
      <dgm:prSet presAssocID="{E358988D-23C9-4B45-8BF6-AC5B556D20A5}" presName="diagram" presStyleCnt="0">
        <dgm:presLayoutVars>
          <dgm:chPref val="1"/>
          <dgm:dir/>
          <dgm:animOne val="branch"/>
          <dgm:animLvl val="lvl"/>
          <dgm:resizeHandles/>
        </dgm:presLayoutVars>
      </dgm:prSet>
      <dgm:spPr/>
      <dgm:t>
        <a:bodyPr/>
        <a:lstStyle/>
        <a:p>
          <a:endParaRPr lang="zh-CN" altLang="en-US"/>
        </a:p>
      </dgm:t>
    </dgm:pt>
    <dgm:pt modelId="{4553D99C-63BB-474F-84BA-A9AD6C831F5C}" type="pres">
      <dgm:prSet presAssocID="{C7DE0A79-2CEE-4DA4-80E3-6BDAB8D7A81E}" presName="root" presStyleCnt="0"/>
      <dgm:spPr/>
    </dgm:pt>
    <dgm:pt modelId="{5042E8D6-6E04-4AFD-A71E-826F77006E22}" type="pres">
      <dgm:prSet presAssocID="{C7DE0A79-2CEE-4DA4-80E3-6BDAB8D7A81E}" presName="rootComposite" presStyleCnt="0"/>
      <dgm:spPr/>
    </dgm:pt>
    <dgm:pt modelId="{CA27C4B1-7F8E-4821-A386-501EE3FA97E7}" type="pres">
      <dgm:prSet presAssocID="{C7DE0A79-2CEE-4DA4-80E3-6BDAB8D7A81E}" presName="rootText" presStyleLbl="node1" presStyleIdx="0" presStyleCnt="1" custScaleX="211597"/>
      <dgm:spPr/>
      <dgm:t>
        <a:bodyPr/>
        <a:lstStyle/>
        <a:p>
          <a:endParaRPr lang="zh-CN" altLang="en-US"/>
        </a:p>
      </dgm:t>
    </dgm:pt>
    <dgm:pt modelId="{A82F661E-FB44-46D1-8AFC-D1266D89F5A2}" type="pres">
      <dgm:prSet presAssocID="{C7DE0A79-2CEE-4DA4-80E3-6BDAB8D7A81E}" presName="rootConnector" presStyleLbl="node1" presStyleIdx="0" presStyleCnt="1"/>
      <dgm:spPr/>
      <dgm:t>
        <a:bodyPr/>
        <a:lstStyle/>
        <a:p>
          <a:endParaRPr lang="zh-CN" altLang="en-US"/>
        </a:p>
      </dgm:t>
    </dgm:pt>
    <dgm:pt modelId="{3FEAC596-5783-4BAE-A24C-3E30951C2208}" type="pres">
      <dgm:prSet presAssocID="{C7DE0A79-2CEE-4DA4-80E3-6BDAB8D7A81E}" presName="childShape" presStyleCnt="0"/>
      <dgm:spPr/>
    </dgm:pt>
    <dgm:pt modelId="{A80FAA2C-87E1-4853-8253-F04B783399D1}" type="pres">
      <dgm:prSet presAssocID="{AF6C03AC-0748-4765-9931-9CAFFC9B6CEF}" presName="Name13" presStyleLbl="parChTrans1D2" presStyleIdx="0" presStyleCnt="7"/>
      <dgm:spPr/>
      <dgm:t>
        <a:bodyPr/>
        <a:lstStyle/>
        <a:p>
          <a:endParaRPr lang="zh-CN" altLang="en-US"/>
        </a:p>
      </dgm:t>
    </dgm:pt>
    <dgm:pt modelId="{89504667-99D0-4A52-98B8-60B97DC3F534}" type="pres">
      <dgm:prSet presAssocID="{435A528E-544A-45BC-BF84-746EF471DC27}" presName="childText" presStyleLbl="bgAcc1" presStyleIdx="0" presStyleCnt="7" custScaleX="259566" custLinFactNeighborX="-1871" custLinFactNeighborY="2994">
        <dgm:presLayoutVars>
          <dgm:bulletEnabled val="1"/>
        </dgm:presLayoutVars>
      </dgm:prSet>
      <dgm:spPr/>
      <dgm:t>
        <a:bodyPr/>
        <a:lstStyle/>
        <a:p>
          <a:endParaRPr lang="zh-CN" altLang="en-US"/>
        </a:p>
      </dgm:t>
    </dgm:pt>
    <dgm:pt modelId="{BE86500B-6173-4CA8-9EBF-EA4987FC8BF7}" type="pres">
      <dgm:prSet presAssocID="{1D043342-D3C7-41F9-B907-87C512AC9637}" presName="Name13" presStyleLbl="parChTrans1D2" presStyleIdx="1" presStyleCnt="7"/>
      <dgm:spPr/>
      <dgm:t>
        <a:bodyPr/>
        <a:lstStyle/>
        <a:p>
          <a:endParaRPr lang="zh-CN" altLang="en-US"/>
        </a:p>
      </dgm:t>
    </dgm:pt>
    <dgm:pt modelId="{CC9ABAE5-A784-4C24-B132-56E92516FBD0}" type="pres">
      <dgm:prSet presAssocID="{1B059FBC-9627-4F11-8EF6-EC8588F92582}" presName="childText" presStyleLbl="bgAcc1" presStyleIdx="1" presStyleCnt="7" custScaleX="255134">
        <dgm:presLayoutVars>
          <dgm:bulletEnabled val="1"/>
        </dgm:presLayoutVars>
      </dgm:prSet>
      <dgm:spPr/>
      <dgm:t>
        <a:bodyPr/>
        <a:lstStyle/>
        <a:p>
          <a:endParaRPr lang="zh-CN" altLang="en-US"/>
        </a:p>
      </dgm:t>
    </dgm:pt>
    <dgm:pt modelId="{08166B99-A762-46CB-B1CC-682A78C1D0B7}" type="pres">
      <dgm:prSet presAssocID="{B32B8B17-AABD-4746-BCED-8F745652EEDC}" presName="Name13" presStyleLbl="parChTrans1D2" presStyleIdx="2" presStyleCnt="7"/>
      <dgm:spPr/>
      <dgm:t>
        <a:bodyPr/>
        <a:lstStyle/>
        <a:p>
          <a:endParaRPr lang="zh-CN" altLang="en-US"/>
        </a:p>
      </dgm:t>
    </dgm:pt>
    <dgm:pt modelId="{56FF6533-0A7A-403E-A5D2-9C2060E437F1}" type="pres">
      <dgm:prSet presAssocID="{A933296A-F73D-4B85-AC93-EB1717F1689F}" presName="childText" presStyleLbl="bgAcc1" presStyleIdx="2" presStyleCnt="7" custScaleX="253458">
        <dgm:presLayoutVars>
          <dgm:bulletEnabled val="1"/>
        </dgm:presLayoutVars>
      </dgm:prSet>
      <dgm:spPr/>
      <dgm:t>
        <a:bodyPr/>
        <a:lstStyle/>
        <a:p>
          <a:endParaRPr lang="zh-CN" altLang="en-US"/>
        </a:p>
      </dgm:t>
    </dgm:pt>
    <dgm:pt modelId="{0886B47B-EFE9-49F6-840B-F5A6D6548C20}" type="pres">
      <dgm:prSet presAssocID="{074751DD-AF59-48E8-BE13-FD2533BC66E7}" presName="Name13" presStyleLbl="parChTrans1D2" presStyleIdx="3" presStyleCnt="7"/>
      <dgm:spPr/>
      <dgm:t>
        <a:bodyPr/>
        <a:lstStyle/>
        <a:p>
          <a:endParaRPr lang="zh-CN" altLang="en-US"/>
        </a:p>
      </dgm:t>
    </dgm:pt>
    <dgm:pt modelId="{B9328C9B-CADA-4738-B62A-864E629FE3AB}" type="pres">
      <dgm:prSet presAssocID="{6F71FEAE-A738-40F2-AA02-70DBD0EA6FEE}" presName="childText" presStyleLbl="bgAcc1" presStyleIdx="3" presStyleCnt="7" custScaleX="252769">
        <dgm:presLayoutVars>
          <dgm:bulletEnabled val="1"/>
        </dgm:presLayoutVars>
      </dgm:prSet>
      <dgm:spPr/>
      <dgm:t>
        <a:bodyPr/>
        <a:lstStyle/>
        <a:p>
          <a:endParaRPr lang="zh-CN" altLang="en-US"/>
        </a:p>
      </dgm:t>
    </dgm:pt>
    <dgm:pt modelId="{6236D490-1503-4528-AF6C-FF5C8503B69D}" type="pres">
      <dgm:prSet presAssocID="{3AE712D7-8B69-445E-9086-848720571FA3}" presName="Name13" presStyleLbl="parChTrans1D2" presStyleIdx="4" presStyleCnt="7"/>
      <dgm:spPr/>
      <dgm:t>
        <a:bodyPr/>
        <a:lstStyle/>
        <a:p>
          <a:endParaRPr lang="zh-CN" altLang="en-US"/>
        </a:p>
      </dgm:t>
    </dgm:pt>
    <dgm:pt modelId="{1A327289-5CF3-4FF8-B29C-6BABD13C6048}" type="pres">
      <dgm:prSet presAssocID="{9AADAEB1-3338-4092-A75D-F6AFED1A415C}" presName="childText" presStyleLbl="bgAcc1" presStyleIdx="4" presStyleCnt="7" custScaleX="245284" custLinFactNeighborX="5614" custLinFactNeighborY="8983">
        <dgm:presLayoutVars>
          <dgm:bulletEnabled val="1"/>
        </dgm:presLayoutVars>
      </dgm:prSet>
      <dgm:spPr/>
      <dgm:t>
        <a:bodyPr/>
        <a:lstStyle/>
        <a:p>
          <a:endParaRPr lang="zh-CN" altLang="en-US"/>
        </a:p>
      </dgm:t>
    </dgm:pt>
    <dgm:pt modelId="{56517E1B-EB2F-43E8-97D1-F3E42BE76EFF}" type="pres">
      <dgm:prSet presAssocID="{62BB3F7C-068C-495A-B4BE-D37746DAFBE6}" presName="Name13" presStyleLbl="parChTrans1D2" presStyleIdx="5" presStyleCnt="7"/>
      <dgm:spPr/>
      <dgm:t>
        <a:bodyPr/>
        <a:lstStyle/>
        <a:p>
          <a:endParaRPr lang="zh-CN" altLang="en-US"/>
        </a:p>
      </dgm:t>
    </dgm:pt>
    <dgm:pt modelId="{A3A03B8D-7E3B-461D-8A2C-462E1F703562}" type="pres">
      <dgm:prSet presAssocID="{3335B1C1-D498-4059-88C1-FD1E289E94CE}" presName="childText" presStyleLbl="bgAcc1" presStyleIdx="5" presStyleCnt="7" custScaleX="251391">
        <dgm:presLayoutVars>
          <dgm:bulletEnabled val="1"/>
        </dgm:presLayoutVars>
      </dgm:prSet>
      <dgm:spPr/>
      <dgm:t>
        <a:bodyPr/>
        <a:lstStyle/>
        <a:p>
          <a:endParaRPr lang="zh-CN" altLang="en-US"/>
        </a:p>
      </dgm:t>
    </dgm:pt>
    <dgm:pt modelId="{BA29A3F4-0798-4123-BF2A-0506138714B3}" type="pres">
      <dgm:prSet presAssocID="{3CD891C6-E04A-4BC2-9F8E-6308996FFD66}" presName="Name13" presStyleLbl="parChTrans1D2" presStyleIdx="6" presStyleCnt="7"/>
      <dgm:spPr/>
      <dgm:t>
        <a:bodyPr/>
        <a:lstStyle/>
        <a:p>
          <a:endParaRPr lang="zh-CN" altLang="en-US"/>
        </a:p>
      </dgm:t>
    </dgm:pt>
    <dgm:pt modelId="{8025F333-5A2D-483D-A472-4C6D007AAB53}" type="pres">
      <dgm:prSet presAssocID="{011E2BB5-C5FB-44A2-BA9A-A7B31F6B91F9}" presName="childText" presStyleLbl="bgAcc1" presStyleIdx="6" presStyleCnt="7" custScaleX="249026">
        <dgm:presLayoutVars>
          <dgm:bulletEnabled val="1"/>
        </dgm:presLayoutVars>
      </dgm:prSet>
      <dgm:spPr/>
      <dgm:t>
        <a:bodyPr/>
        <a:lstStyle/>
        <a:p>
          <a:endParaRPr lang="zh-CN" altLang="en-US"/>
        </a:p>
      </dgm:t>
    </dgm:pt>
  </dgm:ptLst>
  <dgm:cxnLst>
    <dgm:cxn modelId="{4DCC9233-CC39-46C9-8675-7347018CD7D4}" type="presOf" srcId="{3AE712D7-8B69-445E-9086-848720571FA3}" destId="{6236D490-1503-4528-AF6C-FF5C8503B69D}" srcOrd="0" destOrd="0" presId="urn:microsoft.com/office/officeart/2005/8/layout/hierarchy3"/>
    <dgm:cxn modelId="{AE86C2AC-BFCA-42CB-8E35-B648C4F18138}" type="presOf" srcId="{AF6C03AC-0748-4765-9931-9CAFFC9B6CEF}" destId="{A80FAA2C-87E1-4853-8253-F04B783399D1}" srcOrd="0" destOrd="0" presId="urn:microsoft.com/office/officeart/2005/8/layout/hierarchy3"/>
    <dgm:cxn modelId="{AE21CAA3-6289-4631-A262-2E8F8CFF9F07}" type="presOf" srcId="{6F71FEAE-A738-40F2-AA02-70DBD0EA6FEE}" destId="{B9328C9B-CADA-4738-B62A-864E629FE3AB}" srcOrd="0" destOrd="0" presId="urn:microsoft.com/office/officeart/2005/8/layout/hierarchy3"/>
    <dgm:cxn modelId="{EEE248A0-D060-4F01-B050-3B7DB3ACF3C4}" type="presOf" srcId="{E358988D-23C9-4B45-8BF6-AC5B556D20A5}" destId="{CA534003-3B15-471B-97C1-D4EA380964E7}" srcOrd="0" destOrd="0" presId="urn:microsoft.com/office/officeart/2005/8/layout/hierarchy3"/>
    <dgm:cxn modelId="{1A9C43C4-EFC7-433F-B64E-A5D93EEDDD71}" type="presOf" srcId="{62BB3F7C-068C-495A-B4BE-D37746DAFBE6}" destId="{56517E1B-EB2F-43E8-97D1-F3E42BE76EFF}" srcOrd="0" destOrd="0" presId="urn:microsoft.com/office/officeart/2005/8/layout/hierarchy3"/>
    <dgm:cxn modelId="{04AED3C2-F7D5-4E70-AA29-3010C17204B4}" srcId="{C7DE0A79-2CEE-4DA4-80E3-6BDAB8D7A81E}" destId="{435A528E-544A-45BC-BF84-746EF471DC27}" srcOrd="0" destOrd="0" parTransId="{AF6C03AC-0748-4765-9931-9CAFFC9B6CEF}" sibTransId="{DDA45FC1-CA4E-44D3-959E-AC53C6CCF33F}"/>
    <dgm:cxn modelId="{D2E5720B-095A-4672-9E06-1D04B8AF2233}" type="presOf" srcId="{011E2BB5-C5FB-44A2-BA9A-A7B31F6B91F9}" destId="{8025F333-5A2D-483D-A472-4C6D007AAB53}" srcOrd="0" destOrd="0" presId="urn:microsoft.com/office/officeart/2005/8/layout/hierarchy3"/>
    <dgm:cxn modelId="{D8CEB0EB-3BD5-4393-86FB-9ADBD4407B4C}" type="presOf" srcId="{1D043342-D3C7-41F9-B907-87C512AC9637}" destId="{BE86500B-6173-4CA8-9EBF-EA4987FC8BF7}" srcOrd="0" destOrd="0" presId="urn:microsoft.com/office/officeart/2005/8/layout/hierarchy3"/>
    <dgm:cxn modelId="{11A54711-6EC0-4FFB-9014-3A99966E27F7}" srcId="{C7DE0A79-2CEE-4DA4-80E3-6BDAB8D7A81E}" destId="{3335B1C1-D498-4059-88C1-FD1E289E94CE}" srcOrd="5" destOrd="0" parTransId="{62BB3F7C-068C-495A-B4BE-D37746DAFBE6}" sibTransId="{9718E6D2-4162-403C-8FFF-95CF85370616}"/>
    <dgm:cxn modelId="{CD257F27-1B2F-4569-9F4D-3380130C5056}" type="presOf" srcId="{1B059FBC-9627-4F11-8EF6-EC8588F92582}" destId="{CC9ABAE5-A784-4C24-B132-56E92516FBD0}" srcOrd="0" destOrd="0" presId="urn:microsoft.com/office/officeart/2005/8/layout/hierarchy3"/>
    <dgm:cxn modelId="{6D340F40-8F51-4F35-B0E0-31C90B29A270}" type="presOf" srcId="{9AADAEB1-3338-4092-A75D-F6AFED1A415C}" destId="{1A327289-5CF3-4FF8-B29C-6BABD13C6048}" srcOrd="0" destOrd="0" presId="urn:microsoft.com/office/officeart/2005/8/layout/hierarchy3"/>
    <dgm:cxn modelId="{B29DDE5F-A4D6-4D2F-837B-6E8CE08B52D5}" srcId="{E358988D-23C9-4B45-8BF6-AC5B556D20A5}" destId="{C7DE0A79-2CEE-4DA4-80E3-6BDAB8D7A81E}" srcOrd="0" destOrd="0" parTransId="{C05ABBD8-F74A-4817-9E57-BF6C0D965AD0}" sibTransId="{34157DBC-9117-4163-B0B5-9BFEFFA2324E}"/>
    <dgm:cxn modelId="{6E2EE5B7-A0B3-4EBF-A2CF-2CE8BCDFEF41}" type="presOf" srcId="{435A528E-544A-45BC-BF84-746EF471DC27}" destId="{89504667-99D0-4A52-98B8-60B97DC3F534}" srcOrd="0" destOrd="0" presId="urn:microsoft.com/office/officeart/2005/8/layout/hierarchy3"/>
    <dgm:cxn modelId="{63DD744C-1647-4C88-92F0-EF5A1D46E3C9}" type="presOf" srcId="{3335B1C1-D498-4059-88C1-FD1E289E94CE}" destId="{A3A03B8D-7E3B-461D-8A2C-462E1F703562}" srcOrd="0" destOrd="0" presId="urn:microsoft.com/office/officeart/2005/8/layout/hierarchy3"/>
    <dgm:cxn modelId="{C9A26CFD-2DEF-49FE-86A4-74483D6F4CA2}" srcId="{C7DE0A79-2CEE-4DA4-80E3-6BDAB8D7A81E}" destId="{1B059FBC-9627-4F11-8EF6-EC8588F92582}" srcOrd="1" destOrd="0" parTransId="{1D043342-D3C7-41F9-B907-87C512AC9637}" sibTransId="{B15DCC74-71A6-4836-8612-E707554E489C}"/>
    <dgm:cxn modelId="{9A26594E-FE39-4B3C-83BA-B7EE6E61190F}" srcId="{C7DE0A79-2CEE-4DA4-80E3-6BDAB8D7A81E}" destId="{6F71FEAE-A738-40F2-AA02-70DBD0EA6FEE}" srcOrd="3" destOrd="0" parTransId="{074751DD-AF59-48E8-BE13-FD2533BC66E7}" sibTransId="{6B39134F-356C-43B4-9006-0E16E94AE13E}"/>
    <dgm:cxn modelId="{5EF872B9-C0F4-4EF6-A61B-4BC8330BD24F}" type="presOf" srcId="{C7DE0A79-2CEE-4DA4-80E3-6BDAB8D7A81E}" destId="{A82F661E-FB44-46D1-8AFC-D1266D89F5A2}" srcOrd="1" destOrd="0" presId="urn:microsoft.com/office/officeart/2005/8/layout/hierarchy3"/>
    <dgm:cxn modelId="{79E0010E-E209-4758-993B-8BA447A5E764}" srcId="{C7DE0A79-2CEE-4DA4-80E3-6BDAB8D7A81E}" destId="{9AADAEB1-3338-4092-A75D-F6AFED1A415C}" srcOrd="4" destOrd="0" parTransId="{3AE712D7-8B69-445E-9086-848720571FA3}" sibTransId="{2165D0F5-41B6-4C14-B433-4444A142F96C}"/>
    <dgm:cxn modelId="{39783039-C872-496A-A0F8-5E13D5BBCA2A}" srcId="{C7DE0A79-2CEE-4DA4-80E3-6BDAB8D7A81E}" destId="{011E2BB5-C5FB-44A2-BA9A-A7B31F6B91F9}" srcOrd="6" destOrd="0" parTransId="{3CD891C6-E04A-4BC2-9F8E-6308996FFD66}" sibTransId="{E83D7959-0C1F-46B8-B19F-A758E8E31C86}"/>
    <dgm:cxn modelId="{850A8D2E-5B15-4903-A2CF-89C59075A369}" type="presOf" srcId="{A933296A-F73D-4B85-AC93-EB1717F1689F}" destId="{56FF6533-0A7A-403E-A5D2-9C2060E437F1}" srcOrd="0" destOrd="0" presId="urn:microsoft.com/office/officeart/2005/8/layout/hierarchy3"/>
    <dgm:cxn modelId="{68754CF7-4DEA-498C-84CB-A0BF2D42CF89}" type="presOf" srcId="{B32B8B17-AABD-4746-BCED-8F745652EEDC}" destId="{08166B99-A762-46CB-B1CC-682A78C1D0B7}" srcOrd="0" destOrd="0" presId="urn:microsoft.com/office/officeart/2005/8/layout/hierarchy3"/>
    <dgm:cxn modelId="{5AD40429-C9F9-4EC0-AE68-A034EA0E9F8F}" type="presOf" srcId="{074751DD-AF59-48E8-BE13-FD2533BC66E7}" destId="{0886B47B-EFE9-49F6-840B-F5A6D6548C20}" srcOrd="0" destOrd="0" presId="urn:microsoft.com/office/officeart/2005/8/layout/hierarchy3"/>
    <dgm:cxn modelId="{62155A62-3AAA-430D-8E59-FAFB7E535B2E}" type="presOf" srcId="{C7DE0A79-2CEE-4DA4-80E3-6BDAB8D7A81E}" destId="{CA27C4B1-7F8E-4821-A386-501EE3FA97E7}" srcOrd="0" destOrd="0" presId="urn:microsoft.com/office/officeart/2005/8/layout/hierarchy3"/>
    <dgm:cxn modelId="{3C31E3AC-DDFF-4B80-B769-14AAA2ACAC67}" type="presOf" srcId="{3CD891C6-E04A-4BC2-9F8E-6308996FFD66}" destId="{BA29A3F4-0798-4123-BF2A-0506138714B3}" srcOrd="0" destOrd="0" presId="urn:microsoft.com/office/officeart/2005/8/layout/hierarchy3"/>
    <dgm:cxn modelId="{CA83FBAB-1F32-4F47-BAB7-5FE0F4227B47}" srcId="{C7DE0A79-2CEE-4DA4-80E3-6BDAB8D7A81E}" destId="{A933296A-F73D-4B85-AC93-EB1717F1689F}" srcOrd="2" destOrd="0" parTransId="{B32B8B17-AABD-4746-BCED-8F745652EEDC}" sibTransId="{04166563-EE9A-4F5F-A34A-8DAE71175AD2}"/>
    <dgm:cxn modelId="{B3F54533-959F-41E0-997A-8B4CEECFC3A3}" type="presParOf" srcId="{CA534003-3B15-471B-97C1-D4EA380964E7}" destId="{4553D99C-63BB-474F-84BA-A9AD6C831F5C}" srcOrd="0" destOrd="0" presId="urn:microsoft.com/office/officeart/2005/8/layout/hierarchy3"/>
    <dgm:cxn modelId="{A7142A51-6225-4876-AC2F-C77CCBFA62DF}" type="presParOf" srcId="{4553D99C-63BB-474F-84BA-A9AD6C831F5C}" destId="{5042E8D6-6E04-4AFD-A71E-826F77006E22}" srcOrd="0" destOrd="0" presId="urn:microsoft.com/office/officeart/2005/8/layout/hierarchy3"/>
    <dgm:cxn modelId="{63AF388B-4852-4024-A70F-8A55B6F52575}" type="presParOf" srcId="{5042E8D6-6E04-4AFD-A71E-826F77006E22}" destId="{CA27C4B1-7F8E-4821-A386-501EE3FA97E7}" srcOrd="0" destOrd="0" presId="urn:microsoft.com/office/officeart/2005/8/layout/hierarchy3"/>
    <dgm:cxn modelId="{605D87AF-C94B-41EA-B62D-068F10F84FAC}" type="presParOf" srcId="{5042E8D6-6E04-4AFD-A71E-826F77006E22}" destId="{A82F661E-FB44-46D1-8AFC-D1266D89F5A2}" srcOrd="1" destOrd="0" presId="urn:microsoft.com/office/officeart/2005/8/layout/hierarchy3"/>
    <dgm:cxn modelId="{BECEA33B-206C-47F6-AE8A-CCFB908AB926}" type="presParOf" srcId="{4553D99C-63BB-474F-84BA-A9AD6C831F5C}" destId="{3FEAC596-5783-4BAE-A24C-3E30951C2208}" srcOrd="1" destOrd="0" presId="urn:microsoft.com/office/officeart/2005/8/layout/hierarchy3"/>
    <dgm:cxn modelId="{7D445982-62B1-442F-A680-A4A1FFECBDDF}" type="presParOf" srcId="{3FEAC596-5783-4BAE-A24C-3E30951C2208}" destId="{A80FAA2C-87E1-4853-8253-F04B783399D1}" srcOrd="0" destOrd="0" presId="urn:microsoft.com/office/officeart/2005/8/layout/hierarchy3"/>
    <dgm:cxn modelId="{07928E02-4F21-4FF2-915A-F54F7E733FEF}" type="presParOf" srcId="{3FEAC596-5783-4BAE-A24C-3E30951C2208}" destId="{89504667-99D0-4A52-98B8-60B97DC3F534}" srcOrd="1" destOrd="0" presId="urn:microsoft.com/office/officeart/2005/8/layout/hierarchy3"/>
    <dgm:cxn modelId="{354EC860-7C6B-4814-ADE1-94FB6F812894}" type="presParOf" srcId="{3FEAC596-5783-4BAE-A24C-3E30951C2208}" destId="{BE86500B-6173-4CA8-9EBF-EA4987FC8BF7}" srcOrd="2" destOrd="0" presId="urn:microsoft.com/office/officeart/2005/8/layout/hierarchy3"/>
    <dgm:cxn modelId="{CA4F419D-E7F2-4E61-96CE-D4788C990647}" type="presParOf" srcId="{3FEAC596-5783-4BAE-A24C-3E30951C2208}" destId="{CC9ABAE5-A784-4C24-B132-56E92516FBD0}" srcOrd="3" destOrd="0" presId="urn:microsoft.com/office/officeart/2005/8/layout/hierarchy3"/>
    <dgm:cxn modelId="{F1E6AF58-E9BB-40CE-AAC0-3A6ED7D3D39A}" type="presParOf" srcId="{3FEAC596-5783-4BAE-A24C-3E30951C2208}" destId="{08166B99-A762-46CB-B1CC-682A78C1D0B7}" srcOrd="4" destOrd="0" presId="urn:microsoft.com/office/officeart/2005/8/layout/hierarchy3"/>
    <dgm:cxn modelId="{9EC36C7E-F976-464E-B5E8-16690F3A6B67}" type="presParOf" srcId="{3FEAC596-5783-4BAE-A24C-3E30951C2208}" destId="{56FF6533-0A7A-403E-A5D2-9C2060E437F1}" srcOrd="5" destOrd="0" presId="urn:microsoft.com/office/officeart/2005/8/layout/hierarchy3"/>
    <dgm:cxn modelId="{4E571475-2435-4A7F-8266-2A9B12E540CC}" type="presParOf" srcId="{3FEAC596-5783-4BAE-A24C-3E30951C2208}" destId="{0886B47B-EFE9-49F6-840B-F5A6D6548C20}" srcOrd="6" destOrd="0" presId="urn:microsoft.com/office/officeart/2005/8/layout/hierarchy3"/>
    <dgm:cxn modelId="{17943A9F-FE15-4A53-BDFE-1BB818E23BA0}" type="presParOf" srcId="{3FEAC596-5783-4BAE-A24C-3E30951C2208}" destId="{B9328C9B-CADA-4738-B62A-864E629FE3AB}" srcOrd="7" destOrd="0" presId="urn:microsoft.com/office/officeart/2005/8/layout/hierarchy3"/>
    <dgm:cxn modelId="{BDF20B46-C78E-41E2-A32D-A68867CBAF15}" type="presParOf" srcId="{3FEAC596-5783-4BAE-A24C-3E30951C2208}" destId="{6236D490-1503-4528-AF6C-FF5C8503B69D}" srcOrd="8" destOrd="0" presId="urn:microsoft.com/office/officeart/2005/8/layout/hierarchy3"/>
    <dgm:cxn modelId="{FE80A2B0-C47F-420D-89C3-2E02013812B0}" type="presParOf" srcId="{3FEAC596-5783-4BAE-A24C-3E30951C2208}" destId="{1A327289-5CF3-4FF8-B29C-6BABD13C6048}" srcOrd="9" destOrd="0" presId="urn:microsoft.com/office/officeart/2005/8/layout/hierarchy3"/>
    <dgm:cxn modelId="{BA9A84D9-00BE-4148-8022-2C4B603AB16A}" type="presParOf" srcId="{3FEAC596-5783-4BAE-A24C-3E30951C2208}" destId="{56517E1B-EB2F-43E8-97D1-F3E42BE76EFF}" srcOrd="10" destOrd="0" presId="urn:microsoft.com/office/officeart/2005/8/layout/hierarchy3"/>
    <dgm:cxn modelId="{A083C6CA-DF20-4AFB-BB97-A290F9917884}" type="presParOf" srcId="{3FEAC596-5783-4BAE-A24C-3E30951C2208}" destId="{A3A03B8D-7E3B-461D-8A2C-462E1F703562}" srcOrd="11" destOrd="0" presId="urn:microsoft.com/office/officeart/2005/8/layout/hierarchy3"/>
    <dgm:cxn modelId="{479877D5-96A8-40A4-88C9-EEEC88BA0BCA}" type="presParOf" srcId="{3FEAC596-5783-4BAE-A24C-3E30951C2208}" destId="{BA29A3F4-0798-4123-BF2A-0506138714B3}" srcOrd="12" destOrd="0" presId="urn:microsoft.com/office/officeart/2005/8/layout/hierarchy3"/>
    <dgm:cxn modelId="{7BE38D8E-F197-4A33-8594-C620756A6AFA}" type="presParOf" srcId="{3FEAC596-5783-4BAE-A24C-3E30951C2208}" destId="{8025F333-5A2D-483D-A472-4C6D007AAB53}" srcOrd="1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58988D-23C9-4B45-8BF6-AC5B556D20A5}"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zh-CN" altLang="en-US"/>
        </a:p>
      </dgm:t>
    </dgm:pt>
    <dgm:pt modelId="{C7DE0A79-2CEE-4DA4-80E3-6BDAB8D7A81E}">
      <dgm:prSet phldrT="[Text]"/>
      <dgm:spPr/>
      <dgm:t>
        <a:bodyPr/>
        <a:lstStyle/>
        <a:p>
          <a:r>
            <a:rPr lang="en-US" altLang="zh-CN" dirty="0" err="1" smtClean="0"/>
            <a:t>Copy_process</a:t>
          </a:r>
          <a:endParaRPr lang="zh-CN" altLang="en-US" dirty="0"/>
        </a:p>
      </dgm:t>
    </dgm:pt>
    <dgm:pt modelId="{C05ABBD8-F74A-4817-9E57-BF6C0D965AD0}" type="parTrans" cxnId="{B29DDE5F-A4D6-4D2F-837B-6E8CE08B52D5}">
      <dgm:prSet/>
      <dgm:spPr/>
      <dgm:t>
        <a:bodyPr/>
        <a:lstStyle/>
        <a:p>
          <a:endParaRPr lang="zh-CN" altLang="en-US"/>
        </a:p>
      </dgm:t>
    </dgm:pt>
    <dgm:pt modelId="{34157DBC-9117-4163-B0B5-9BFEFFA2324E}" type="sibTrans" cxnId="{B29DDE5F-A4D6-4D2F-837B-6E8CE08B52D5}">
      <dgm:prSet/>
      <dgm:spPr/>
      <dgm:t>
        <a:bodyPr/>
        <a:lstStyle/>
        <a:p>
          <a:endParaRPr lang="zh-CN" altLang="en-US"/>
        </a:p>
      </dgm:t>
    </dgm:pt>
    <dgm:pt modelId="{435A528E-544A-45BC-BF84-746EF471DC27}">
      <dgm:prSet phldrT="[Text]" custT="1"/>
      <dgm:spPr>
        <a:solidFill>
          <a:schemeClr val="tx1">
            <a:alpha val="90000"/>
          </a:schemeClr>
        </a:solidFill>
      </dgm:spPr>
      <dgm:t>
        <a:bodyPr/>
        <a:lstStyle/>
        <a:p>
          <a:r>
            <a:rPr lang="zh-CN" altLang="en-US" sz="1600" dirty="0" smtClean="0"/>
            <a:t>检查标志</a:t>
          </a:r>
          <a:endParaRPr lang="zh-CN" altLang="en-US" sz="1600" dirty="0"/>
        </a:p>
      </dgm:t>
    </dgm:pt>
    <dgm:pt modelId="{AF6C03AC-0748-4765-9931-9CAFFC9B6CEF}" type="parTrans" cxnId="{04AED3C2-F7D5-4E70-AA29-3010C17204B4}">
      <dgm:prSet/>
      <dgm:spPr/>
      <dgm:t>
        <a:bodyPr/>
        <a:lstStyle/>
        <a:p>
          <a:endParaRPr lang="zh-CN" altLang="en-US"/>
        </a:p>
      </dgm:t>
    </dgm:pt>
    <dgm:pt modelId="{DDA45FC1-CA4E-44D3-959E-AC53C6CCF33F}" type="sibTrans" cxnId="{04AED3C2-F7D5-4E70-AA29-3010C17204B4}">
      <dgm:prSet/>
      <dgm:spPr/>
      <dgm:t>
        <a:bodyPr/>
        <a:lstStyle/>
        <a:p>
          <a:endParaRPr lang="zh-CN" altLang="en-US"/>
        </a:p>
      </dgm:t>
    </dgm:pt>
    <dgm:pt modelId="{1B059FBC-9627-4F11-8EF6-EC8588F92582}">
      <dgm:prSet phldrT="[Text]" custT="1"/>
      <dgm:spPr>
        <a:solidFill>
          <a:schemeClr val="tx1">
            <a:alpha val="90000"/>
          </a:schemeClr>
        </a:solidFill>
      </dgm:spPr>
      <dgm:t>
        <a:bodyPr/>
        <a:lstStyle/>
        <a:p>
          <a:r>
            <a:rPr lang="en-US" altLang="zh-CN" sz="1600" dirty="0" err="1" smtClean="0"/>
            <a:t>Dup_task_struct</a:t>
          </a:r>
          <a:endParaRPr lang="zh-CN" altLang="en-US" sz="1600" dirty="0"/>
        </a:p>
      </dgm:t>
    </dgm:pt>
    <dgm:pt modelId="{1D043342-D3C7-41F9-B907-87C512AC9637}" type="parTrans" cxnId="{C9A26CFD-2DEF-49FE-86A4-74483D6F4CA2}">
      <dgm:prSet/>
      <dgm:spPr/>
      <dgm:t>
        <a:bodyPr/>
        <a:lstStyle/>
        <a:p>
          <a:endParaRPr lang="zh-CN" altLang="en-US"/>
        </a:p>
      </dgm:t>
    </dgm:pt>
    <dgm:pt modelId="{B15DCC74-71A6-4836-8612-E707554E489C}" type="sibTrans" cxnId="{C9A26CFD-2DEF-49FE-86A4-74483D6F4CA2}">
      <dgm:prSet/>
      <dgm:spPr/>
      <dgm:t>
        <a:bodyPr/>
        <a:lstStyle/>
        <a:p>
          <a:endParaRPr lang="zh-CN" altLang="en-US"/>
        </a:p>
      </dgm:t>
    </dgm:pt>
    <dgm:pt modelId="{A933296A-F73D-4B85-AC93-EB1717F1689F}">
      <dgm:prSet phldrT="[Text]" custT="1"/>
      <dgm:spPr>
        <a:solidFill>
          <a:schemeClr val="tx1">
            <a:alpha val="90000"/>
          </a:schemeClr>
        </a:solidFill>
      </dgm:spPr>
      <dgm:t>
        <a:bodyPr/>
        <a:lstStyle/>
        <a:p>
          <a:r>
            <a:rPr lang="zh-CN" altLang="en-US" sz="1600" dirty="0" smtClean="0"/>
            <a:t>检查资源限制</a:t>
          </a:r>
          <a:endParaRPr lang="zh-CN" altLang="en-US" sz="1600" dirty="0"/>
        </a:p>
      </dgm:t>
    </dgm:pt>
    <dgm:pt modelId="{B32B8B17-AABD-4746-BCED-8F745652EEDC}" type="parTrans" cxnId="{CA83FBAB-1F32-4F47-BAB7-5FE0F4227B47}">
      <dgm:prSet/>
      <dgm:spPr/>
      <dgm:t>
        <a:bodyPr/>
        <a:lstStyle/>
        <a:p>
          <a:endParaRPr lang="zh-CN" altLang="en-US"/>
        </a:p>
      </dgm:t>
    </dgm:pt>
    <dgm:pt modelId="{04166563-EE9A-4F5F-A34A-8DAE71175AD2}" type="sibTrans" cxnId="{CA83FBAB-1F32-4F47-BAB7-5FE0F4227B47}">
      <dgm:prSet/>
      <dgm:spPr/>
      <dgm:t>
        <a:bodyPr/>
        <a:lstStyle/>
        <a:p>
          <a:endParaRPr lang="zh-CN" altLang="en-US"/>
        </a:p>
      </dgm:t>
    </dgm:pt>
    <dgm:pt modelId="{6F71FEAE-A738-40F2-AA02-70DBD0EA6FEE}">
      <dgm:prSet phldrT="[Text]" custT="1"/>
      <dgm:spPr>
        <a:solidFill>
          <a:schemeClr val="tx1">
            <a:alpha val="90000"/>
          </a:schemeClr>
        </a:solidFill>
      </dgm:spPr>
      <dgm:t>
        <a:bodyPr/>
        <a:lstStyle/>
        <a:p>
          <a:r>
            <a:rPr lang="zh-CN" altLang="en-US" sz="1600" dirty="0" smtClean="0"/>
            <a:t>初始化</a:t>
          </a:r>
          <a:r>
            <a:rPr lang="en-US" altLang="zh-CN" sz="1600" dirty="0" err="1" smtClean="0"/>
            <a:t>task_struct</a:t>
          </a:r>
          <a:endParaRPr lang="zh-CN" altLang="en-US" sz="1600" dirty="0"/>
        </a:p>
      </dgm:t>
    </dgm:pt>
    <dgm:pt modelId="{074751DD-AF59-48E8-BE13-FD2533BC66E7}" type="parTrans" cxnId="{9A26594E-FE39-4B3C-83BA-B7EE6E61190F}">
      <dgm:prSet/>
      <dgm:spPr/>
      <dgm:t>
        <a:bodyPr/>
        <a:lstStyle/>
        <a:p>
          <a:endParaRPr lang="zh-CN" altLang="en-US"/>
        </a:p>
      </dgm:t>
    </dgm:pt>
    <dgm:pt modelId="{6B39134F-356C-43B4-9006-0E16E94AE13E}" type="sibTrans" cxnId="{9A26594E-FE39-4B3C-83BA-B7EE6E61190F}">
      <dgm:prSet/>
      <dgm:spPr/>
      <dgm:t>
        <a:bodyPr/>
        <a:lstStyle/>
        <a:p>
          <a:endParaRPr lang="zh-CN" altLang="en-US"/>
        </a:p>
      </dgm:t>
    </dgm:pt>
    <dgm:pt modelId="{9AADAEB1-3338-4092-A75D-F6AFED1A415C}">
      <dgm:prSet phldrT="[Text]" custT="1"/>
      <dgm:spPr>
        <a:solidFill>
          <a:schemeClr val="accent6">
            <a:lumMod val="60000"/>
            <a:lumOff val="40000"/>
            <a:alpha val="90000"/>
          </a:schemeClr>
        </a:solidFill>
      </dgm:spPr>
      <dgm:t>
        <a:bodyPr/>
        <a:lstStyle/>
        <a:p>
          <a:r>
            <a:rPr lang="en-US" altLang="zh-CN" sz="1600" dirty="0" err="1" smtClean="0"/>
            <a:t>Sched_fork</a:t>
          </a:r>
          <a:endParaRPr lang="zh-CN" altLang="en-US" sz="1600" dirty="0"/>
        </a:p>
      </dgm:t>
    </dgm:pt>
    <dgm:pt modelId="{3AE712D7-8B69-445E-9086-848720571FA3}" type="parTrans" cxnId="{79E0010E-E209-4758-993B-8BA447A5E764}">
      <dgm:prSet/>
      <dgm:spPr/>
      <dgm:t>
        <a:bodyPr/>
        <a:lstStyle/>
        <a:p>
          <a:endParaRPr lang="zh-CN" altLang="en-US"/>
        </a:p>
      </dgm:t>
    </dgm:pt>
    <dgm:pt modelId="{2165D0F5-41B6-4C14-B433-4444A142F96C}" type="sibTrans" cxnId="{79E0010E-E209-4758-993B-8BA447A5E764}">
      <dgm:prSet/>
      <dgm:spPr/>
      <dgm:t>
        <a:bodyPr/>
        <a:lstStyle/>
        <a:p>
          <a:endParaRPr lang="zh-CN" altLang="en-US"/>
        </a:p>
      </dgm:t>
    </dgm:pt>
    <dgm:pt modelId="{3335B1C1-D498-4059-88C1-FD1E289E94CE}">
      <dgm:prSet phldrT="[Text]" custT="1"/>
      <dgm:spPr/>
      <dgm:t>
        <a:bodyPr/>
        <a:lstStyle/>
        <a:p>
          <a:r>
            <a:rPr lang="zh-CN" altLang="en-US" sz="1400" dirty="0" smtClean="0"/>
            <a:t>复制</a:t>
          </a:r>
          <a:r>
            <a:rPr lang="en-US" altLang="zh-CN" sz="1400" dirty="0" smtClean="0"/>
            <a:t>/</a:t>
          </a:r>
          <a:r>
            <a:rPr lang="zh-CN" altLang="en-US" sz="1400" dirty="0" smtClean="0"/>
            <a:t>共享进程的各个部分</a:t>
          </a:r>
          <a:endParaRPr lang="zh-CN" altLang="en-US" sz="1400" dirty="0"/>
        </a:p>
      </dgm:t>
    </dgm:pt>
    <dgm:pt modelId="{62BB3F7C-068C-495A-B4BE-D37746DAFBE6}" type="parTrans" cxnId="{11A54711-6EC0-4FFB-9014-3A99966E27F7}">
      <dgm:prSet/>
      <dgm:spPr/>
      <dgm:t>
        <a:bodyPr/>
        <a:lstStyle/>
        <a:p>
          <a:endParaRPr lang="zh-CN" altLang="en-US"/>
        </a:p>
      </dgm:t>
    </dgm:pt>
    <dgm:pt modelId="{9718E6D2-4162-403C-8FFF-95CF85370616}" type="sibTrans" cxnId="{11A54711-6EC0-4FFB-9014-3A99966E27F7}">
      <dgm:prSet/>
      <dgm:spPr/>
      <dgm:t>
        <a:bodyPr/>
        <a:lstStyle/>
        <a:p>
          <a:endParaRPr lang="zh-CN" altLang="en-US"/>
        </a:p>
      </dgm:t>
    </dgm:pt>
    <dgm:pt modelId="{011E2BB5-C5FB-44A2-BA9A-A7B31F6B91F9}">
      <dgm:prSet phldrT="[Text]" custT="1"/>
      <dgm:spPr/>
      <dgm:t>
        <a:bodyPr/>
        <a:lstStyle/>
        <a:p>
          <a:r>
            <a:rPr lang="zh-CN" altLang="en-US" sz="1400" dirty="0" smtClean="0"/>
            <a:t>设置各个</a:t>
          </a:r>
          <a:r>
            <a:rPr lang="en-US" altLang="zh-CN" sz="1400" dirty="0" smtClean="0"/>
            <a:t>ID</a:t>
          </a:r>
          <a:r>
            <a:rPr lang="zh-CN" altLang="en-US" sz="1400" dirty="0" smtClean="0"/>
            <a:t>、进程关系，等等</a:t>
          </a:r>
          <a:endParaRPr lang="zh-CN" altLang="en-US" sz="1400" dirty="0"/>
        </a:p>
      </dgm:t>
    </dgm:pt>
    <dgm:pt modelId="{3CD891C6-E04A-4BC2-9F8E-6308996FFD66}" type="parTrans" cxnId="{39783039-C872-496A-A0F8-5E13D5BBCA2A}">
      <dgm:prSet/>
      <dgm:spPr/>
      <dgm:t>
        <a:bodyPr/>
        <a:lstStyle/>
        <a:p>
          <a:endParaRPr lang="zh-CN" altLang="en-US"/>
        </a:p>
      </dgm:t>
    </dgm:pt>
    <dgm:pt modelId="{E83D7959-0C1F-46B8-B19F-A758E8E31C86}" type="sibTrans" cxnId="{39783039-C872-496A-A0F8-5E13D5BBCA2A}">
      <dgm:prSet/>
      <dgm:spPr/>
      <dgm:t>
        <a:bodyPr/>
        <a:lstStyle/>
        <a:p>
          <a:endParaRPr lang="zh-CN" altLang="en-US"/>
        </a:p>
      </dgm:t>
    </dgm:pt>
    <dgm:pt modelId="{CA534003-3B15-471B-97C1-D4EA380964E7}" type="pres">
      <dgm:prSet presAssocID="{E358988D-23C9-4B45-8BF6-AC5B556D20A5}" presName="diagram" presStyleCnt="0">
        <dgm:presLayoutVars>
          <dgm:chPref val="1"/>
          <dgm:dir/>
          <dgm:animOne val="branch"/>
          <dgm:animLvl val="lvl"/>
          <dgm:resizeHandles/>
        </dgm:presLayoutVars>
      </dgm:prSet>
      <dgm:spPr/>
      <dgm:t>
        <a:bodyPr/>
        <a:lstStyle/>
        <a:p>
          <a:endParaRPr lang="zh-CN" altLang="en-US"/>
        </a:p>
      </dgm:t>
    </dgm:pt>
    <dgm:pt modelId="{4553D99C-63BB-474F-84BA-A9AD6C831F5C}" type="pres">
      <dgm:prSet presAssocID="{C7DE0A79-2CEE-4DA4-80E3-6BDAB8D7A81E}" presName="root" presStyleCnt="0"/>
      <dgm:spPr/>
    </dgm:pt>
    <dgm:pt modelId="{5042E8D6-6E04-4AFD-A71E-826F77006E22}" type="pres">
      <dgm:prSet presAssocID="{C7DE0A79-2CEE-4DA4-80E3-6BDAB8D7A81E}" presName="rootComposite" presStyleCnt="0"/>
      <dgm:spPr/>
    </dgm:pt>
    <dgm:pt modelId="{CA27C4B1-7F8E-4821-A386-501EE3FA97E7}" type="pres">
      <dgm:prSet presAssocID="{C7DE0A79-2CEE-4DA4-80E3-6BDAB8D7A81E}" presName="rootText" presStyleLbl="node1" presStyleIdx="0" presStyleCnt="1" custScaleX="211597"/>
      <dgm:spPr/>
      <dgm:t>
        <a:bodyPr/>
        <a:lstStyle/>
        <a:p>
          <a:endParaRPr lang="zh-CN" altLang="en-US"/>
        </a:p>
      </dgm:t>
    </dgm:pt>
    <dgm:pt modelId="{A82F661E-FB44-46D1-8AFC-D1266D89F5A2}" type="pres">
      <dgm:prSet presAssocID="{C7DE0A79-2CEE-4DA4-80E3-6BDAB8D7A81E}" presName="rootConnector" presStyleLbl="node1" presStyleIdx="0" presStyleCnt="1"/>
      <dgm:spPr/>
      <dgm:t>
        <a:bodyPr/>
        <a:lstStyle/>
        <a:p>
          <a:endParaRPr lang="zh-CN" altLang="en-US"/>
        </a:p>
      </dgm:t>
    </dgm:pt>
    <dgm:pt modelId="{3FEAC596-5783-4BAE-A24C-3E30951C2208}" type="pres">
      <dgm:prSet presAssocID="{C7DE0A79-2CEE-4DA4-80E3-6BDAB8D7A81E}" presName="childShape" presStyleCnt="0"/>
      <dgm:spPr/>
    </dgm:pt>
    <dgm:pt modelId="{A80FAA2C-87E1-4853-8253-F04B783399D1}" type="pres">
      <dgm:prSet presAssocID="{AF6C03AC-0748-4765-9931-9CAFFC9B6CEF}" presName="Name13" presStyleLbl="parChTrans1D2" presStyleIdx="0" presStyleCnt="7"/>
      <dgm:spPr/>
      <dgm:t>
        <a:bodyPr/>
        <a:lstStyle/>
        <a:p>
          <a:endParaRPr lang="zh-CN" altLang="en-US"/>
        </a:p>
      </dgm:t>
    </dgm:pt>
    <dgm:pt modelId="{89504667-99D0-4A52-98B8-60B97DC3F534}" type="pres">
      <dgm:prSet presAssocID="{435A528E-544A-45BC-BF84-746EF471DC27}" presName="childText" presStyleLbl="bgAcc1" presStyleIdx="0" presStyleCnt="7" custScaleX="259566" custLinFactNeighborX="-1871" custLinFactNeighborY="2994">
        <dgm:presLayoutVars>
          <dgm:bulletEnabled val="1"/>
        </dgm:presLayoutVars>
      </dgm:prSet>
      <dgm:spPr/>
      <dgm:t>
        <a:bodyPr/>
        <a:lstStyle/>
        <a:p>
          <a:endParaRPr lang="zh-CN" altLang="en-US"/>
        </a:p>
      </dgm:t>
    </dgm:pt>
    <dgm:pt modelId="{BE86500B-6173-4CA8-9EBF-EA4987FC8BF7}" type="pres">
      <dgm:prSet presAssocID="{1D043342-D3C7-41F9-B907-87C512AC9637}" presName="Name13" presStyleLbl="parChTrans1D2" presStyleIdx="1" presStyleCnt="7"/>
      <dgm:spPr/>
      <dgm:t>
        <a:bodyPr/>
        <a:lstStyle/>
        <a:p>
          <a:endParaRPr lang="zh-CN" altLang="en-US"/>
        </a:p>
      </dgm:t>
    </dgm:pt>
    <dgm:pt modelId="{CC9ABAE5-A784-4C24-B132-56E92516FBD0}" type="pres">
      <dgm:prSet presAssocID="{1B059FBC-9627-4F11-8EF6-EC8588F92582}" presName="childText" presStyleLbl="bgAcc1" presStyleIdx="1" presStyleCnt="7" custScaleX="255134">
        <dgm:presLayoutVars>
          <dgm:bulletEnabled val="1"/>
        </dgm:presLayoutVars>
      </dgm:prSet>
      <dgm:spPr/>
      <dgm:t>
        <a:bodyPr/>
        <a:lstStyle/>
        <a:p>
          <a:endParaRPr lang="zh-CN" altLang="en-US"/>
        </a:p>
      </dgm:t>
    </dgm:pt>
    <dgm:pt modelId="{08166B99-A762-46CB-B1CC-682A78C1D0B7}" type="pres">
      <dgm:prSet presAssocID="{B32B8B17-AABD-4746-BCED-8F745652EEDC}" presName="Name13" presStyleLbl="parChTrans1D2" presStyleIdx="2" presStyleCnt="7"/>
      <dgm:spPr/>
      <dgm:t>
        <a:bodyPr/>
        <a:lstStyle/>
        <a:p>
          <a:endParaRPr lang="zh-CN" altLang="en-US"/>
        </a:p>
      </dgm:t>
    </dgm:pt>
    <dgm:pt modelId="{56FF6533-0A7A-403E-A5D2-9C2060E437F1}" type="pres">
      <dgm:prSet presAssocID="{A933296A-F73D-4B85-AC93-EB1717F1689F}" presName="childText" presStyleLbl="bgAcc1" presStyleIdx="2" presStyleCnt="7" custScaleX="253458">
        <dgm:presLayoutVars>
          <dgm:bulletEnabled val="1"/>
        </dgm:presLayoutVars>
      </dgm:prSet>
      <dgm:spPr/>
      <dgm:t>
        <a:bodyPr/>
        <a:lstStyle/>
        <a:p>
          <a:endParaRPr lang="zh-CN" altLang="en-US"/>
        </a:p>
      </dgm:t>
    </dgm:pt>
    <dgm:pt modelId="{0886B47B-EFE9-49F6-840B-F5A6D6548C20}" type="pres">
      <dgm:prSet presAssocID="{074751DD-AF59-48E8-BE13-FD2533BC66E7}" presName="Name13" presStyleLbl="parChTrans1D2" presStyleIdx="3" presStyleCnt="7"/>
      <dgm:spPr/>
      <dgm:t>
        <a:bodyPr/>
        <a:lstStyle/>
        <a:p>
          <a:endParaRPr lang="zh-CN" altLang="en-US"/>
        </a:p>
      </dgm:t>
    </dgm:pt>
    <dgm:pt modelId="{B9328C9B-CADA-4738-B62A-864E629FE3AB}" type="pres">
      <dgm:prSet presAssocID="{6F71FEAE-A738-40F2-AA02-70DBD0EA6FEE}" presName="childText" presStyleLbl="bgAcc1" presStyleIdx="3" presStyleCnt="7" custScaleX="252769">
        <dgm:presLayoutVars>
          <dgm:bulletEnabled val="1"/>
        </dgm:presLayoutVars>
      </dgm:prSet>
      <dgm:spPr/>
      <dgm:t>
        <a:bodyPr/>
        <a:lstStyle/>
        <a:p>
          <a:endParaRPr lang="zh-CN" altLang="en-US"/>
        </a:p>
      </dgm:t>
    </dgm:pt>
    <dgm:pt modelId="{6236D490-1503-4528-AF6C-FF5C8503B69D}" type="pres">
      <dgm:prSet presAssocID="{3AE712D7-8B69-445E-9086-848720571FA3}" presName="Name13" presStyleLbl="parChTrans1D2" presStyleIdx="4" presStyleCnt="7"/>
      <dgm:spPr/>
      <dgm:t>
        <a:bodyPr/>
        <a:lstStyle/>
        <a:p>
          <a:endParaRPr lang="zh-CN" altLang="en-US"/>
        </a:p>
      </dgm:t>
    </dgm:pt>
    <dgm:pt modelId="{1A327289-5CF3-4FF8-B29C-6BABD13C6048}" type="pres">
      <dgm:prSet presAssocID="{9AADAEB1-3338-4092-A75D-F6AFED1A415C}" presName="childText" presStyleLbl="bgAcc1" presStyleIdx="4" presStyleCnt="7" custScaleX="245284" custLinFactNeighborX="5614" custLinFactNeighborY="8983">
        <dgm:presLayoutVars>
          <dgm:bulletEnabled val="1"/>
        </dgm:presLayoutVars>
      </dgm:prSet>
      <dgm:spPr/>
      <dgm:t>
        <a:bodyPr/>
        <a:lstStyle/>
        <a:p>
          <a:endParaRPr lang="zh-CN" altLang="en-US"/>
        </a:p>
      </dgm:t>
    </dgm:pt>
    <dgm:pt modelId="{56517E1B-EB2F-43E8-97D1-F3E42BE76EFF}" type="pres">
      <dgm:prSet presAssocID="{62BB3F7C-068C-495A-B4BE-D37746DAFBE6}" presName="Name13" presStyleLbl="parChTrans1D2" presStyleIdx="5" presStyleCnt="7"/>
      <dgm:spPr/>
      <dgm:t>
        <a:bodyPr/>
        <a:lstStyle/>
        <a:p>
          <a:endParaRPr lang="zh-CN" altLang="en-US"/>
        </a:p>
      </dgm:t>
    </dgm:pt>
    <dgm:pt modelId="{A3A03B8D-7E3B-461D-8A2C-462E1F703562}" type="pres">
      <dgm:prSet presAssocID="{3335B1C1-D498-4059-88C1-FD1E289E94CE}" presName="childText" presStyleLbl="bgAcc1" presStyleIdx="5" presStyleCnt="7" custScaleX="251391">
        <dgm:presLayoutVars>
          <dgm:bulletEnabled val="1"/>
        </dgm:presLayoutVars>
      </dgm:prSet>
      <dgm:spPr/>
      <dgm:t>
        <a:bodyPr/>
        <a:lstStyle/>
        <a:p>
          <a:endParaRPr lang="zh-CN" altLang="en-US"/>
        </a:p>
      </dgm:t>
    </dgm:pt>
    <dgm:pt modelId="{BA29A3F4-0798-4123-BF2A-0506138714B3}" type="pres">
      <dgm:prSet presAssocID="{3CD891C6-E04A-4BC2-9F8E-6308996FFD66}" presName="Name13" presStyleLbl="parChTrans1D2" presStyleIdx="6" presStyleCnt="7"/>
      <dgm:spPr/>
      <dgm:t>
        <a:bodyPr/>
        <a:lstStyle/>
        <a:p>
          <a:endParaRPr lang="zh-CN" altLang="en-US"/>
        </a:p>
      </dgm:t>
    </dgm:pt>
    <dgm:pt modelId="{8025F333-5A2D-483D-A472-4C6D007AAB53}" type="pres">
      <dgm:prSet presAssocID="{011E2BB5-C5FB-44A2-BA9A-A7B31F6B91F9}" presName="childText" presStyleLbl="bgAcc1" presStyleIdx="6" presStyleCnt="7" custScaleX="249026">
        <dgm:presLayoutVars>
          <dgm:bulletEnabled val="1"/>
        </dgm:presLayoutVars>
      </dgm:prSet>
      <dgm:spPr/>
      <dgm:t>
        <a:bodyPr/>
        <a:lstStyle/>
        <a:p>
          <a:endParaRPr lang="zh-CN" altLang="en-US"/>
        </a:p>
      </dgm:t>
    </dgm:pt>
  </dgm:ptLst>
  <dgm:cxnLst>
    <dgm:cxn modelId="{DEF9A97E-6ADE-4FD5-84F4-7B6C87489163}" type="presOf" srcId="{3AE712D7-8B69-445E-9086-848720571FA3}" destId="{6236D490-1503-4528-AF6C-FF5C8503B69D}" srcOrd="0" destOrd="0" presId="urn:microsoft.com/office/officeart/2005/8/layout/hierarchy3"/>
    <dgm:cxn modelId="{C9A26CFD-2DEF-49FE-86A4-74483D6F4CA2}" srcId="{C7DE0A79-2CEE-4DA4-80E3-6BDAB8D7A81E}" destId="{1B059FBC-9627-4F11-8EF6-EC8588F92582}" srcOrd="1" destOrd="0" parTransId="{1D043342-D3C7-41F9-B907-87C512AC9637}" sibTransId="{B15DCC74-71A6-4836-8612-E707554E489C}"/>
    <dgm:cxn modelId="{8DDB86AE-1D6D-4C03-A7F5-9019AA6CADFE}" type="presOf" srcId="{AF6C03AC-0748-4765-9931-9CAFFC9B6CEF}" destId="{A80FAA2C-87E1-4853-8253-F04B783399D1}" srcOrd="0" destOrd="0" presId="urn:microsoft.com/office/officeart/2005/8/layout/hierarchy3"/>
    <dgm:cxn modelId="{149BB719-F949-478A-A468-26F8EA1202F5}" type="presOf" srcId="{3335B1C1-D498-4059-88C1-FD1E289E94CE}" destId="{A3A03B8D-7E3B-461D-8A2C-462E1F703562}" srcOrd="0" destOrd="0" presId="urn:microsoft.com/office/officeart/2005/8/layout/hierarchy3"/>
    <dgm:cxn modelId="{D5C2376F-8393-4FBB-BF77-23EBA06B6FD9}" type="presOf" srcId="{E358988D-23C9-4B45-8BF6-AC5B556D20A5}" destId="{CA534003-3B15-471B-97C1-D4EA380964E7}" srcOrd="0" destOrd="0" presId="urn:microsoft.com/office/officeart/2005/8/layout/hierarchy3"/>
    <dgm:cxn modelId="{11A54711-6EC0-4FFB-9014-3A99966E27F7}" srcId="{C7DE0A79-2CEE-4DA4-80E3-6BDAB8D7A81E}" destId="{3335B1C1-D498-4059-88C1-FD1E289E94CE}" srcOrd="5" destOrd="0" parTransId="{62BB3F7C-068C-495A-B4BE-D37746DAFBE6}" sibTransId="{9718E6D2-4162-403C-8FFF-95CF85370616}"/>
    <dgm:cxn modelId="{79E0010E-E209-4758-993B-8BA447A5E764}" srcId="{C7DE0A79-2CEE-4DA4-80E3-6BDAB8D7A81E}" destId="{9AADAEB1-3338-4092-A75D-F6AFED1A415C}" srcOrd="4" destOrd="0" parTransId="{3AE712D7-8B69-445E-9086-848720571FA3}" sibTransId="{2165D0F5-41B6-4C14-B433-4444A142F96C}"/>
    <dgm:cxn modelId="{04AED3C2-F7D5-4E70-AA29-3010C17204B4}" srcId="{C7DE0A79-2CEE-4DA4-80E3-6BDAB8D7A81E}" destId="{435A528E-544A-45BC-BF84-746EF471DC27}" srcOrd="0" destOrd="0" parTransId="{AF6C03AC-0748-4765-9931-9CAFFC9B6CEF}" sibTransId="{DDA45FC1-CA4E-44D3-959E-AC53C6CCF33F}"/>
    <dgm:cxn modelId="{5485B295-109C-4D10-A078-3B7D7D9D6404}" type="presOf" srcId="{074751DD-AF59-48E8-BE13-FD2533BC66E7}" destId="{0886B47B-EFE9-49F6-840B-F5A6D6548C20}" srcOrd="0" destOrd="0" presId="urn:microsoft.com/office/officeart/2005/8/layout/hierarchy3"/>
    <dgm:cxn modelId="{841D0DE6-4F3C-4B7E-A249-DE525EC539F5}" type="presOf" srcId="{C7DE0A79-2CEE-4DA4-80E3-6BDAB8D7A81E}" destId="{CA27C4B1-7F8E-4821-A386-501EE3FA97E7}" srcOrd="0" destOrd="0" presId="urn:microsoft.com/office/officeart/2005/8/layout/hierarchy3"/>
    <dgm:cxn modelId="{57927241-CBAB-4F44-B7B5-D4E5C0F3899D}" type="presOf" srcId="{6F71FEAE-A738-40F2-AA02-70DBD0EA6FEE}" destId="{B9328C9B-CADA-4738-B62A-864E629FE3AB}" srcOrd="0" destOrd="0" presId="urn:microsoft.com/office/officeart/2005/8/layout/hierarchy3"/>
    <dgm:cxn modelId="{27D9947C-3AA4-442B-A694-28E57D6790B0}" type="presOf" srcId="{435A528E-544A-45BC-BF84-746EF471DC27}" destId="{89504667-99D0-4A52-98B8-60B97DC3F534}" srcOrd="0" destOrd="0" presId="urn:microsoft.com/office/officeart/2005/8/layout/hierarchy3"/>
    <dgm:cxn modelId="{9A26594E-FE39-4B3C-83BA-B7EE6E61190F}" srcId="{C7DE0A79-2CEE-4DA4-80E3-6BDAB8D7A81E}" destId="{6F71FEAE-A738-40F2-AA02-70DBD0EA6FEE}" srcOrd="3" destOrd="0" parTransId="{074751DD-AF59-48E8-BE13-FD2533BC66E7}" sibTransId="{6B39134F-356C-43B4-9006-0E16E94AE13E}"/>
    <dgm:cxn modelId="{6A4C491D-E4DD-4D3F-9BF4-A4CDC224CE0A}" type="presOf" srcId="{B32B8B17-AABD-4746-BCED-8F745652EEDC}" destId="{08166B99-A762-46CB-B1CC-682A78C1D0B7}" srcOrd="0" destOrd="0" presId="urn:microsoft.com/office/officeart/2005/8/layout/hierarchy3"/>
    <dgm:cxn modelId="{1675A837-9E19-46BC-9A18-F88113BF9C27}" type="presOf" srcId="{C7DE0A79-2CEE-4DA4-80E3-6BDAB8D7A81E}" destId="{A82F661E-FB44-46D1-8AFC-D1266D89F5A2}" srcOrd="1" destOrd="0" presId="urn:microsoft.com/office/officeart/2005/8/layout/hierarchy3"/>
    <dgm:cxn modelId="{E289073D-8F1A-42A0-9E4D-D61196D412C6}" type="presOf" srcId="{1D043342-D3C7-41F9-B907-87C512AC9637}" destId="{BE86500B-6173-4CA8-9EBF-EA4987FC8BF7}" srcOrd="0" destOrd="0" presId="urn:microsoft.com/office/officeart/2005/8/layout/hierarchy3"/>
    <dgm:cxn modelId="{39783039-C872-496A-A0F8-5E13D5BBCA2A}" srcId="{C7DE0A79-2CEE-4DA4-80E3-6BDAB8D7A81E}" destId="{011E2BB5-C5FB-44A2-BA9A-A7B31F6B91F9}" srcOrd="6" destOrd="0" parTransId="{3CD891C6-E04A-4BC2-9F8E-6308996FFD66}" sibTransId="{E83D7959-0C1F-46B8-B19F-A758E8E31C86}"/>
    <dgm:cxn modelId="{E98C292A-88CF-459F-9A7E-61CCF2DF675B}" type="presOf" srcId="{9AADAEB1-3338-4092-A75D-F6AFED1A415C}" destId="{1A327289-5CF3-4FF8-B29C-6BABD13C6048}" srcOrd="0" destOrd="0" presId="urn:microsoft.com/office/officeart/2005/8/layout/hierarchy3"/>
    <dgm:cxn modelId="{D7BBCF39-02DF-4B5A-83B8-712B0F8D6233}" type="presOf" srcId="{A933296A-F73D-4B85-AC93-EB1717F1689F}" destId="{56FF6533-0A7A-403E-A5D2-9C2060E437F1}" srcOrd="0" destOrd="0" presId="urn:microsoft.com/office/officeart/2005/8/layout/hierarchy3"/>
    <dgm:cxn modelId="{E6DD103E-F5D8-44EA-B3EB-CC71F8D4C211}" type="presOf" srcId="{1B059FBC-9627-4F11-8EF6-EC8588F92582}" destId="{CC9ABAE5-A784-4C24-B132-56E92516FBD0}" srcOrd="0" destOrd="0" presId="urn:microsoft.com/office/officeart/2005/8/layout/hierarchy3"/>
    <dgm:cxn modelId="{03DF0A3E-9498-4751-808B-281DCFBB88A5}" type="presOf" srcId="{3CD891C6-E04A-4BC2-9F8E-6308996FFD66}" destId="{BA29A3F4-0798-4123-BF2A-0506138714B3}" srcOrd="0" destOrd="0" presId="urn:microsoft.com/office/officeart/2005/8/layout/hierarchy3"/>
    <dgm:cxn modelId="{B29DDE5F-A4D6-4D2F-837B-6E8CE08B52D5}" srcId="{E358988D-23C9-4B45-8BF6-AC5B556D20A5}" destId="{C7DE0A79-2CEE-4DA4-80E3-6BDAB8D7A81E}" srcOrd="0" destOrd="0" parTransId="{C05ABBD8-F74A-4817-9E57-BF6C0D965AD0}" sibTransId="{34157DBC-9117-4163-B0B5-9BFEFFA2324E}"/>
    <dgm:cxn modelId="{932236BB-F22B-4BAD-B421-2F8EC0964465}" type="presOf" srcId="{62BB3F7C-068C-495A-B4BE-D37746DAFBE6}" destId="{56517E1B-EB2F-43E8-97D1-F3E42BE76EFF}" srcOrd="0" destOrd="0" presId="urn:microsoft.com/office/officeart/2005/8/layout/hierarchy3"/>
    <dgm:cxn modelId="{F20C248A-50AE-4364-AD15-72B3895102C2}" type="presOf" srcId="{011E2BB5-C5FB-44A2-BA9A-A7B31F6B91F9}" destId="{8025F333-5A2D-483D-A472-4C6D007AAB53}" srcOrd="0" destOrd="0" presId="urn:microsoft.com/office/officeart/2005/8/layout/hierarchy3"/>
    <dgm:cxn modelId="{CA83FBAB-1F32-4F47-BAB7-5FE0F4227B47}" srcId="{C7DE0A79-2CEE-4DA4-80E3-6BDAB8D7A81E}" destId="{A933296A-F73D-4B85-AC93-EB1717F1689F}" srcOrd="2" destOrd="0" parTransId="{B32B8B17-AABD-4746-BCED-8F745652EEDC}" sibTransId="{04166563-EE9A-4F5F-A34A-8DAE71175AD2}"/>
    <dgm:cxn modelId="{308E3911-A17F-4D94-92FC-16685BD5C2FB}" type="presParOf" srcId="{CA534003-3B15-471B-97C1-D4EA380964E7}" destId="{4553D99C-63BB-474F-84BA-A9AD6C831F5C}" srcOrd="0" destOrd="0" presId="urn:microsoft.com/office/officeart/2005/8/layout/hierarchy3"/>
    <dgm:cxn modelId="{ED3923EA-26C1-4B13-B2E4-570481EF4FC9}" type="presParOf" srcId="{4553D99C-63BB-474F-84BA-A9AD6C831F5C}" destId="{5042E8D6-6E04-4AFD-A71E-826F77006E22}" srcOrd="0" destOrd="0" presId="urn:microsoft.com/office/officeart/2005/8/layout/hierarchy3"/>
    <dgm:cxn modelId="{991D68F4-3281-4225-BAA2-5A6091A0FF45}" type="presParOf" srcId="{5042E8D6-6E04-4AFD-A71E-826F77006E22}" destId="{CA27C4B1-7F8E-4821-A386-501EE3FA97E7}" srcOrd="0" destOrd="0" presId="urn:microsoft.com/office/officeart/2005/8/layout/hierarchy3"/>
    <dgm:cxn modelId="{6C77A65A-1870-40AD-8EF0-664903728261}" type="presParOf" srcId="{5042E8D6-6E04-4AFD-A71E-826F77006E22}" destId="{A82F661E-FB44-46D1-8AFC-D1266D89F5A2}" srcOrd="1" destOrd="0" presId="urn:microsoft.com/office/officeart/2005/8/layout/hierarchy3"/>
    <dgm:cxn modelId="{B923A21F-E0BB-46B9-8244-662B04DEA9F7}" type="presParOf" srcId="{4553D99C-63BB-474F-84BA-A9AD6C831F5C}" destId="{3FEAC596-5783-4BAE-A24C-3E30951C2208}" srcOrd="1" destOrd="0" presId="urn:microsoft.com/office/officeart/2005/8/layout/hierarchy3"/>
    <dgm:cxn modelId="{6CDD1175-7FFC-4067-A97B-1C7325CE37B4}" type="presParOf" srcId="{3FEAC596-5783-4BAE-A24C-3E30951C2208}" destId="{A80FAA2C-87E1-4853-8253-F04B783399D1}" srcOrd="0" destOrd="0" presId="urn:microsoft.com/office/officeart/2005/8/layout/hierarchy3"/>
    <dgm:cxn modelId="{42780E56-4BCF-4189-9E26-35A0160FCCAD}" type="presParOf" srcId="{3FEAC596-5783-4BAE-A24C-3E30951C2208}" destId="{89504667-99D0-4A52-98B8-60B97DC3F534}" srcOrd="1" destOrd="0" presId="urn:microsoft.com/office/officeart/2005/8/layout/hierarchy3"/>
    <dgm:cxn modelId="{94BDF0B1-9762-4B23-B02D-0DA589008167}" type="presParOf" srcId="{3FEAC596-5783-4BAE-A24C-3E30951C2208}" destId="{BE86500B-6173-4CA8-9EBF-EA4987FC8BF7}" srcOrd="2" destOrd="0" presId="urn:microsoft.com/office/officeart/2005/8/layout/hierarchy3"/>
    <dgm:cxn modelId="{D3785DCA-6D69-4D09-B6B3-5B4BC8DCF89C}" type="presParOf" srcId="{3FEAC596-5783-4BAE-A24C-3E30951C2208}" destId="{CC9ABAE5-A784-4C24-B132-56E92516FBD0}" srcOrd="3" destOrd="0" presId="urn:microsoft.com/office/officeart/2005/8/layout/hierarchy3"/>
    <dgm:cxn modelId="{AC94A863-D997-4FDC-9B31-56B1C6AF7E90}" type="presParOf" srcId="{3FEAC596-5783-4BAE-A24C-3E30951C2208}" destId="{08166B99-A762-46CB-B1CC-682A78C1D0B7}" srcOrd="4" destOrd="0" presId="urn:microsoft.com/office/officeart/2005/8/layout/hierarchy3"/>
    <dgm:cxn modelId="{D4BF7E4C-E813-456B-8B3E-E513EF4D3DC4}" type="presParOf" srcId="{3FEAC596-5783-4BAE-A24C-3E30951C2208}" destId="{56FF6533-0A7A-403E-A5D2-9C2060E437F1}" srcOrd="5" destOrd="0" presId="urn:microsoft.com/office/officeart/2005/8/layout/hierarchy3"/>
    <dgm:cxn modelId="{C77DA411-207A-4973-AF89-EA0C6B2924F2}" type="presParOf" srcId="{3FEAC596-5783-4BAE-A24C-3E30951C2208}" destId="{0886B47B-EFE9-49F6-840B-F5A6D6548C20}" srcOrd="6" destOrd="0" presId="urn:microsoft.com/office/officeart/2005/8/layout/hierarchy3"/>
    <dgm:cxn modelId="{2F255C72-8EAC-48BF-A74F-2828952A9D92}" type="presParOf" srcId="{3FEAC596-5783-4BAE-A24C-3E30951C2208}" destId="{B9328C9B-CADA-4738-B62A-864E629FE3AB}" srcOrd="7" destOrd="0" presId="urn:microsoft.com/office/officeart/2005/8/layout/hierarchy3"/>
    <dgm:cxn modelId="{5CBD4D15-636A-425A-AD6F-4C5DB997565A}" type="presParOf" srcId="{3FEAC596-5783-4BAE-A24C-3E30951C2208}" destId="{6236D490-1503-4528-AF6C-FF5C8503B69D}" srcOrd="8" destOrd="0" presId="urn:microsoft.com/office/officeart/2005/8/layout/hierarchy3"/>
    <dgm:cxn modelId="{700F6DD5-4823-429A-99B4-820D47878DDD}" type="presParOf" srcId="{3FEAC596-5783-4BAE-A24C-3E30951C2208}" destId="{1A327289-5CF3-4FF8-B29C-6BABD13C6048}" srcOrd="9" destOrd="0" presId="urn:microsoft.com/office/officeart/2005/8/layout/hierarchy3"/>
    <dgm:cxn modelId="{7B917EAB-882E-449B-B7C2-7C6DAE1C9764}" type="presParOf" srcId="{3FEAC596-5783-4BAE-A24C-3E30951C2208}" destId="{56517E1B-EB2F-43E8-97D1-F3E42BE76EFF}" srcOrd="10" destOrd="0" presId="urn:microsoft.com/office/officeart/2005/8/layout/hierarchy3"/>
    <dgm:cxn modelId="{691CB4F9-F29D-4AE7-BE10-DC2DFA77BAD1}" type="presParOf" srcId="{3FEAC596-5783-4BAE-A24C-3E30951C2208}" destId="{A3A03B8D-7E3B-461D-8A2C-462E1F703562}" srcOrd="11" destOrd="0" presId="urn:microsoft.com/office/officeart/2005/8/layout/hierarchy3"/>
    <dgm:cxn modelId="{AC54D935-C2B9-4B84-BE0E-7260DC9FB53E}" type="presParOf" srcId="{3FEAC596-5783-4BAE-A24C-3E30951C2208}" destId="{BA29A3F4-0798-4123-BF2A-0506138714B3}" srcOrd="12" destOrd="0" presId="urn:microsoft.com/office/officeart/2005/8/layout/hierarchy3"/>
    <dgm:cxn modelId="{CABDC280-CC6F-46ED-9ABC-0FA755749802}" type="presParOf" srcId="{3FEAC596-5783-4BAE-A24C-3E30951C2208}" destId="{8025F333-5A2D-483D-A472-4C6D007AAB53}" srcOrd="1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58988D-23C9-4B45-8BF6-AC5B556D20A5}"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zh-CN" altLang="en-US"/>
        </a:p>
      </dgm:t>
    </dgm:pt>
    <dgm:pt modelId="{C7DE0A79-2CEE-4DA4-80E3-6BDAB8D7A81E}">
      <dgm:prSet phldrT="[Text]"/>
      <dgm:spPr/>
      <dgm:t>
        <a:bodyPr/>
        <a:lstStyle/>
        <a:p>
          <a:r>
            <a:rPr lang="en-US" altLang="zh-CN" dirty="0" err="1" smtClean="0"/>
            <a:t>Copy_process</a:t>
          </a:r>
          <a:endParaRPr lang="zh-CN" altLang="en-US" dirty="0"/>
        </a:p>
      </dgm:t>
    </dgm:pt>
    <dgm:pt modelId="{C05ABBD8-F74A-4817-9E57-BF6C0D965AD0}" type="parTrans" cxnId="{B29DDE5F-A4D6-4D2F-837B-6E8CE08B52D5}">
      <dgm:prSet/>
      <dgm:spPr/>
      <dgm:t>
        <a:bodyPr/>
        <a:lstStyle/>
        <a:p>
          <a:endParaRPr lang="zh-CN" altLang="en-US"/>
        </a:p>
      </dgm:t>
    </dgm:pt>
    <dgm:pt modelId="{34157DBC-9117-4163-B0B5-9BFEFFA2324E}" type="sibTrans" cxnId="{B29DDE5F-A4D6-4D2F-837B-6E8CE08B52D5}">
      <dgm:prSet/>
      <dgm:spPr/>
      <dgm:t>
        <a:bodyPr/>
        <a:lstStyle/>
        <a:p>
          <a:endParaRPr lang="zh-CN" altLang="en-US"/>
        </a:p>
      </dgm:t>
    </dgm:pt>
    <dgm:pt modelId="{435A528E-544A-45BC-BF84-746EF471DC27}">
      <dgm:prSet phldrT="[Text]" custT="1"/>
      <dgm:spPr>
        <a:solidFill>
          <a:schemeClr val="tx1">
            <a:alpha val="90000"/>
          </a:schemeClr>
        </a:solidFill>
      </dgm:spPr>
      <dgm:t>
        <a:bodyPr/>
        <a:lstStyle/>
        <a:p>
          <a:r>
            <a:rPr lang="zh-CN" altLang="en-US" sz="1600" dirty="0" smtClean="0"/>
            <a:t>检查标志</a:t>
          </a:r>
          <a:endParaRPr lang="zh-CN" altLang="en-US" sz="1600" dirty="0"/>
        </a:p>
      </dgm:t>
    </dgm:pt>
    <dgm:pt modelId="{AF6C03AC-0748-4765-9931-9CAFFC9B6CEF}" type="parTrans" cxnId="{04AED3C2-F7D5-4E70-AA29-3010C17204B4}">
      <dgm:prSet/>
      <dgm:spPr/>
      <dgm:t>
        <a:bodyPr/>
        <a:lstStyle/>
        <a:p>
          <a:endParaRPr lang="zh-CN" altLang="en-US"/>
        </a:p>
      </dgm:t>
    </dgm:pt>
    <dgm:pt modelId="{DDA45FC1-CA4E-44D3-959E-AC53C6CCF33F}" type="sibTrans" cxnId="{04AED3C2-F7D5-4E70-AA29-3010C17204B4}">
      <dgm:prSet/>
      <dgm:spPr/>
      <dgm:t>
        <a:bodyPr/>
        <a:lstStyle/>
        <a:p>
          <a:endParaRPr lang="zh-CN" altLang="en-US"/>
        </a:p>
      </dgm:t>
    </dgm:pt>
    <dgm:pt modelId="{1B059FBC-9627-4F11-8EF6-EC8588F92582}">
      <dgm:prSet phldrT="[Text]" custT="1"/>
      <dgm:spPr>
        <a:solidFill>
          <a:schemeClr val="tx1">
            <a:alpha val="90000"/>
          </a:schemeClr>
        </a:solidFill>
      </dgm:spPr>
      <dgm:t>
        <a:bodyPr/>
        <a:lstStyle/>
        <a:p>
          <a:r>
            <a:rPr lang="en-US" altLang="zh-CN" sz="1600" dirty="0" err="1" smtClean="0"/>
            <a:t>Dup_task_struct</a:t>
          </a:r>
          <a:endParaRPr lang="zh-CN" altLang="en-US" sz="1600" dirty="0"/>
        </a:p>
      </dgm:t>
    </dgm:pt>
    <dgm:pt modelId="{1D043342-D3C7-41F9-B907-87C512AC9637}" type="parTrans" cxnId="{C9A26CFD-2DEF-49FE-86A4-74483D6F4CA2}">
      <dgm:prSet/>
      <dgm:spPr/>
      <dgm:t>
        <a:bodyPr/>
        <a:lstStyle/>
        <a:p>
          <a:endParaRPr lang="zh-CN" altLang="en-US"/>
        </a:p>
      </dgm:t>
    </dgm:pt>
    <dgm:pt modelId="{B15DCC74-71A6-4836-8612-E707554E489C}" type="sibTrans" cxnId="{C9A26CFD-2DEF-49FE-86A4-74483D6F4CA2}">
      <dgm:prSet/>
      <dgm:spPr/>
      <dgm:t>
        <a:bodyPr/>
        <a:lstStyle/>
        <a:p>
          <a:endParaRPr lang="zh-CN" altLang="en-US"/>
        </a:p>
      </dgm:t>
    </dgm:pt>
    <dgm:pt modelId="{A933296A-F73D-4B85-AC93-EB1717F1689F}">
      <dgm:prSet phldrT="[Text]" custT="1"/>
      <dgm:spPr>
        <a:solidFill>
          <a:schemeClr val="tx1">
            <a:alpha val="90000"/>
          </a:schemeClr>
        </a:solidFill>
      </dgm:spPr>
      <dgm:t>
        <a:bodyPr/>
        <a:lstStyle/>
        <a:p>
          <a:r>
            <a:rPr lang="zh-CN" altLang="en-US" sz="1600" dirty="0" smtClean="0"/>
            <a:t>检查资源限制</a:t>
          </a:r>
          <a:endParaRPr lang="zh-CN" altLang="en-US" sz="1600" dirty="0"/>
        </a:p>
      </dgm:t>
    </dgm:pt>
    <dgm:pt modelId="{B32B8B17-AABD-4746-BCED-8F745652EEDC}" type="parTrans" cxnId="{CA83FBAB-1F32-4F47-BAB7-5FE0F4227B47}">
      <dgm:prSet/>
      <dgm:spPr/>
      <dgm:t>
        <a:bodyPr/>
        <a:lstStyle/>
        <a:p>
          <a:endParaRPr lang="zh-CN" altLang="en-US"/>
        </a:p>
      </dgm:t>
    </dgm:pt>
    <dgm:pt modelId="{04166563-EE9A-4F5F-A34A-8DAE71175AD2}" type="sibTrans" cxnId="{CA83FBAB-1F32-4F47-BAB7-5FE0F4227B47}">
      <dgm:prSet/>
      <dgm:spPr/>
      <dgm:t>
        <a:bodyPr/>
        <a:lstStyle/>
        <a:p>
          <a:endParaRPr lang="zh-CN" altLang="en-US"/>
        </a:p>
      </dgm:t>
    </dgm:pt>
    <dgm:pt modelId="{6F71FEAE-A738-40F2-AA02-70DBD0EA6FEE}">
      <dgm:prSet phldrT="[Text]" custT="1"/>
      <dgm:spPr>
        <a:solidFill>
          <a:schemeClr val="tx1">
            <a:alpha val="90000"/>
          </a:schemeClr>
        </a:solidFill>
      </dgm:spPr>
      <dgm:t>
        <a:bodyPr/>
        <a:lstStyle/>
        <a:p>
          <a:r>
            <a:rPr lang="zh-CN" altLang="en-US" sz="1600" dirty="0" smtClean="0"/>
            <a:t>初始化</a:t>
          </a:r>
          <a:r>
            <a:rPr lang="en-US" altLang="zh-CN" sz="1600" dirty="0" err="1" smtClean="0"/>
            <a:t>task_struct</a:t>
          </a:r>
          <a:endParaRPr lang="zh-CN" altLang="en-US" sz="1600" dirty="0"/>
        </a:p>
      </dgm:t>
    </dgm:pt>
    <dgm:pt modelId="{074751DD-AF59-48E8-BE13-FD2533BC66E7}" type="parTrans" cxnId="{9A26594E-FE39-4B3C-83BA-B7EE6E61190F}">
      <dgm:prSet/>
      <dgm:spPr/>
      <dgm:t>
        <a:bodyPr/>
        <a:lstStyle/>
        <a:p>
          <a:endParaRPr lang="zh-CN" altLang="en-US"/>
        </a:p>
      </dgm:t>
    </dgm:pt>
    <dgm:pt modelId="{6B39134F-356C-43B4-9006-0E16E94AE13E}" type="sibTrans" cxnId="{9A26594E-FE39-4B3C-83BA-B7EE6E61190F}">
      <dgm:prSet/>
      <dgm:spPr/>
      <dgm:t>
        <a:bodyPr/>
        <a:lstStyle/>
        <a:p>
          <a:endParaRPr lang="zh-CN" altLang="en-US"/>
        </a:p>
      </dgm:t>
    </dgm:pt>
    <dgm:pt modelId="{9AADAEB1-3338-4092-A75D-F6AFED1A415C}">
      <dgm:prSet phldrT="[Text]" custT="1"/>
      <dgm:spPr>
        <a:solidFill>
          <a:schemeClr val="tx1">
            <a:alpha val="90000"/>
          </a:schemeClr>
        </a:solidFill>
      </dgm:spPr>
      <dgm:t>
        <a:bodyPr/>
        <a:lstStyle/>
        <a:p>
          <a:r>
            <a:rPr lang="en-US" altLang="zh-CN" sz="1600" dirty="0" err="1" smtClean="0"/>
            <a:t>Sched_fork</a:t>
          </a:r>
          <a:endParaRPr lang="zh-CN" altLang="en-US" sz="1600" dirty="0"/>
        </a:p>
      </dgm:t>
    </dgm:pt>
    <dgm:pt modelId="{3AE712D7-8B69-445E-9086-848720571FA3}" type="parTrans" cxnId="{79E0010E-E209-4758-993B-8BA447A5E764}">
      <dgm:prSet/>
      <dgm:spPr/>
      <dgm:t>
        <a:bodyPr/>
        <a:lstStyle/>
        <a:p>
          <a:endParaRPr lang="zh-CN" altLang="en-US"/>
        </a:p>
      </dgm:t>
    </dgm:pt>
    <dgm:pt modelId="{2165D0F5-41B6-4C14-B433-4444A142F96C}" type="sibTrans" cxnId="{79E0010E-E209-4758-993B-8BA447A5E764}">
      <dgm:prSet/>
      <dgm:spPr/>
      <dgm:t>
        <a:bodyPr/>
        <a:lstStyle/>
        <a:p>
          <a:endParaRPr lang="zh-CN" altLang="en-US"/>
        </a:p>
      </dgm:t>
    </dgm:pt>
    <dgm:pt modelId="{3335B1C1-D498-4059-88C1-FD1E289E94CE}">
      <dgm:prSet phldrT="[Text]" custT="1"/>
      <dgm:spPr>
        <a:solidFill>
          <a:schemeClr val="accent6">
            <a:lumMod val="60000"/>
            <a:lumOff val="40000"/>
            <a:alpha val="90000"/>
          </a:schemeClr>
        </a:solidFill>
      </dgm:spPr>
      <dgm:t>
        <a:bodyPr/>
        <a:lstStyle/>
        <a:p>
          <a:r>
            <a:rPr lang="zh-CN" altLang="en-US" sz="1400" dirty="0" smtClean="0"/>
            <a:t>复制</a:t>
          </a:r>
          <a:r>
            <a:rPr lang="en-US" altLang="zh-CN" sz="1400" dirty="0" smtClean="0"/>
            <a:t>/</a:t>
          </a:r>
          <a:r>
            <a:rPr lang="zh-CN" altLang="en-US" sz="1400" dirty="0" smtClean="0"/>
            <a:t>共享进程的各个部分</a:t>
          </a:r>
          <a:endParaRPr lang="zh-CN" altLang="en-US" sz="1400" dirty="0"/>
        </a:p>
      </dgm:t>
    </dgm:pt>
    <dgm:pt modelId="{62BB3F7C-068C-495A-B4BE-D37746DAFBE6}" type="parTrans" cxnId="{11A54711-6EC0-4FFB-9014-3A99966E27F7}">
      <dgm:prSet/>
      <dgm:spPr/>
      <dgm:t>
        <a:bodyPr/>
        <a:lstStyle/>
        <a:p>
          <a:endParaRPr lang="zh-CN" altLang="en-US"/>
        </a:p>
      </dgm:t>
    </dgm:pt>
    <dgm:pt modelId="{9718E6D2-4162-403C-8FFF-95CF85370616}" type="sibTrans" cxnId="{11A54711-6EC0-4FFB-9014-3A99966E27F7}">
      <dgm:prSet/>
      <dgm:spPr/>
      <dgm:t>
        <a:bodyPr/>
        <a:lstStyle/>
        <a:p>
          <a:endParaRPr lang="zh-CN" altLang="en-US"/>
        </a:p>
      </dgm:t>
    </dgm:pt>
    <dgm:pt modelId="{011E2BB5-C5FB-44A2-BA9A-A7B31F6B91F9}">
      <dgm:prSet phldrT="[Text]" custT="1"/>
      <dgm:spPr/>
      <dgm:t>
        <a:bodyPr/>
        <a:lstStyle/>
        <a:p>
          <a:r>
            <a:rPr lang="zh-CN" altLang="en-US" sz="1400" dirty="0" smtClean="0"/>
            <a:t>设置各个</a:t>
          </a:r>
          <a:r>
            <a:rPr lang="en-US" altLang="zh-CN" sz="1400" dirty="0" smtClean="0"/>
            <a:t>ID</a:t>
          </a:r>
          <a:r>
            <a:rPr lang="zh-CN" altLang="en-US" sz="1400" dirty="0" smtClean="0"/>
            <a:t>、进程关系，等等</a:t>
          </a:r>
          <a:endParaRPr lang="zh-CN" altLang="en-US" sz="1400" dirty="0"/>
        </a:p>
      </dgm:t>
    </dgm:pt>
    <dgm:pt modelId="{3CD891C6-E04A-4BC2-9F8E-6308996FFD66}" type="parTrans" cxnId="{39783039-C872-496A-A0F8-5E13D5BBCA2A}">
      <dgm:prSet/>
      <dgm:spPr/>
      <dgm:t>
        <a:bodyPr/>
        <a:lstStyle/>
        <a:p>
          <a:endParaRPr lang="zh-CN" altLang="en-US"/>
        </a:p>
      </dgm:t>
    </dgm:pt>
    <dgm:pt modelId="{E83D7959-0C1F-46B8-B19F-A758E8E31C86}" type="sibTrans" cxnId="{39783039-C872-496A-A0F8-5E13D5BBCA2A}">
      <dgm:prSet/>
      <dgm:spPr/>
      <dgm:t>
        <a:bodyPr/>
        <a:lstStyle/>
        <a:p>
          <a:endParaRPr lang="zh-CN" altLang="en-US"/>
        </a:p>
      </dgm:t>
    </dgm:pt>
    <dgm:pt modelId="{CA534003-3B15-471B-97C1-D4EA380964E7}" type="pres">
      <dgm:prSet presAssocID="{E358988D-23C9-4B45-8BF6-AC5B556D20A5}" presName="diagram" presStyleCnt="0">
        <dgm:presLayoutVars>
          <dgm:chPref val="1"/>
          <dgm:dir/>
          <dgm:animOne val="branch"/>
          <dgm:animLvl val="lvl"/>
          <dgm:resizeHandles/>
        </dgm:presLayoutVars>
      </dgm:prSet>
      <dgm:spPr/>
      <dgm:t>
        <a:bodyPr/>
        <a:lstStyle/>
        <a:p>
          <a:endParaRPr lang="zh-CN" altLang="en-US"/>
        </a:p>
      </dgm:t>
    </dgm:pt>
    <dgm:pt modelId="{4553D99C-63BB-474F-84BA-A9AD6C831F5C}" type="pres">
      <dgm:prSet presAssocID="{C7DE0A79-2CEE-4DA4-80E3-6BDAB8D7A81E}" presName="root" presStyleCnt="0"/>
      <dgm:spPr/>
    </dgm:pt>
    <dgm:pt modelId="{5042E8D6-6E04-4AFD-A71E-826F77006E22}" type="pres">
      <dgm:prSet presAssocID="{C7DE0A79-2CEE-4DA4-80E3-6BDAB8D7A81E}" presName="rootComposite" presStyleCnt="0"/>
      <dgm:spPr/>
    </dgm:pt>
    <dgm:pt modelId="{CA27C4B1-7F8E-4821-A386-501EE3FA97E7}" type="pres">
      <dgm:prSet presAssocID="{C7DE0A79-2CEE-4DA4-80E3-6BDAB8D7A81E}" presName="rootText" presStyleLbl="node1" presStyleIdx="0" presStyleCnt="1" custScaleX="211597"/>
      <dgm:spPr/>
      <dgm:t>
        <a:bodyPr/>
        <a:lstStyle/>
        <a:p>
          <a:endParaRPr lang="zh-CN" altLang="en-US"/>
        </a:p>
      </dgm:t>
    </dgm:pt>
    <dgm:pt modelId="{A82F661E-FB44-46D1-8AFC-D1266D89F5A2}" type="pres">
      <dgm:prSet presAssocID="{C7DE0A79-2CEE-4DA4-80E3-6BDAB8D7A81E}" presName="rootConnector" presStyleLbl="node1" presStyleIdx="0" presStyleCnt="1"/>
      <dgm:spPr/>
      <dgm:t>
        <a:bodyPr/>
        <a:lstStyle/>
        <a:p>
          <a:endParaRPr lang="zh-CN" altLang="en-US"/>
        </a:p>
      </dgm:t>
    </dgm:pt>
    <dgm:pt modelId="{3FEAC596-5783-4BAE-A24C-3E30951C2208}" type="pres">
      <dgm:prSet presAssocID="{C7DE0A79-2CEE-4DA4-80E3-6BDAB8D7A81E}" presName="childShape" presStyleCnt="0"/>
      <dgm:spPr/>
    </dgm:pt>
    <dgm:pt modelId="{A80FAA2C-87E1-4853-8253-F04B783399D1}" type="pres">
      <dgm:prSet presAssocID="{AF6C03AC-0748-4765-9931-9CAFFC9B6CEF}" presName="Name13" presStyleLbl="parChTrans1D2" presStyleIdx="0" presStyleCnt="7"/>
      <dgm:spPr/>
      <dgm:t>
        <a:bodyPr/>
        <a:lstStyle/>
        <a:p>
          <a:endParaRPr lang="zh-CN" altLang="en-US"/>
        </a:p>
      </dgm:t>
    </dgm:pt>
    <dgm:pt modelId="{89504667-99D0-4A52-98B8-60B97DC3F534}" type="pres">
      <dgm:prSet presAssocID="{435A528E-544A-45BC-BF84-746EF471DC27}" presName="childText" presStyleLbl="bgAcc1" presStyleIdx="0" presStyleCnt="7" custScaleX="259566" custLinFactNeighborX="-1871" custLinFactNeighborY="2994">
        <dgm:presLayoutVars>
          <dgm:bulletEnabled val="1"/>
        </dgm:presLayoutVars>
      </dgm:prSet>
      <dgm:spPr/>
      <dgm:t>
        <a:bodyPr/>
        <a:lstStyle/>
        <a:p>
          <a:endParaRPr lang="zh-CN" altLang="en-US"/>
        </a:p>
      </dgm:t>
    </dgm:pt>
    <dgm:pt modelId="{BE86500B-6173-4CA8-9EBF-EA4987FC8BF7}" type="pres">
      <dgm:prSet presAssocID="{1D043342-D3C7-41F9-B907-87C512AC9637}" presName="Name13" presStyleLbl="parChTrans1D2" presStyleIdx="1" presStyleCnt="7"/>
      <dgm:spPr/>
      <dgm:t>
        <a:bodyPr/>
        <a:lstStyle/>
        <a:p>
          <a:endParaRPr lang="zh-CN" altLang="en-US"/>
        </a:p>
      </dgm:t>
    </dgm:pt>
    <dgm:pt modelId="{CC9ABAE5-A784-4C24-B132-56E92516FBD0}" type="pres">
      <dgm:prSet presAssocID="{1B059FBC-9627-4F11-8EF6-EC8588F92582}" presName="childText" presStyleLbl="bgAcc1" presStyleIdx="1" presStyleCnt="7" custScaleX="255134">
        <dgm:presLayoutVars>
          <dgm:bulletEnabled val="1"/>
        </dgm:presLayoutVars>
      </dgm:prSet>
      <dgm:spPr/>
      <dgm:t>
        <a:bodyPr/>
        <a:lstStyle/>
        <a:p>
          <a:endParaRPr lang="zh-CN" altLang="en-US"/>
        </a:p>
      </dgm:t>
    </dgm:pt>
    <dgm:pt modelId="{08166B99-A762-46CB-B1CC-682A78C1D0B7}" type="pres">
      <dgm:prSet presAssocID="{B32B8B17-AABD-4746-BCED-8F745652EEDC}" presName="Name13" presStyleLbl="parChTrans1D2" presStyleIdx="2" presStyleCnt="7"/>
      <dgm:spPr/>
      <dgm:t>
        <a:bodyPr/>
        <a:lstStyle/>
        <a:p>
          <a:endParaRPr lang="zh-CN" altLang="en-US"/>
        </a:p>
      </dgm:t>
    </dgm:pt>
    <dgm:pt modelId="{56FF6533-0A7A-403E-A5D2-9C2060E437F1}" type="pres">
      <dgm:prSet presAssocID="{A933296A-F73D-4B85-AC93-EB1717F1689F}" presName="childText" presStyleLbl="bgAcc1" presStyleIdx="2" presStyleCnt="7" custScaleX="253458">
        <dgm:presLayoutVars>
          <dgm:bulletEnabled val="1"/>
        </dgm:presLayoutVars>
      </dgm:prSet>
      <dgm:spPr/>
      <dgm:t>
        <a:bodyPr/>
        <a:lstStyle/>
        <a:p>
          <a:endParaRPr lang="zh-CN" altLang="en-US"/>
        </a:p>
      </dgm:t>
    </dgm:pt>
    <dgm:pt modelId="{0886B47B-EFE9-49F6-840B-F5A6D6548C20}" type="pres">
      <dgm:prSet presAssocID="{074751DD-AF59-48E8-BE13-FD2533BC66E7}" presName="Name13" presStyleLbl="parChTrans1D2" presStyleIdx="3" presStyleCnt="7"/>
      <dgm:spPr/>
      <dgm:t>
        <a:bodyPr/>
        <a:lstStyle/>
        <a:p>
          <a:endParaRPr lang="zh-CN" altLang="en-US"/>
        </a:p>
      </dgm:t>
    </dgm:pt>
    <dgm:pt modelId="{B9328C9B-CADA-4738-B62A-864E629FE3AB}" type="pres">
      <dgm:prSet presAssocID="{6F71FEAE-A738-40F2-AA02-70DBD0EA6FEE}" presName="childText" presStyleLbl="bgAcc1" presStyleIdx="3" presStyleCnt="7" custScaleX="252769">
        <dgm:presLayoutVars>
          <dgm:bulletEnabled val="1"/>
        </dgm:presLayoutVars>
      </dgm:prSet>
      <dgm:spPr/>
      <dgm:t>
        <a:bodyPr/>
        <a:lstStyle/>
        <a:p>
          <a:endParaRPr lang="zh-CN" altLang="en-US"/>
        </a:p>
      </dgm:t>
    </dgm:pt>
    <dgm:pt modelId="{6236D490-1503-4528-AF6C-FF5C8503B69D}" type="pres">
      <dgm:prSet presAssocID="{3AE712D7-8B69-445E-9086-848720571FA3}" presName="Name13" presStyleLbl="parChTrans1D2" presStyleIdx="4" presStyleCnt="7"/>
      <dgm:spPr/>
      <dgm:t>
        <a:bodyPr/>
        <a:lstStyle/>
        <a:p>
          <a:endParaRPr lang="zh-CN" altLang="en-US"/>
        </a:p>
      </dgm:t>
    </dgm:pt>
    <dgm:pt modelId="{1A327289-5CF3-4FF8-B29C-6BABD13C6048}" type="pres">
      <dgm:prSet presAssocID="{9AADAEB1-3338-4092-A75D-F6AFED1A415C}" presName="childText" presStyleLbl="bgAcc1" presStyleIdx="4" presStyleCnt="7" custScaleX="245284" custLinFactNeighborX="5614" custLinFactNeighborY="8983">
        <dgm:presLayoutVars>
          <dgm:bulletEnabled val="1"/>
        </dgm:presLayoutVars>
      </dgm:prSet>
      <dgm:spPr/>
      <dgm:t>
        <a:bodyPr/>
        <a:lstStyle/>
        <a:p>
          <a:endParaRPr lang="zh-CN" altLang="en-US"/>
        </a:p>
      </dgm:t>
    </dgm:pt>
    <dgm:pt modelId="{56517E1B-EB2F-43E8-97D1-F3E42BE76EFF}" type="pres">
      <dgm:prSet presAssocID="{62BB3F7C-068C-495A-B4BE-D37746DAFBE6}" presName="Name13" presStyleLbl="parChTrans1D2" presStyleIdx="5" presStyleCnt="7"/>
      <dgm:spPr/>
      <dgm:t>
        <a:bodyPr/>
        <a:lstStyle/>
        <a:p>
          <a:endParaRPr lang="zh-CN" altLang="en-US"/>
        </a:p>
      </dgm:t>
    </dgm:pt>
    <dgm:pt modelId="{A3A03B8D-7E3B-461D-8A2C-462E1F703562}" type="pres">
      <dgm:prSet presAssocID="{3335B1C1-D498-4059-88C1-FD1E289E94CE}" presName="childText" presStyleLbl="bgAcc1" presStyleIdx="5" presStyleCnt="7" custScaleX="251391">
        <dgm:presLayoutVars>
          <dgm:bulletEnabled val="1"/>
        </dgm:presLayoutVars>
      </dgm:prSet>
      <dgm:spPr/>
      <dgm:t>
        <a:bodyPr/>
        <a:lstStyle/>
        <a:p>
          <a:endParaRPr lang="zh-CN" altLang="en-US"/>
        </a:p>
      </dgm:t>
    </dgm:pt>
    <dgm:pt modelId="{BA29A3F4-0798-4123-BF2A-0506138714B3}" type="pres">
      <dgm:prSet presAssocID="{3CD891C6-E04A-4BC2-9F8E-6308996FFD66}" presName="Name13" presStyleLbl="parChTrans1D2" presStyleIdx="6" presStyleCnt="7"/>
      <dgm:spPr/>
      <dgm:t>
        <a:bodyPr/>
        <a:lstStyle/>
        <a:p>
          <a:endParaRPr lang="zh-CN" altLang="en-US"/>
        </a:p>
      </dgm:t>
    </dgm:pt>
    <dgm:pt modelId="{8025F333-5A2D-483D-A472-4C6D007AAB53}" type="pres">
      <dgm:prSet presAssocID="{011E2BB5-C5FB-44A2-BA9A-A7B31F6B91F9}" presName="childText" presStyleLbl="bgAcc1" presStyleIdx="6" presStyleCnt="7" custScaleX="249026">
        <dgm:presLayoutVars>
          <dgm:bulletEnabled val="1"/>
        </dgm:presLayoutVars>
      </dgm:prSet>
      <dgm:spPr/>
      <dgm:t>
        <a:bodyPr/>
        <a:lstStyle/>
        <a:p>
          <a:endParaRPr lang="zh-CN" altLang="en-US"/>
        </a:p>
      </dgm:t>
    </dgm:pt>
  </dgm:ptLst>
  <dgm:cxnLst>
    <dgm:cxn modelId="{4D591267-9FDE-4910-AA27-4A9B7B841EE0}" type="presOf" srcId="{3AE712D7-8B69-445E-9086-848720571FA3}" destId="{6236D490-1503-4528-AF6C-FF5C8503B69D}" srcOrd="0" destOrd="0" presId="urn:microsoft.com/office/officeart/2005/8/layout/hierarchy3"/>
    <dgm:cxn modelId="{C9A26CFD-2DEF-49FE-86A4-74483D6F4CA2}" srcId="{C7DE0A79-2CEE-4DA4-80E3-6BDAB8D7A81E}" destId="{1B059FBC-9627-4F11-8EF6-EC8588F92582}" srcOrd="1" destOrd="0" parTransId="{1D043342-D3C7-41F9-B907-87C512AC9637}" sibTransId="{B15DCC74-71A6-4836-8612-E707554E489C}"/>
    <dgm:cxn modelId="{AD439A73-CCB7-498E-8260-FA123FB531E3}" type="presOf" srcId="{1D043342-D3C7-41F9-B907-87C512AC9637}" destId="{BE86500B-6173-4CA8-9EBF-EA4987FC8BF7}" srcOrd="0" destOrd="0" presId="urn:microsoft.com/office/officeart/2005/8/layout/hierarchy3"/>
    <dgm:cxn modelId="{C31E8352-3D62-4B19-BAA1-13A067B2079A}" type="presOf" srcId="{1B059FBC-9627-4F11-8EF6-EC8588F92582}" destId="{CC9ABAE5-A784-4C24-B132-56E92516FBD0}" srcOrd="0" destOrd="0" presId="urn:microsoft.com/office/officeart/2005/8/layout/hierarchy3"/>
    <dgm:cxn modelId="{7C711A11-1490-44D9-A7C6-2170FF46D4AB}" type="presOf" srcId="{011E2BB5-C5FB-44A2-BA9A-A7B31F6B91F9}" destId="{8025F333-5A2D-483D-A472-4C6D007AAB53}" srcOrd="0" destOrd="0" presId="urn:microsoft.com/office/officeart/2005/8/layout/hierarchy3"/>
    <dgm:cxn modelId="{11A54711-6EC0-4FFB-9014-3A99966E27F7}" srcId="{C7DE0A79-2CEE-4DA4-80E3-6BDAB8D7A81E}" destId="{3335B1C1-D498-4059-88C1-FD1E289E94CE}" srcOrd="5" destOrd="0" parTransId="{62BB3F7C-068C-495A-B4BE-D37746DAFBE6}" sibTransId="{9718E6D2-4162-403C-8FFF-95CF85370616}"/>
    <dgm:cxn modelId="{3D25255D-D291-4B8A-B585-7DD849E22937}" type="presOf" srcId="{3CD891C6-E04A-4BC2-9F8E-6308996FFD66}" destId="{BA29A3F4-0798-4123-BF2A-0506138714B3}" srcOrd="0" destOrd="0" presId="urn:microsoft.com/office/officeart/2005/8/layout/hierarchy3"/>
    <dgm:cxn modelId="{79E0010E-E209-4758-993B-8BA447A5E764}" srcId="{C7DE0A79-2CEE-4DA4-80E3-6BDAB8D7A81E}" destId="{9AADAEB1-3338-4092-A75D-F6AFED1A415C}" srcOrd="4" destOrd="0" parTransId="{3AE712D7-8B69-445E-9086-848720571FA3}" sibTransId="{2165D0F5-41B6-4C14-B433-4444A142F96C}"/>
    <dgm:cxn modelId="{5C9FB2F5-8D79-4101-AFAF-3C4CBA056548}" type="presOf" srcId="{074751DD-AF59-48E8-BE13-FD2533BC66E7}" destId="{0886B47B-EFE9-49F6-840B-F5A6D6548C20}" srcOrd="0" destOrd="0" presId="urn:microsoft.com/office/officeart/2005/8/layout/hierarchy3"/>
    <dgm:cxn modelId="{04AED3C2-F7D5-4E70-AA29-3010C17204B4}" srcId="{C7DE0A79-2CEE-4DA4-80E3-6BDAB8D7A81E}" destId="{435A528E-544A-45BC-BF84-746EF471DC27}" srcOrd="0" destOrd="0" parTransId="{AF6C03AC-0748-4765-9931-9CAFFC9B6CEF}" sibTransId="{DDA45FC1-CA4E-44D3-959E-AC53C6CCF33F}"/>
    <dgm:cxn modelId="{F6181C56-020E-4642-9295-962CC9F7E6AD}" type="presOf" srcId="{B32B8B17-AABD-4746-BCED-8F745652EEDC}" destId="{08166B99-A762-46CB-B1CC-682A78C1D0B7}" srcOrd="0" destOrd="0" presId="urn:microsoft.com/office/officeart/2005/8/layout/hierarchy3"/>
    <dgm:cxn modelId="{68AEFE90-24D0-4480-A49F-5875A80ED3B6}" type="presOf" srcId="{C7DE0A79-2CEE-4DA4-80E3-6BDAB8D7A81E}" destId="{CA27C4B1-7F8E-4821-A386-501EE3FA97E7}" srcOrd="0" destOrd="0" presId="urn:microsoft.com/office/officeart/2005/8/layout/hierarchy3"/>
    <dgm:cxn modelId="{7070D857-3BBF-4513-A1FA-56CB0509E80C}" type="presOf" srcId="{C7DE0A79-2CEE-4DA4-80E3-6BDAB8D7A81E}" destId="{A82F661E-FB44-46D1-8AFC-D1266D89F5A2}" srcOrd="1" destOrd="0" presId="urn:microsoft.com/office/officeart/2005/8/layout/hierarchy3"/>
    <dgm:cxn modelId="{64B9DCFC-BF2A-4712-B86D-59ED7153B272}" type="presOf" srcId="{3335B1C1-D498-4059-88C1-FD1E289E94CE}" destId="{A3A03B8D-7E3B-461D-8A2C-462E1F703562}" srcOrd="0" destOrd="0" presId="urn:microsoft.com/office/officeart/2005/8/layout/hierarchy3"/>
    <dgm:cxn modelId="{9A26594E-FE39-4B3C-83BA-B7EE6E61190F}" srcId="{C7DE0A79-2CEE-4DA4-80E3-6BDAB8D7A81E}" destId="{6F71FEAE-A738-40F2-AA02-70DBD0EA6FEE}" srcOrd="3" destOrd="0" parTransId="{074751DD-AF59-48E8-BE13-FD2533BC66E7}" sibTransId="{6B39134F-356C-43B4-9006-0E16E94AE13E}"/>
    <dgm:cxn modelId="{39783039-C872-496A-A0F8-5E13D5BBCA2A}" srcId="{C7DE0A79-2CEE-4DA4-80E3-6BDAB8D7A81E}" destId="{011E2BB5-C5FB-44A2-BA9A-A7B31F6B91F9}" srcOrd="6" destOrd="0" parTransId="{3CD891C6-E04A-4BC2-9F8E-6308996FFD66}" sibTransId="{E83D7959-0C1F-46B8-B19F-A758E8E31C86}"/>
    <dgm:cxn modelId="{AA8D41F1-2315-4EB4-BB85-850C5EBA7D74}" type="presOf" srcId="{435A528E-544A-45BC-BF84-746EF471DC27}" destId="{89504667-99D0-4A52-98B8-60B97DC3F534}" srcOrd="0" destOrd="0" presId="urn:microsoft.com/office/officeart/2005/8/layout/hierarchy3"/>
    <dgm:cxn modelId="{A51990FB-89F0-4CB8-9DC1-051AF3C6C040}" type="presOf" srcId="{A933296A-F73D-4B85-AC93-EB1717F1689F}" destId="{56FF6533-0A7A-403E-A5D2-9C2060E437F1}" srcOrd="0" destOrd="0" presId="urn:microsoft.com/office/officeart/2005/8/layout/hierarchy3"/>
    <dgm:cxn modelId="{625C5EC3-2622-4774-8980-ED7C4E0BF5C8}" type="presOf" srcId="{E358988D-23C9-4B45-8BF6-AC5B556D20A5}" destId="{CA534003-3B15-471B-97C1-D4EA380964E7}" srcOrd="0" destOrd="0" presId="urn:microsoft.com/office/officeart/2005/8/layout/hierarchy3"/>
    <dgm:cxn modelId="{FF0BCBD8-80FE-4A1C-8166-C1A5D292CC57}" type="presOf" srcId="{AF6C03AC-0748-4765-9931-9CAFFC9B6CEF}" destId="{A80FAA2C-87E1-4853-8253-F04B783399D1}" srcOrd="0" destOrd="0" presId="urn:microsoft.com/office/officeart/2005/8/layout/hierarchy3"/>
    <dgm:cxn modelId="{B29DDE5F-A4D6-4D2F-837B-6E8CE08B52D5}" srcId="{E358988D-23C9-4B45-8BF6-AC5B556D20A5}" destId="{C7DE0A79-2CEE-4DA4-80E3-6BDAB8D7A81E}" srcOrd="0" destOrd="0" parTransId="{C05ABBD8-F74A-4817-9E57-BF6C0D965AD0}" sibTransId="{34157DBC-9117-4163-B0B5-9BFEFFA2324E}"/>
    <dgm:cxn modelId="{26BBB442-B66A-4BAA-B49F-10832D0B7AE8}" type="presOf" srcId="{6F71FEAE-A738-40F2-AA02-70DBD0EA6FEE}" destId="{B9328C9B-CADA-4738-B62A-864E629FE3AB}" srcOrd="0" destOrd="0" presId="urn:microsoft.com/office/officeart/2005/8/layout/hierarchy3"/>
    <dgm:cxn modelId="{2136ED97-F5F5-4050-9532-2FCAFB9F8392}" type="presOf" srcId="{9AADAEB1-3338-4092-A75D-F6AFED1A415C}" destId="{1A327289-5CF3-4FF8-B29C-6BABD13C6048}" srcOrd="0" destOrd="0" presId="urn:microsoft.com/office/officeart/2005/8/layout/hierarchy3"/>
    <dgm:cxn modelId="{CA83FBAB-1F32-4F47-BAB7-5FE0F4227B47}" srcId="{C7DE0A79-2CEE-4DA4-80E3-6BDAB8D7A81E}" destId="{A933296A-F73D-4B85-AC93-EB1717F1689F}" srcOrd="2" destOrd="0" parTransId="{B32B8B17-AABD-4746-BCED-8F745652EEDC}" sibTransId="{04166563-EE9A-4F5F-A34A-8DAE71175AD2}"/>
    <dgm:cxn modelId="{1331393E-C282-4022-8801-689DB837DFB6}" type="presOf" srcId="{62BB3F7C-068C-495A-B4BE-D37746DAFBE6}" destId="{56517E1B-EB2F-43E8-97D1-F3E42BE76EFF}" srcOrd="0" destOrd="0" presId="urn:microsoft.com/office/officeart/2005/8/layout/hierarchy3"/>
    <dgm:cxn modelId="{7B2E1AE8-811E-43BF-8728-EA21DB84841A}" type="presParOf" srcId="{CA534003-3B15-471B-97C1-D4EA380964E7}" destId="{4553D99C-63BB-474F-84BA-A9AD6C831F5C}" srcOrd="0" destOrd="0" presId="urn:microsoft.com/office/officeart/2005/8/layout/hierarchy3"/>
    <dgm:cxn modelId="{9E8A33EA-8AC3-4323-882A-94F8D283EBDE}" type="presParOf" srcId="{4553D99C-63BB-474F-84BA-A9AD6C831F5C}" destId="{5042E8D6-6E04-4AFD-A71E-826F77006E22}" srcOrd="0" destOrd="0" presId="urn:microsoft.com/office/officeart/2005/8/layout/hierarchy3"/>
    <dgm:cxn modelId="{7BD7D319-F10E-4098-BC43-9A03693D273D}" type="presParOf" srcId="{5042E8D6-6E04-4AFD-A71E-826F77006E22}" destId="{CA27C4B1-7F8E-4821-A386-501EE3FA97E7}" srcOrd="0" destOrd="0" presId="urn:microsoft.com/office/officeart/2005/8/layout/hierarchy3"/>
    <dgm:cxn modelId="{8F0E74B3-1E51-469E-BEF0-DF955313C0B1}" type="presParOf" srcId="{5042E8D6-6E04-4AFD-A71E-826F77006E22}" destId="{A82F661E-FB44-46D1-8AFC-D1266D89F5A2}" srcOrd="1" destOrd="0" presId="urn:microsoft.com/office/officeart/2005/8/layout/hierarchy3"/>
    <dgm:cxn modelId="{908D5411-8830-443A-9281-F6F2433093A2}" type="presParOf" srcId="{4553D99C-63BB-474F-84BA-A9AD6C831F5C}" destId="{3FEAC596-5783-4BAE-A24C-3E30951C2208}" srcOrd="1" destOrd="0" presId="urn:microsoft.com/office/officeart/2005/8/layout/hierarchy3"/>
    <dgm:cxn modelId="{EB2193C7-55E5-458A-BBEF-FA3FD1FA5E97}" type="presParOf" srcId="{3FEAC596-5783-4BAE-A24C-3E30951C2208}" destId="{A80FAA2C-87E1-4853-8253-F04B783399D1}" srcOrd="0" destOrd="0" presId="urn:microsoft.com/office/officeart/2005/8/layout/hierarchy3"/>
    <dgm:cxn modelId="{7320430C-0899-4461-B643-C2E8E31D5822}" type="presParOf" srcId="{3FEAC596-5783-4BAE-A24C-3E30951C2208}" destId="{89504667-99D0-4A52-98B8-60B97DC3F534}" srcOrd="1" destOrd="0" presId="urn:microsoft.com/office/officeart/2005/8/layout/hierarchy3"/>
    <dgm:cxn modelId="{F9C32DA1-D94E-4864-B2BD-48E164467ADF}" type="presParOf" srcId="{3FEAC596-5783-4BAE-A24C-3E30951C2208}" destId="{BE86500B-6173-4CA8-9EBF-EA4987FC8BF7}" srcOrd="2" destOrd="0" presId="urn:microsoft.com/office/officeart/2005/8/layout/hierarchy3"/>
    <dgm:cxn modelId="{FABB85BF-8CB5-41BA-9CC3-90E24DDA9361}" type="presParOf" srcId="{3FEAC596-5783-4BAE-A24C-3E30951C2208}" destId="{CC9ABAE5-A784-4C24-B132-56E92516FBD0}" srcOrd="3" destOrd="0" presId="urn:microsoft.com/office/officeart/2005/8/layout/hierarchy3"/>
    <dgm:cxn modelId="{8F273A53-B3CA-4799-B88B-AE6A89A42AF0}" type="presParOf" srcId="{3FEAC596-5783-4BAE-A24C-3E30951C2208}" destId="{08166B99-A762-46CB-B1CC-682A78C1D0B7}" srcOrd="4" destOrd="0" presId="urn:microsoft.com/office/officeart/2005/8/layout/hierarchy3"/>
    <dgm:cxn modelId="{BA2EFE0D-578A-4514-8362-78812B8E2162}" type="presParOf" srcId="{3FEAC596-5783-4BAE-A24C-3E30951C2208}" destId="{56FF6533-0A7A-403E-A5D2-9C2060E437F1}" srcOrd="5" destOrd="0" presId="urn:microsoft.com/office/officeart/2005/8/layout/hierarchy3"/>
    <dgm:cxn modelId="{19678010-8279-4DA4-90E2-406D1C0C7602}" type="presParOf" srcId="{3FEAC596-5783-4BAE-A24C-3E30951C2208}" destId="{0886B47B-EFE9-49F6-840B-F5A6D6548C20}" srcOrd="6" destOrd="0" presId="urn:microsoft.com/office/officeart/2005/8/layout/hierarchy3"/>
    <dgm:cxn modelId="{20205ECC-D49A-4A99-8A99-1619537C8463}" type="presParOf" srcId="{3FEAC596-5783-4BAE-A24C-3E30951C2208}" destId="{B9328C9B-CADA-4738-B62A-864E629FE3AB}" srcOrd="7" destOrd="0" presId="urn:microsoft.com/office/officeart/2005/8/layout/hierarchy3"/>
    <dgm:cxn modelId="{5F7A9D89-D878-4B18-B64F-DEEC4F2AE114}" type="presParOf" srcId="{3FEAC596-5783-4BAE-A24C-3E30951C2208}" destId="{6236D490-1503-4528-AF6C-FF5C8503B69D}" srcOrd="8" destOrd="0" presId="urn:microsoft.com/office/officeart/2005/8/layout/hierarchy3"/>
    <dgm:cxn modelId="{BA4D1CE8-F43C-4845-96C4-89C39E5F461F}" type="presParOf" srcId="{3FEAC596-5783-4BAE-A24C-3E30951C2208}" destId="{1A327289-5CF3-4FF8-B29C-6BABD13C6048}" srcOrd="9" destOrd="0" presId="urn:microsoft.com/office/officeart/2005/8/layout/hierarchy3"/>
    <dgm:cxn modelId="{25CE05E2-B8CF-4EE2-9FE7-A57ADF11A3F3}" type="presParOf" srcId="{3FEAC596-5783-4BAE-A24C-3E30951C2208}" destId="{56517E1B-EB2F-43E8-97D1-F3E42BE76EFF}" srcOrd="10" destOrd="0" presId="urn:microsoft.com/office/officeart/2005/8/layout/hierarchy3"/>
    <dgm:cxn modelId="{40EAE9D8-5520-45A3-A49C-4F1B6F9AF7AC}" type="presParOf" srcId="{3FEAC596-5783-4BAE-A24C-3E30951C2208}" destId="{A3A03B8D-7E3B-461D-8A2C-462E1F703562}" srcOrd="11" destOrd="0" presId="urn:microsoft.com/office/officeart/2005/8/layout/hierarchy3"/>
    <dgm:cxn modelId="{524637B2-FE7E-47DE-85E0-037185B5CFC9}" type="presParOf" srcId="{3FEAC596-5783-4BAE-A24C-3E30951C2208}" destId="{BA29A3F4-0798-4123-BF2A-0506138714B3}" srcOrd="12" destOrd="0" presId="urn:microsoft.com/office/officeart/2005/8/layout/hierarchy3"/>
    <dgm:cxn modelId="{C33AB3CA-859C-43F0-A6B2-1F9CADA17088}" type="presParOf" srcId="{3FEAC596-5783-4BAE-A24C-3E30951C2208}" destId="{8025F333-5A2D-483D-A472-4C6D007AAB53}" srcOrd="1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358988D-23C9-4B45-8BF6-AC5B556D20A5}"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zh-CN" altLang="en-US"/>
        </a:p>
      </dgm:t>
    </dgm:pt>
    <dgm:pt modelId="{C7DE0A79-2CEE-4DA4-80E3-6BDAB8D7A81E}">
      <dgm:prSet phldrT="[Text]"/>
      <dgm:spPr/>
      <dgm:t>
        <a:bodyPr/>
        <a:lstStyle/>
        <a:p>
          <a:r>
            <a:rPr lang="en-US" altLang="zh-CN" dirty="0" err="1" smtClean="0"/>
            <a:t>Copy_process</a:t>
          </a:r>
          <a:endParaRPr lang="zh-CN" altLang="en-US" dirty="0"/>
        </a:p>
      </dgm:t>
    </dgm:pt>
    <dgm:pt modelId="{C05ABBD8-F74A-4817-9E57-BF6C0D965AD0}" type="parTrans" cxnId="{B29DDE5F-A4D6-4D2F-837B-6E8CE08B52D5}">
      <dgm:prSet/>
      <dgm:spPr/>
      <dgm:t>
        <a:bodyPr/>
        <a:lstStyle/>
        <a:p>
          <a:endParaRPr lang="zh-CN" altLang="en-US"/>
        </a:p>
      </dgm:t>
    </dgm:pt>
    <dgm:pt modelId="{34157DBC-9117-4163-B0B5-9BFEFFA2324E}" type="sibTrans" cxnId="{B29DDE5F-A4D6-4D2F-837B-6E8CE08B52D5}">
      <dgm:prSet/>
      <dgm:spPr/>
      <dgm:t>
        <a:bodyPr/>
        <a:lstStyle/>
        <a:p>
          <a:endParaRPr lang="zh-CN" altLang="en-US"/>
        </a:p>
      </dgm:t>
    </dgm:pt>
    <dgm:pt modelId="{435A528E-544A-45BC-BF84-746EF471DC27}">
      <dgm:prSet phldrT="[Text]" custT="1"/>
      <dgm:spPr>
        <a:solidFill>
          <a:schemeClr val="tx1">
            <a:alpha val="90000"/>
          </a:schemeClr>
        </a:solidFill>
      </dgm:spPr>
      <dgm:t>
        <a:bodyPr/>
        <a:lstStyle/>
        <a:p>
          <a:r>
            <a:rPr lang="zh-CN" altLang="en-US" sz="1600" dirty="0" smtClean="0"/>
            <a:t>检查标志</a:t>
          </a:r>
          <a:endParaRPr lang="zh-CN" altLang="en-US" sz="1600" dirty="0"/>
        </a:p>
      </dgm:t>
    </dgm:pt>
    <dgm:pt modelId="{AF6C03AC-0748-4765-9931-9CAFFC9B6CEF}" type="parTrans" cxnId="{04AED3C2-F7D5-4E70-AA29-3010C17204B4}">
      <dgm:prSet/>
      <dgm:spPr/>
      <dgm:t>
        <a:bodyPr/>
        <a:lstStyle/>
        <a:p>
          <a:endParaRPr lang="zh-CN" altLang="en-US"/>
        </a:p>
      </dgm:t>
    </dgm:pt>
    <dgm:pt modelId="{DDA45FC1-CA4E-44D3-959E-AC53C6CCF33F}" type="sibTrans" cxnId="{04AED3C2-F7D5-4E70-AA29-3010C17204B4}">
      <dgm:prSet/>
      <dgm:spPr/>
      <dgm:t>
        <a:bodyPr/>
        <a:lstStyle/>
        <a:p>
          <a:endParaRPr lang="zh-CN" altLang="en-US"/>
        </a:p>
      </dgm:t>
    </dgm:pt>
    <dgm:pt modelId="{1B059FBC-9627-4F11-8EF6-EC8588F92582}">
      <dgm:prSet phldrT="[Text]" custT="1"/>
      <dgm:spPr>
        <a:solidFill>
          <a:schemeClr val="tx1">
            <a:alpha val="90000"/>
          </a:schemeClr>
        </a:solidFill>
      </dgm:spPr>
      <dgm:t>
        <a:bodyPr/>
        <a:lstStyle/>
        <a:p>
          <a:r>
            <a:rPr lang="en-US" altLang="zh-CN" sz="1600" dirty="0" err="1" smtClean="0"/>
            <a:t>Dup_task_struct</a:t>
          </a:r>
          <a:endParaRPr lang="zh-CN" altLang="en-US" sz="1600" dirty="0"/>
        </a:p>
      </dgm:t>
    </dgm:pt>
    <dgm:pt modelId="{1D043342-D3C7-41F9-B907-87C512AC9637}" type="parTrans" cxnId="{C9A26CFD-2DEF-49FE-86A4-74483D6F4CA2}">
      <dgm:prSet/>
      <dgm:spPr/>
      <dgm:t>
        <a:bodyPr/>
        <a:lstStyle/>
        <a:p>
          <a:endParaRPr lang="zh-CN" altLang="en-US"/>
        </a:p>
      </dgm:t>
    </dgm:pt>
    <dgm:pt modelId="{B15DCC74-71A6-4836-8612-E707554E489C}" type="sibTrans" cxnId="{C9A26CFD-2DEF-49FE-86A4-74483D6F4CA2}">
      <dgm:prSet/>
      <dgm:spPr/>
      <dgm:t>
        <a:bodyPr/>
        <a:lstStyle/>
        <a:p>
          <a:endParaRPr lang="zh-CN" altLang="en-US"/>
        </a:p>
      </dgm:t>
    </dgm:pt>
    <dgm:pt modelId="{A933296A-F73D-4B85-AC93-EB1717F1689F}">
      <dgm:prSet phldrT="[Text]" custT="1"/>
      <dgm:spPr>
        <a:solidFill>
          <a:schemeClr val="tx1">
            <a:alpha val="90000"/>
          </a:schemeClr>
        </a:solidFill>
      </dgm:spPr>
      <dgm:t>
        <a:bodyPr/>
        <a:lstStyle/>
        <a:p>
          <a:r>
            <a:rPr lang="zh-CN" altLang="en-US" sz="1600" dirty="0" smtClean="0"/>
            <a:t>检查资源限制</a:t>
          </a:r>
          <a:endParaRPr lang="zh-CN" altLang="en-US" sz="1600" dirty="0"/>
        </a:p>
      </dgm:t>
    </dgm:pt>
    <dgm:pt modelId="{B32B8B17-AABD-4746-BCED-8F745652EEDC}" type="parTrans" cxnId="{CA83FBAB-1F32-4F47-BAB7-5FE0F4227B47}">
      <dgm:prSet/>
      <dgm:spPr/>
      <dgm:t>
        <a:bodyPr/>
        <a:lstStyle/>
        <a:p>
          <a:endParaRPr lang="zh-CN" altLang="en-US"/>
        </a:p>
      </dgm:t>
    </dgm:pt>
    <dgm:pt modelId="{04166563-EE9A-4F5F-A34A-8DAE71175AD2}" type="sibTrans" cxnId="{CA83FBAB-1F32-4F47-BAB7-5FE0F4227B47}">
      <dgm:prSet/>
      <dgm:spPr/>
      <dgm:t>
        <a:bodyPr/>
        <a:lstStyle/>
        <a:p>
          <a:endParaRPr lang="zh-CN" altLang="en-US"/>
        </a:p>
      </dgm:t>
    </dgm:pt>
    <dgm:pt modelId="{6F71FEAE-A738-40F2-AA02-70DBD0EA6FEE}">
      <dgm:prSet phldrT="[Text]" custT="1"/>
      <dgm:spPr>
        <a:solidFill>
          <a:schemeClr val="tx1">
            <a:alpha val="90000"/>
          </a:schemeClr>
        </a:solidFill>
      </dgm:spPr>
      <dgm:t>
        <a:bodyPr/>
        <a:lstStyle/>
        <a:p>
          <a:r>
            <a:rPr lang="zh-CN" altLang="en-US" sz="1600" dirty="0" smtClean="0"/>
            <a:t>初始化</a:t>
          </a:r>
          <a:r>
            <a:rPr lang="en-US" altLang="zh-CN" sz="1600" dirty="0" err="1" smtClean="0"/>
            <a:t>task_struct</a:t>
          </a:r>
          <a:endParaRPr lang="zh-CN" altLang="en-US" sz="1600" dirty="0"/>
        </a:p>
      </dgm:t>
    </dgm:pt>
    <dgm:pt modelId="{074751DD-AF59-48E8-BE13-FD2533BC66E7}" type="parTrans" cxnId="{9A26594E-FE39-4B3C-83BA-B7EE6E61190F}">
      <dgm:prSet/>
      <dgm:spPr/>
      <dgm:t>
        <a:bodyPr/>
        <a:lstStyle/>
        <a:p>
          <a:endParaRPr lang="zh-CN" altLang="en-US"/>
        </a:p>
      </dgm:t>
    </dgm:pt>
    <dgm:pt modelId="{6B39134F-356C-43B4-9006-0E16E94AE13E}" type="sibTrans" cxnId="{9A26594E-FE39-4B3C-83BA-B7EE6E61190F}">
      <dgm:prSet/>
      <dgm:spPr/>
      <dgm:t>
        <a:bodyPr/>
        <a:lstStyle/>
        <a:p>
          <a:endParaRPr lang="zh-CN" altLang="en-US"/>
        </a:p>
      </dgm:t>
    </dgm:pt>
    <dgm:pt modelId="{9AADAEB1-3338-4092-A75D-F6AFED1A415C}">
      <dgm:prSet phldrT="[Text]" custT="1"/>
      <dgm:spPr>
        <a:solidFill>
          <a:schemeClr val="tx1">
            <a:alpha val="90000"/>
          </a:schemeClr>
        </a:solidFill>
      </dgm:spPr>
      <dgm:t>
        <a:bodyPr/>
        <a:lstStyle/>
        <a:p>
          <a:r>
            <a:rPr lang="en-US" altLang="zh-CN" sz="1600" dirty="0" err="1" smtClean="0"/>
            <a:t>Sched_fork</a:t>
          </a:r>
          <a:endParaRPr lang="zh-CN" altLang="en-US" sz="1600" dirty="0"/>
        </a:p>
      </dgm:t>
    </dgm:pt>
    <dgm:pt modelId="{3AE712D7-8B69-445E-9086-848720571FA3}" type="parTrans" cxnId="{79E0010E-E209-4758-993B-8BA447A5E764}">
      <dgm:prSet/>
      <dgm:spPr/>
      <dgm:t>
        <a:bodyPr/>
        <a:lstStyle/>
        <a:p>
          <a:endParaRPr lang="zh-CN" altLang="en-US"/>
        </a:p>
      </dgm:t>
    </dgm:pt>
    <dgm:pt modelId="{2165D0F5-41B6-4C14-B433-4444A142F96C}" type="sibTrans" cxnId="{79E0010E-E209-4758-993B-8BA447A5E764}">
      <dgm:prSet/>
      <dgm:spPr/>
      <dgm:t>
        <a:bodyPr/>
        <a:lstStyle/>
        <a:p>
          <a:endParaRPr lang="zh-CN" altLang="en-US"/>
        </a:p>
      </dgm:t>
    </dgm:pt>
    <dgm:pt modelId="{3335B1C1-D498-4059-88C1-FD1E289E94CE}">
      <dgm:prSet phldrT="[Text]" custT="1"/>
      <dgm:spPr>
        <a:solidFill>
          <a:schemeClr val="tx1">
            <a:alpha val="90000"/>
          </a:schemeClr>
        </a:solidFill>
      </dgm:spPr>
      <dgm:t>
        <a:bodyPr/>
        <a:lstStyle/>
        <a:p>
          <a:r>
            <a:rPr lang="zh-CN" altLang="en-US" sz="1400" dirty="0" smtClean="0"/>
            <a:t>复制</a:t>
          </a:r>
          <a:r>
            <a:rPr lang="en-US" altLang="zh-CN" sz="1400" dirty="0" smtClean="0"/>
            <a:t>/</a:t>
          </a:r>
          <a:r>
            <a:rPr lang="zh-CN" altLang="en-US" sz="1400" dirty="0" smtClean="0"/>
            <a:t>共享进程的各个部分</a:t>
          </a:r>
          <a:endParaRPr lang="zh-CN" altLang="en-US" sz="1400" dirty="0"/>
        </a:p>
      </dgm:t>
    </dgm:pt>
    <dgm:pt modelId="{62BB3F7C-068C-495A-B4BE-D37746DAFBE6}" type="parTrans" cxnId="{11A54711-6EC0-4FFB-9014-3A99966E27F7}">
      <dgm:prSet/>
      <dgm:spPr/>
      <dgm:t>
        <a:bodyPr/>
        <a:lstStyle/>
        <a:p>
          <a:endParaRPr lang="zh-CN" altLang="en-US"/>
        </a:p>
      </dgm:t>
    </dgm:pt>
    <dgm:pt modelId="{9718E6D2-4162-403C-8FFF-95CF85370616}" type="sibTrans" cxnId="{11A54711-6EC0-4FFB-9014-3A99966E27F7}">
      <dgm:prSet/>
      <dgm:spPr/>
      <dgm:t>
        <a:bodyPr/>
        <a:lstStyle/>
        <a:p>
          <a:endParaRPr lang="zh-CN" altLang="en-US"/>
        </a:p>
      </dgm:t>
    </dgm:pt>
    <dgm:pt modelId="{011E2BB5-C5FB-44A2-BA9A-A7B31F6B91F9}">
      <dgm:prSet phldrT="[Text]" custT="1"/>
      <dgm:spPr>
        <a:solidFill>
          <a:schemeClr val="accent6">
            <a:lumMod val="60000"/>
            <a:lumOff val="40000"/>
            <a:alpha val="90000"/>
          </a:schemeClr>
        </a:solidFill>
      </dgm:spPr>
      <dgm:t>
        <a:bodyPr/>
        <a:lstStyle/>
        <a:p>
          <a:r>
            <a:rPr lang="zh-CN" altLang="en-US" sz="1400" dirty="0" smtClean="0"/>
            <a:t>设置各个</a:t>
          </a:r>
          <a:r>
            <a:rPr lang="en-US" altLang="zh-CN" sz="1400" dirty="0" smtClean="0"/>
            <a:t>ID</a:t>
          </a:r>
          <a:r>
            <a:rPr lang="zh-CN" altLang="en-US" sz="1400" dirty="0" smtClean="0"/>
            <a:t>、进程关系，等等</a:t>
          </a:r>
          <a:endParaRPr lang="zh-CN" altLang="en-US" sz="1400" dirty="0"/>
        </a:p>
      </dgm:t>
    </dgm:pt>
    <dgm:pt modelId="{3CD891C6-E04A-4BC2-9F8E-6308996FFD66}" type="parTrans" cxnId="{39783039-C872-496A-A0F8-5E13D5BBCA2A}">
      <dgm:prSet/>
      <dgm:spPr/>
      <dgm:t>
        <a:bodyPr/>
        <a:lstStyle/>
        <a:p>
          <a:endParaRPr lang="zh-CN" altLang="en-US"/>
        </a:p>
      </dgm:t>
    </dgm:pt>
    <dgm:pt modelId="{E83D7959-0C1F-46B8-B19F-A758E8E31C86}" type="sibTrans" cxnId="{39783039-C872-496A-A0F8-5E13D5BBCA2A}">
      <dgm:prSet/>
      <dgm:spPr/>
      <dgm:t>
        <a:bodyPr/>
        <a:lstStyle/>
        <a:p>
          <a:endParaRPr lang="zh-CN" altLang="en-US"/>
        </a:p>
      </dgm:t>
    </dgm:pt>
    <dgm:pt modelId="{CA534003-3B15-471B-97C1-D4EA380964E7}" type="pres">
      <dgm:prSet presAssocID="{E358988D-23C9-4B45-8BF6-AC5B556D20A5}" presName="diagram" presStyleCnt="0">
        <dgm:presLayoutVars>
          <dgm:chPref val="1"/>
          <dgm:dir/>
          <dgm:animOne val="branch"/>
          <dgm:animLvl val="lvl"/>
          <dgm:resizeHandles/>
        </dgm:presLayoutVars>
      </dgm:prSet>
      <dgm:spPr/>
      <dgm:t>
        <a:bodyPr/>
        <a:lstStyle/>
        <a:p>
          <a:endParaRPr lang="zh-CN" altLang="en-US"/>
        </a:p>
      </dgm:t>
    </dgm:pt>
    <dgm:pt modelId="{4553D99C-63BB-474F-84BA-A9AD6C831F5C}" type="pres">
      <dgm:prSet presAssocID="{C7DE0A79-2CEE-4DA4-80E3-6BDAB8D7A81E}" presName="root" presStyleCnt="0"/>
      <dgm:spPr/>
    </dgm:pt>
    <dgm:pt modelId="{5042E8D6-6E04-4AFD-A71E-826F77006E22}" type="pres">
      <dgm:prSet presAssocID="{C7DE0A79-2CEE-4DA4-80E3-6BDAB8D7A81E}" presName="rootComposite" presStyleCnt="0"/>
      <dgm:spPr/>
    </dgm:pt>
    <dgm:pt modelId="{CA27C4B1-7F8E-4821-A386-501EE3FA97E7}" type="pres">
      <dgm:prSet presAssocID="{C7DE0A79-2CEE-4DA4-80E3-6BDAB8D7A81E}" presName="rootText" presStyleLbl="node1" presStyleIdx="0" presStyleCnt="1" custScaleX="211597"/>
      <dgm:spPr/>
      <dgm:t>
        <a:bodyPr/>
        <a:lstStyle/>
        <a:p>
          <a:endParaRPr lang="zh-CN" altLang="en-US"/>
        </a:p>
      </dgm:t>
    </dgm:pt>
    <dgm:pt modelId="{A82F661E-FB44-46D1-8AFC-D1266D89F5A2}" type="pres">
      <dgm:prSet presAssocID="{C7DE0A79-2CEE-4DA4-80E3-6BDAB8D7A81E}" presName="rootConnector" presStyleLbl="node1" presStyleIdx="0" presStyleCnt="1"/>
      <dgm:spPr/>
      <dgm:t>
        <a:bodyPr/>
        <a:lstStyle/>
        <a:p>
          <a:endParaRPr lang="zh-CN" altLang="en-US"/>
        </a:p>
      </dgm:t>
    </dgm:pt>
    <dgm:pt modelId="{3FEAC596-5783-4BAE-A24C-3E30951C2208}" type="pres">
      <dgm:prSet presAssocID="{C7DE0A79-2CEE-4DA4-80E3-6BDAB8D7A81E}" presName="childShape" presStyleCnt="0"/>
      <dgm:spPr/>
    </dgm:pt>
    <dgm:pt modelId="{A80FAA2C-87E1-4853-8253-F04B783399D1}" type="pres">
      <dgm:prSet presAssocID="{AF6C03AC-0748-4765-9931-9CAFFC9B6CEF}" presName="Name13" presStyleLbl="parChTrans1D2" presStyleIdx="0" presStyleCnt="7"/>
      <dgm:spPr/>
      <dgm:t>
        <a:bodyPr/>
        <a:lstStyle/>
        <a:p>
          <a:endParaRPr lang="zh-CN" altLang="en-US"/>
        </a:p>
      </dgm:t>
    </dgm:pt>
    <dgm:pt modelId="{89504667-99D0-4A52-98B8-60B97DC3F534}" type="pres">
      <dgm:prSet presAssocID="{435A528E-544A-45BC-BF84-746EF471DC27}" presName="childText" presStyleLbl="bgAcc1" presStyleIdx="0" presStyleCnt="7" custScaleX="259566" custLinFactNeighborX="-1871" custLinFactNeighborY="2994">
        <dgm:presLayoutVars>
          <dgm:bulletEnabled val="1"/>
        </dgm:presLayoutVars>
      </dgm:prSet>
      <dgm:spPr/>
      <dgm:t>
        <a:bodyPr/>
        <a:lstStyle/>
        <a:p>
          <a:endParaRPr lang="zh-CN" altLang="en-US"/>
        </a:p>
      </dgm:t>
    </dgm:pt>
    <dgm:pt modelId="{BE86500B-6173-4CA8-9EBF-EA4987FC8BF7}" type="pres">
      <dgm:prSet presAssocID="{1D043342-D3C7-41F9-B907-87C512AC9637}" presName="Name13" presStyleLbl="parChTrans1D2" presStyleIdx="1" presStyleCnt="7"/>
      <dgm:spPr/>
      <dgm:t>
        <a:bodyPr/>
        <a:lstStyle/>
        <a:p>
          <a:endParaRPr lang="zh-CN" altLang="en-US"/>
        </a:p>
      </dgm:t>
    </dgm:pt>
    <dgm:pt modelId="{CC9ABAE5-A784-4C24-B132-56E92516FBD0}" type="pres">
      <dgm:prSet presAssocID="{1B059FBC-9627-4F11-8EF6-EC8588F92582}" presName="childText" presStyleLbl="bgAcc1" presStyleIdx="1" presStyleCnt="7" custScaleX="255134">
        <dgm:presLayoutVars>
          <dgm:bulletEnabled val="1"/>
        </dgm:presLayoutVars>
      </dgm:prSet>
      <dgm:spPr/>
      <dgm:t>
        <a:bodyPr/>
        <a:lstStyle/>
        <a:p>
          <a:endParaRPr lang="zh-CN" altLang="en-US"/>
        </a:p>
      </dgm:t>
    </dgm:pt>
    <dgm:pt modelId="{08166B99-A762-46CB-B1CC-682A78C1D0B7}" type="pres">
      <dgm:prSet presAssocID="{B32B8B17-AABD-4746-BCED-8F745652EEDC}" presName="Name13" presStyleLbl="parChTrans1D2" presStyleIdx="2" presStyleCnt="7"/>
      <dgm:spPr/>
      <dgm:t>
        <a:bodyPr/>
        <a:lstStyle/>
        <a:p>
          <a:endParaRPr lang="zh-CN" altLang="en-US"/>
        </a:p>
      </dgm:t>
    </dgm:pt>
    <dgm:pt modelId="{56FF6533-0A7A-403E-A5D2-9C2060E437F1}" type="pres">
      <dgm:prSet presAssocID="{A933296A-F73D-4B85-AC93-EB1717F1689F}" presName="childText" presStyleLbl="bgAcc1" presStyleIdx="2" presStyleCnt="7" custScaleX="253458">
        <dgm:presLayoutVars>
          <dgm:bulletEnabled val="1"/>
        </dgm:presLayoutVars>
      </dgm:prSet>
      <dgm:spPr/>
      <dgm:t>
        <a:bodyPr/>
        <a:lstStyle/>
        <a:p>
          <a:endParaRPr lang="zh-CN" altLang="en-US"/>
        </a:p>
      </dgm:t>
    </dgm:pt>
    <dgm:pt modelId="{0886B47B-EFE9-49F6-840B-F5A6D6548C20}" type="pres">
      <dgm:prSet presAssocID="{074751DD-AF59-48E8-BE13-FD2533BC66E7}" presName="Name13" presStyleLbl="parChTrans1D2" presStyleIdx="3" presStyleCnt="7"/>
      <dgm:spPr/>
      <dgm:t>
        <a:bodyPr/>
        <a:lstStyle/>
        <a:p>
          <a:endParaRPr lang="zh-CN" altLang="en-US"/>
        </a:p>
      </dgm:t>
    </dgm:pt>
    <dgm:pt modelId="{B9328C9B-CADA-4738-B62A-864E629FE3AB}" type="pres">
      <dgm:prSet presAssocID="{6F71FEAE-A738-40F2-AA02-70DBD0EA6FEE}" presName="childText" presStyleLbl="bgAcc1" presStyleIdx="3" presStyleCnt="7" custScaleX="252769">
        <dgm:presLayoutVars>
          <dgm:bulletEnabled val="1"/>
        </dgm:presLayoutVars>
      </dgm:prSet>
      <dgm:spPr/>
      <dgm:t>
        <a:bodyPr/>
        <a:lstStyle/>
        <a:p>
          <a:endParaRPr lang="zh-CN" altLang="en-US"/>
        </a:p>
      </dgm:t>
    </dgm:pt>
    <dgm:pt modelId="{6236D490-1503-4528-AF6C-FF5C8503B69D}" type="pres">
      <dgm:prSet presAssocID="{3AE712D7-8B69-445E-9086-848720571FA3}" presName="Name13" presStyleLbl="parChTrans1D2" presStyleIdx="4" presStyleCnt="7"/>
      <dgm:spPr/>
      <dgm:t>
        <a:bodyPr/>
        <a:lstStyle/>
        <a:p>
          <a:endParaRPr lang="zh-CN" altLang="en-US"/>
        </a:p>
      </dgm:t>
    </dgm:pt>
    <dgm:pt modelId="{1A327289-5CF3-4FF8-B29C-6BABD13C6048}" type="pres">
      <dgm:prSet presAssocID="{9AADAEB1-3338-4092-A75D-F6AFED1A415C}" presName="childText" presStyleLbl="bgAcc1" presStyleIdx="4" presStyleCnt="7" custScaleX="245284" custLinFactNeighborX="5614" custLinFactNeighborY="8983">
        <dgm:presLayoutVars>
          <dgm:bulletEnabled val="1"/>
        </dgm:presLayoutVars>
      </dgm:prSet>
      <dgm:spPr/>
      <dgm:t>
        <a:bodyPr/>
        <a:lstStyle/>
        <a:p>
          <a:endParaRPr lang="zh-CN" altLang="en-US"/>
        </a:p>
      </dgm:t>
    </dgm:pt>
    <dgm:pt modelId="{56517E1B-EB2F-43E8-97D1-F3E42BE76EFF}" type="pres">
      <dgm:prSet presAssocID="{62BB3F7C-068C-495A-B4BE-D37746DAFBE6}" presName="Name13" presStyleLbl="parChTrans1D2" presStyleIdx="5" presStyleCnt="7"/>
      <dgm:spPr/>
      <dgm:t>
        <a:bodyPr/>
        <a:lstStyle/>
        <a:p>
          <a:endParaRPr lang="zh-CN" altLang="en-US"/>
        </a:p>
      </dgm:t>
    </dgm:pt>
    <dgm:pt modelId="{A3A03B8D-7E3B-461D-8A2C-462E1F703562}" type="pres">
      <dgm:prSet presAssocID="{3335B1C1-D498-4059-88C1-FD1E289E94CE}" presName="childText" presStyleLbl="bgAcc1" presStyleIdx="5" presStyleCnt="7" custScaleX="251391">
        <dgm:presLayoutVars>
          <dgm:bulletEnabled val="1"/>
        </dgm:presLayoutVars>
      </dgm:prSet>
      <dgm:spPr/>
      <dgm:t>
        <a:bodyPr/>
        <a:lstStyle/>
        <a:p>
          <a:endParaRPr lang="zh-CN" altLang="en-US"/>
        </a:p>
      </dgm:t>
    </dgm:pt>
    <dgm:pt modelId="{BA29A3F4-0798-4123-BF2A-0506138714B3}" type="pres">
      <dgm:prSet presAssocID="{3CD891C6-E04A-4BC2-9F8E-6308996FFD66}" presName="Name13" presStyleLbl="parChTrans1D2" presStyleIdx="6" presStyleCnt="7"/>
      <dgm:spPr/>
      <dgm:t>
        <a:bodyPr/>
        <a:lstStyle/>
        <a:p>
          <a:endParaRPr lang="zh-CN" altLang="en-US"/>
        </a:p>
      </dgm:t>
    </dgm:pt>
    <dgm:pt modelId="{8025F333-5A2D-483D-A472-4C6D007AAB53}" type="pres">
      <dgm:prSet presAssocID="{011E2BB5-C5FB-44A2-BA9A-A7B31F6B91F9}" presName="childText" presStyleLbl="bgAcc1" presStyleIdx="6" presStyleCnt="7" custScaleX="249026">
        <dgm:presLayoutVars>
          <dgm:bulletEnabled val="1"/>
        </dgm:presLayoutVars>
      </dgm:prSet>
      <dgm:spPr/>
      <dgm:t>
        <a:bodyPr/>
        <a:lstStyle/>
        <a:p>
          <a:endParaRPr lang="zh-CN" altLang="en-US"/>
        </a:p>
      </dgm:t>
    </dgm:pt>
  </dgm:ptLst>
  <dgm:cxnLst>
    <dgm:cxn modelId="{83699F7F-9526-401B-BB7D-61A0B589EDD8}" type="presOf" srcId="{B32B8B17-AABD-4746-BCED-8F745652EEDC}" destId="{08166B99-A762-46CB-B1CC-682A78C1D0B7}" srcOrd="0" destOrd="0" presId="urn:microsoft.com/office/officeart/2005/8/layout/hierarchy3"/>
    <dgm:cxn modelId="{22DF54AA-FFD8-4EBE-9091-3C4BC9CEE3F7}" type="presOf" srcId="{C7DE0A79-2CEE-4DA4-80E3-6BDAB8D7A81E}" destId="{A82F661E-FB44-46D1-8AFC-D1266D89F5A2}" srcOrd="1" destOrd="0" presId="urn:microsoft.com/office/officeart/2005/8/layout/hierarchy3"/>
    <dgm:cxn modelId="{A2FCB9F6-7808-4C91-8303-72548BCFB85D}" type="presOf" srcId="{AF6C03AC-0748-4765-9931-9CAFFC9B6CEF}" destId="{A80FAA2C-87E1-4853-8253-F04B783399D1}" srcOrd="0" destOrd="0" presId="urn:microsoft.com/office/officeart/2005/8/layout/hierarchy3"/>
    <dgm:cxn modelId="{79E0010E-E209-4758-993B-8BA447A5E764}" srcId="{C7DE0A79-2CEE-4DA4-80E3-6BDAB8D7A81E}" destId="{9AADAEB1-3338-4092-A75D-F6AFED1A415C}" srcOrd="4" destOrd="0" parTransId="{3AE712D7-8B69-445E-9086-848720571FA3}" sibTransId="{2165D0F5-41B6-4C14-B433-4444A142F96C}"/>
    <dgm:cxn modelId="{4CEFDAE1-37F8-4CF4-B4CC-A0D118ADEED3}" type="presOf" srcId="{A933296A-F73D-4B85-AC93-EB1717F1689F}" destId="{56FF6533-0A7A-403E-A5D2-9C2060E437F1}" srcOrd="0" destOrd="0" presId="urn:microsoft.com/office/officeart/2005/8/layout/hierarchy3"/>
    <dgm:cxn modelId="{DECF647B-B8F0-4C52-98D1-4DEF7BCBBC1B}" type="presOf" srcId="{3335B1C1-D498-4059-88C1-FD1E289E94CE}" destId="{A3A03B8D-7E3B-461D-8A2C-462E1F703562}" srcOrd="0" destOrd="0" presId="urn:microsoft.com/office/officeart/2005/8/layout/hierarchy3"/>
    <dgm:cxn modelId="{9A26594E-FE39-4B3C-83BA-B7EE6E61190F}" srcId="{C7DE0A79-2CEE-4DA4-80E3-6BDAB8D7A81E}" destId="{6F71FEAE-A738-40F2-AA02-70DBD0EA6FEE}" srcOrd="3" destOrd="0" parTransId="{074751DD-AF59-48E8-BE13-FD2533BC66E7}" sibTransId="{6B39134F-356C-43B4-9006-0E16E94AE13E}"/>
    <dgm:cxn modelId="{60A9E22C-91BC-4226-B526-91B8530A8D8E}" type="presOf" srcId="{1D043342-D3C7-41F9-B907-87C512AC9637}" destId="{BE86500B-6173-4CA8-9EBF-EA4987FC8BF7}" srcOrd="0" destOrd="0" presId="urn:microsoft.com/office/officeart/2005/8/layout/hierarchy3"/>
    <dgm:cxn modelId="{39783039-C872-496A-A0F8-5E13D5BBCA2A}" srcId="{C7DE0A79-2CEE-4DA4-80E3-6BDAB8D7A81E}" destId="{011E2BB5-C5FB-44A2-BA9A-A7B31F6B91F9}" srcOrd="6" destOrd="0" parTransId="{3CD891C6-E04A-4BC2-9F8E-6308996FFD66}" sibTransId="{E83D7959-0C1F-46B8-B19F-A758E8E31C86}"/>
    <dgm:cxn modelId="{C9A26CFD-2DEF-49FE-86A4-74483D6F4CA2}" srcId="{C7DE0A79-2CEE-4DA4-80E3-6BDAB8D7A81E}" destId="{1B059FBC-9627-4F11-8EF6-EC8588F92582}" srcOrd="1" destOrd="0" parTransId="{1D043342-D3C7-41F9-B907-87C512AC9637}" sibTransId="{B15DCC74-71A6-4836-8612-E707554E489C}"/>
    <dgm:cxn modelId="{CA83FBAB-1F32-4F47-BAB7-5FE0F4227B47}" srcId="{C7DE0A79-2CEE-4DA4-80E3-6BDAB8D7A81E}" destId="{A933296A-F73D-4B85-AC93-EB1717F1689F}" srcOrd="2" destOrd="0" parTransId="{B32B8B17-AABD-4746-BCED-8F745652EEDC}" sibTransId="{04166563-EE9A-4F5F-A34A-8DAE71175AD2}"/>
    <dgm:cxn modelId="{E7CBC77A-F837-42EE-B448-C222FB5432F9}" type="presOf" srcId="{3CD891C6-E04A-4BC2-9F8E-6308996FFD66}" destId="{BA29A3F4-0798-4123-BF2A-0506138714B3}" srcOrd="0" destOrd="0" presId="urn:microsoft.com/office/officeart/2005/8/layout/hierarchy3"/>
    <dgm:cxn modelId="{B6AE603F-FFED-443D-9BF9-2982FDE7D4AE}" type="presOf" srcId="{9AADAEB1-3338-4092-A75D-F6AFED1A415C}" destId="{1A327289-5CF3-4FF8-B29C-6BABD13C6048}" srcOrd="0" destOrd="0" presId="urn:microsoft.com/office/officeart/2005/8/layout/hierarchy3"/>
    <dgm:cxn modelId="{D805BCCB-7B2D-45A7-98E7-3012BE8A394A}" type="presOf" srcId="{62BB3F7C-068C-495A-B4BE-D37746DAFBE6}" destId="{56517E1B-EB2F-43E8-97D1-F3E42BE76EFF}" srcOrd="0" destOrd="0" presId="urn:microsoft.com/office/officeart/2005/8/layout/hierarchy3"/>
    <dgm:cxn modelId="{C7E08007-66A4-4232-895C-9B3D923A67A9}" type="presOf" srcId="{1B059FBC-9627-4F11-8EF6-EC8588F92582}" destId="{CC9ABAE5-A784-4C24-B132-56E92516FBD0}" srcOrd="0" destOrd="0" presId="urn:microsoft.com/office/officeart/2005/8/layout/hierarchy3"/>
    <dgm:cxn modelId="{E8DD4B56-7E52-48EB-BF69-52D451CD6A00}" type="presOf" srcId="{435A528E-544A-45BC-BF84-746EF471DC27}" destId="{89504667-99D0-4A52-98B8-60B97DC3F534}" srcOrd="0" destOrd="0" presId="urn:microsoft.com/office/officeart/2005/8/layout/hierarchy3"/>
    <dgm:cxn modelId="{DE92787C-C5F7-4C0C-A1E9-38CCDE4F80BF}" type="presOf" srcId="{6F71FEAE-A738-40F2-AA02-70DBD0EA6FEE}" destId="{B9328C9B-CADA-4738-B62A-864E629FE3AB}" srcOrd="0" destOrd="0" presId="urn:microsoft.com/office/officeart/2005/8/layout/hierarchy3"/>
    <dgm:cxn modelId="{11A54711-6EC0-4FFB-9014-3A99966E27F7}" srcId="{C7DE0A79-2CEE-4DA4-80E3-6BDAB8D7A81E}" destId="{3335B1C1-D498-4059-88C1-FD1E289E94CE}" srcOrd="5" destOrd="0" parTransId="{62BB3F7C-068C-495A-B4BE-D37746DAFBE6}" sibTransId="{9718E6D2-4162-403C-8FFF-95CF85370616}"/>
    <dgm:cxn modelId="{BB1B7125-F7A2-42DA-9972-E75470525B4E}" type="presOf" srcId="{074751DD-AF59-48E8-BE13-FD2533BC66E7}" destId="{0886B47B-EFE9-49F6-840B-F5A6D6548C20}" srcOrd="0" destOrd="0" presId="urn:microsoft.com/office/officeart/2005/8/layout/hierarchy3"/>
    <dgm:cxn modelId="{0BAAC520-2E64-4DB5-A04C-8653586F845D}" type="presOf" srcId="{E358988D-23C9-4B45-8BF6-AC5B556D20A5}" destId="{CA534003-3B15-471B-97C1-D4EA380964E7}" srcOrd="0" destOrd="0" presId="urn:microsoft.com/office/officeart/2005/8/layout/hierarchy3"/>
    <dgm:cxn modelId="{B29DDE5F-A4D6-4D2F-837B-6E8CE08B52D5}" srcId="{E358988D-23C9-4B45-8BF6-AC5B556D20A5}" destId="{C7DE0A79-2CEE-4DA4-80E3-6BDAB8D7A81E}" srcOrd="0" destOrd="0" parTransId="{C05ABBD8-F74A-4817-9E57-BF6C0D965AD0}" sibTransId="{34157DBC-9117-4163-B0B5-9BFEFFA2324E}"/>
    <dgm:cxn modelId="{04AED3C2-F7D5-4E70-AA29-3010C17204B4}" srcId="{C7DE0A79-2CEE-4DA4-80E3-6BDAB8D7A81E}" destId="{435A528E-544A-45BC-BF84-746EF471DC27}" srcOrd="0" destOrd="0" parTransId="{AF6C03AC-0748-4765-9931-9CAFFC9B6CEF}" sibTransId="{DDA45FC1-CA4E-44D3-959E-AC53C6CCF33F}"/>
    <dgm:cxn modelId="{D4BE552C-DE05-4376-93ED-552CDA0690B9}" type="presOf" srcId="{3AE712D7-8B69-445E-9086-848720571FA3}" destId="{6236D490-1503-4528-AF6C-FF5C8503B69D}" srcOrd="0" destOrd="0" presId="urn:microsoft.com/office/officeart/2005/8/layout/hierarchy3"/>
    <dgm:cxn modelId="{0AFCE011-C7FF-4D63-9838-DF85DA5F8ACA}" type="presOf" srcId="{011E2BB5-C5FB-44A2-BA9A-A7B31F6B91F9}" destId="{8025F333-5A2D-483D-A472-4C6D007AAB53}" srcOrd="0" destOrd="0" presId="urn:microsoft.com/office/officeart/2005/8/layout/hierarchy3"/>
    <dgm:cxn modelId="{21B5AB42-F5B1-48A9-B941-394626EC7EC6}" type="presOf" srcId="{C7DE0A79-2CEE-4DA4-80E3-6BDAB8D7A81E}" destId="{CA27C4B1-7F8E-4821-A386-501EE3FA97E7}" srcOrd="0" destOrd="0" presId="urn:microsoft.com/office/officeart/2005/8/layout/hierarchy3"/>
    <dgm:cxn modelId="{000B98CC-2F30-41C4-8CA0-822F227C71B2}" type="presParOf" srcId="{CA534003-3B15-471B-97C1-D4EA380964E7}" destId="{4553D99C-63BB-474F-84BA-A9AD6C831F5C}" srcOrd="0" destOrd="0" presId="urn:microsoft.com/office/officeart/2005/8/layout/hierarchy3"/>
    <dgm:cxn modelId="{E6F3B4C5-3300-4031-9897-97DFFBEA54FE}" type="presParOf" srcId="{4553D99C-63BB-474F-84BA-A9AD6C831F5C}" destId="{5042E8D6-6E04-4AFD-A71E-826F77006E22}" srcOrd="0" destOrd="0" presId="urn:microsoft.com/office/officeart/2005/8/layout/hierarchy3"/>
    <dgm:cxn modelId="{1C870BEC-422D-45B0-8E92-61644A92AFAB}" type="presParOf" srcId="{5042E8D6-6E04-4AFD-A71E-826F77006E22}" destId="{CA27C4B1-7F8E-4821-A386-501EE3FA97E7}" srcOrd="0" destOrd="0" presId="urn:microsoft.com/office/officeart/2005/8/layout/hierarchy3"/>
    <dgm:cxn modelId="{45476DE5-EB53-41D0-B098-DDF535BE8227}" type="presParOf" srcId="{5042E8D6-6E04-4AFD-A71E-826F77006E22}" destId="{A82F661E-FB44-46D1-8AFC-D1266D89F5A2}" srcOrd="1" destOrd="0" presId="urn:microsoft.com/office/officeart/2005/8/layout/hierarchy3"/>
    <dgm:cxn modelId="{58B66FC0-FC07-41D7-8CAC-E21F6BD4EAF0}" type="presParOf" srcId="{4553D99C-63BB-474F-84BA-A9AD6C831F5C}" destId="{3FEAC596-5783-4BAE-A24C-3E30951C2208}" srcOrd="1" destOrd="0" presId="urn:microsoft.com/office/officeart/2005/8/layout/hierarchy3"/>
    <dgm:cxn modelId="{4A049526-F738-4283-B748-34D8D5769EA4}" type="presParOf" srcId="{3FEAC596-5783-4BAE-A24C-3E30951C2208}" destId="{A80FAA2C-87E1-4853-8253-F04B783399D1}" srcOrd="0" destOrd="0" presId="urn:microsoft.com/office/officeart/2005/8/layout/hierarchy3"/>
    <dgm:cxn modelId="{9FE8EEE3-67D2-4C4D-B443-F8067E38DF50}" type="presParOf" srcId="{3FEAC596-5783-4BAE-A24C-3E30951C2208}" destId="{89504667-99D0-4A52-98B8-60B97DC3F534}" srcOrd="1" destOrd="0" presId="urn:microsoft.com/office/officeart/2005/8/layout/hierarchy3"/>
    <dgm:cxn modelId="{FA48C793-8CF2-4592-8C99-CC24EC5012E0}" type="presParOf" srcId="{3FEAC596-5783-4BAE-A24C-3E30951C2208}" destId="{BE86500B-6173-4CA8-9EBF-EA4987FC8BF7}" srcOrd="2" destOrd="0" presId="urn:microsoft.com/office/officeart/2005/8/layout/hierarchy3"/>
    <dgm:cxn modelId="{C2453ACA-BA09-44A4-B5E6-C4911FBEE2B1}" type="presParOf" srcId="{3FEAC596-5783-4BAE-A24C-3E30951C2208}" destId="{CC9ABAE5-A784-4C24-B132-56E92516FBD0}" srcOrd="3" destOrd="0" presId="urn:microsoft.com/office/officeart/2005/8/layout/hierarchy3"/>
    <dgm:cxn modelId="{C8B0C80B-410B-4E2E-A3E2-824C6047EDD5}" type="presParOf" srcId="{3FEAC596-5783-4BAE-A24C-3E30951C2208}" destId="{08166B99-A762-46CB-B1CC-682A78C1D0B7}" srcOrd="4" destOrd="0" presId="urn:microsoft.com/office/officeart/2005/8/layout/hierarchy3"/>
    <dgm:cxn modelId="{AACF2DE2-6FFD-4A7B-A8B4-8BC3503AAE99}" type="presParOf" srcId="{3FEAC596-5783-4BAE-A24C-3E30951C2208}" destId="{56FF6533-0A7A-403E-A5D2-9C2060E437F1}" srcOrd="5" destOrd="0" presId="urn:microsoft.com/office/officeart/2005/8/layout/hierarchy3"/>
    <dgm:cxn modelId="{4946BC02-6DE2-492B-8C81-BEBB67481F01}" type="presParOf" srcId="{3FEAC596-5783-4BAE-A24C-3E30951C2208}" destId="{0886B47B-EFE9-49F6-840B-F5A6D6548C20}" srcOrd="6" destOrd="0" presId="urn:microsoft.com/office/officeart/2005/8/layout/hierarchy3"/>
    <dgm:cxn modelId="{4E31F318-0426-4783-8ADB-0EBDA9821448}" type="presParOf" srcId="{3FEAC596-5783-4BAE-A24C-3E30951C2208}" destId="{B9328C9B-CADA-4738-B62A-864E629FE3AB}" srcOrd="7" destOrd="0" presId="urn:microsoft.com/office/officeart/2005/8/layout/hierarchy3"/>
    <dgm:cxn modelId="{3C484316-2350-4AD8-92F0-255592FEE927}" type="presParOf" srcId="{3FEAC596-5783-4BAE-A24C-3E30951C2208}" destId="{6236D490-1503-4528-AF6C-FF5C8503B69D}" srcOrd="8" destOrd="0" presId="urn:microsoft.com/office/officeart/2005/8/layout/hierarchy3"/>
    <dgm:cxn modelId="{5D8031A3-FA08-4F85-967D-4AF63604C6E5}" type="presParOf" srcId="{3FEAC596-5783-4BAE-A24C-3E30951C2208}" destId="{1A327289-5CF3-4FF8-B29C-6BABD13C6048}" srcOrd="9" destOrd="0" presId="urn:microsoft.com/office/officeart/2005/8/layout/hierarchy3"/>
    <dgm:cxn modelId="{3E47863F-5722-4698-BA55-8E46C2ECEE9C}" type="presParOf" srcId="{3FEAC596-5783-4BAE-A24C-3E30951C2208}" destId="{56517E1B-EB2F-43E8-97D1-F3E42BE76EFF}" srcOrd="10" destOrd="0" presId="urn:microsoft.com/office/officeart/2005/8/layout/hierarchy3"/>
    <dgm:cxn modelId="{82827451-4FE8-4FDF-9401-6BEEECD3485A}" type="presParOf" srcId="{3FEAC596-5783-4BAE-A24C-3E30951C2208}" destId="{A3A03B8D-7E3B-461D-8A2C-462E1F703562}" srcOrd="11" destOrd="0" presId="urn:microsoft.com/office/officeart/2005/8/layout/hierarchy3"/>
    <dgm:cxn modelId="{0C5A94C3-210F-48A6-B9E6-AE87973AFB82}" type="presParOf" srcId="{3FEAC596-5783-4BAE-A24C-3E30951C2208}" destId="{BA29A3F4-0798-4123-BF2A-0506138714B3}" srcOrd="12" destOrd="0" presId="urn:microsoft.com/office/officeart/2005/8/layout/hierarchy3"/>
    <dgm:cxn modelId="{B663DCBF-900B-4585-88E9-5FC7FB44664C}" type="presParOf" srcId="{3FEAC596-5783-4BAE-A24C-3E30951C2208}" destId="{8025F333-5A2D-483D-A472-4C6D007AAB53}" srcOrd="1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7C4B1-7F8E-4821-A386-501EE3FA97E7}">
      <dsp:nvSpPr>
        <dsp:cNvPr id="0" name=""/>
        <dsp:cNvSpPr/>
      </dsp:nvSpPr>
      <dsp:spPr>
        <a:xfrm>
          <a:off x="2902029" y="587"/>
          <a:ext cx="1967174" cy="4648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altLang="zh-CN" sz="2500" kern="1200" dirty="0" err="1" smtClean="0"/>
            <a:t>Copy_process</a:t>
          </a:r>
          <a:endParaRPr lang="zh-CN" altLang="en-US" sz="2500" kern="1200" dirty="0"/>
        </a:p>
      </dsp:txBody>
      <dsp:txXfrm>
        <a:off x="2915644" y="14202"/>
        <a:ext cx="1939944" cy="437609"/>
      </dsp:txXfrm>
    </dsp:sp>
    <dsp:sp modelId="{A80FAA2C-87E1-4853-8253-F04B783399D1}">
      <dsp:nvSpPr>
        <dsp:cNvPr id="0" name=""/>
        <dsp:cNvSpPr/>
      </dsp:nvSpPr>
      <dsp:spPr>
        <a:xfrm>
          <a:off x="3098747" y="465427"/>
          <a:ext cx="182801" cy="362547"/>
        </a:xfrm>
        <a:custGeom>
          <a:avLst/>
          <a:gdLst/>
          <a:ahLst/>
          <a:cxnLst/>
          <a:rect l="0" t="0" r="0" b="0"/>
          <a:pathLst>
            <a:path>
              <a:moveTo>
                <a:pt x="0" y="0"/>
              </a:moveTo>
              <a:lnTo>
                <a:pt x="0" y="362547"/>
              </a:lnTo>
              <a:lnTo>
                <a:pt x="182801" y="362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504667-99D0-4A52-98B8-60B97DC3F534}">
      <dsp:nvSpPr>
        <dsp:cNvPr id="0" name=""/>
        <dsp:cNvSpPr/>
      </dsp:nvSpPr>
      <dsp:spPr>
        <a:xfrm>
          <a:off x="3281549" y="595554"/>
          <a:ext cx="1930505" cy="464839"/>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检查标志</a:t>
          </a:r>
          <a:endParaRPr lang="zh-CN" altLang="en-US" sz="1600" kern="1200" dirty="0"/>
        </a:p>
      </dsp:txBody>
      <dsp:txXfrm>
        <a:off x="3295164" y="609169"/>
        <a:ext cx="1903275" cy="437609"/>
      </dsp:txXfrm>
    </dsp:sp>
    <dsp:sp modelId="{BE86500B-6173-4CA8-9EBF-EA4987FC8BF7}">
      <dsp:nvSpPr>
        <dsp:cNvPr id="0" name=""/>
        <dsp:cNvSpPr/>
      </dsp:nvSpPr>
      <dsp:spPr>
        <a:xfrm>
          <a:off x="3098747" y="465427"/>
          <a:ext cx="196717" cy="929679"/>
        </a:xfrm>
        <a:custGeom>
          <a:avLst/>
          <a:gdLst/>
          <a:ahLst/>
          <a:cxnLst/>
          <a:rect l="0" t="0" r="0" b="0"/>
          <a:pathLst>
            <a:path>
              <a:moveTo>
                <a:pt x="0" y="0"/>
              </a:moveTo>
              <a:lnTo>
                <a:pt x="0" y="929679"/>
              </a:lnTo>
              <a:lnTo>
                <a:pt x="196717" y="9296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9ABAE5-A784-4C24-B132-56E92516FBD0}">
      <dsp:nvSpPr>
        <dsp:cNvPr id="0" name=""/>
        <dsp:cNvSpPr/>
      </dsp:nvSpPr>
      <dsp:spPr>
        <a:xfrm>
          <a:off x="3295464" y="1162686"/>
          <a:ext cx="1897543" cy="4648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altLang="zh-CN" sz="1600" kern="1200" dirty="0" err="1" smtClean="0"/>
            <a:t>Dup_task_struct</a:t>
          </a:r>
          <a:endParaRPr lang="zh-CN" altLang="en-US" sz="1600" kern="1200" dirty="0"/>
        </a:p>
      </dsp:txBody>
      <dsp:txXfrm>
        <a:off x="3309079" y="1176301"/>
        <a:ext cx="1870313" cy="437609"/>
      </dsp:txXfrm>
    </dsp:sp>
    <dsp:sp modelId="{08166B99-A762-46CB-B1CC-682A78C1D0B7}">
      <dsp:nvSpPr>
        <dsp:cNvPr id="0" name=""/>
        <dsp:cNvSpPr/>
      </dsp:nvSpPr>
      <dsp:spPr>
        <a:xfrm>
          <a:off x="3098747" y="465427"/>
          <a:ext cx="196717" cy="1510729"/>
        </a:xfrm>
        <a:custGeom>
          <a:avLst/>
          <a:gdLst/>
          <a:ahLst/>
          <a:cxnLst/>
          <a:rect l="0" t="0" r="0" b="0"/>
          <a:pathLst>
            <a:path>
              <a:moveTo>
                <a:pt x="0" y="0"/>
              </a:moveTo>
              <a:lnTo>
                <a:pt x="0" y="1510729"/>
              </a:lnTo>
              <a:lnTo>
                <a:pt x="196717" y="15107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FF6533-0A7A-403E-A5D2-9C2060E437F1}">
      <dsp:nvSpPr>
        <dsp:cNvPr id="0" name=""/>
        <dsp:cNvSpPr/>
      </dsp:nvSpPr>
      <dsp:spPr>
        <a:xfrm>
          <a:off x="3295464" y="1743736"/>
          <a:ext cx="1885078" cy="4648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检查资源限制</a:t>
          </a:r>
          <a:endParaRPr lang="zh-CN" altLang="en-US" sz="1600" kern="1200" dirty="0"/>
        </a:p>
      </dsp:txBody>
      <dsp:txXfrm>
        <a:off x="3309079" y="1757351"/>
        <a:ext cx="1857848" cy="437609"/>
      </dsp:txXfrm>
    </dsp:sp>
    <dsp:sp modelId="{0886B47B-EFE9-49F6-840B-F5A6D6548C20}">
      <dsp:nvSpPr>
        <dsp:cNvPr id="0" name=""/>
        <dsp:cNvSpPr/>
      </dsp:nvSpPr>
      <dsp:spPr>
        <a:xfrm>
          <a:off x="3098747" y="465427"/>
          <a:ext cx="196717" cy="2091779"/>
        </a:xfrm>
        <a:custGeom>
          <a:avLst/>
          <a:gdLst/>
          <a:ahLst/>
          <a:cxnLst/>
          <a:rect l="0" t="0" r="0" b="0"/>
          <a:pathLst>
            <a:path>
              <a:moveTo>
                <a:pt x="0" y="0"/>
              </a:moveTo>
              <a:lnTo>
                <a:pt x="0" y="2091779"/>
              </a:lnTo>
              <a:lnTo>
                <a:pt x="196717" y="20917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328C9B-CADA-4738-B62A-864E629FE3AB}">
      <dsp:nvSpPr>
        <dsp:cNvPr id="0" name=""/>
        <dsp:cNvSpPr/>
      </dsp:nvSpPr>
      <dsp:spPr>
        <a:xfrm>
          <a:off x="3295464" y="2324786"/>
          <a:ext cx="1879953" cy="4648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初始化</a:t>
          </a:r>
          <a:r>
            <a:rPr lang="en-US" altLang="zh-CN" sz="1600" kern="1200" dirty="0" err="1" smtClean="0"/>
            <a:t>task_struct</a:t>
          </a:r>
          <a:endParaRPr lang="zh-CN" altLang="en-US" sz="1600" kern="1200" dirty="0"/>
        </a:p>
      </dsp:txBody>
      <dsp:txXfrm>
        <a:off x="3309079" y="2338401"/>
        <a:ext cx="1852723" cy="437609"/>
      </dsp:txXfrm>
    </dsp:sp>
    <dsp:sp modelId="{6236D490-1503-4528-AF6C-FF5C8503B69D}">
      <dsp:nvSpPr>
        <dsp:cNvPr id="0" name=""/>
        <dsp:cNvSpPr/>
      </dsp:nvSpPr>
      <dsp:spPr>
        <a:xfrm>
          <a:off x="3098747" y="465427"/>
          <a:ext cx="238471" cy="2714585"/>
        </a:xfrm>
        <a:custGeom>
          <a:avLst/>
          <a:gdLst/>
          <a:ahLst/>
          <a:cxnLst/>
          <a:rect l="0" t="0" r="0" b="0"/>
          <a:pathLst>
            <a:path>
              <a:moveTo>
                <a:pt x="0" y="0"/>
              </a:moveTo>
              <a:lnTo>
                <a:pt x="0" y="2714585"/>
              </a:lnTo>
              <a:lnTo>
                <a:pt x="238471" y="27145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327289-5CF3-4FF8-B29C-6BABD13C6048}">
      <dsp:nvSpPr>
        <dsp:cNvPr id="0" name=""/>
        <dsp:cNvSpPr/>
      </dsp:nvSpPr>
      <dsp:spPr>
        <a:xfrm>
          <a:off x="3337218" y="2947592"/>
          <a:ext cx="1824284" cy="4648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altLang="zh-CN" sz="1600" kern="1200" dirty="0" err="1" smtClean="0"/>
            <a:t>Sched_fork</a:t>
          </a:r>
          <a:endParaRPr lang="zh-CN" altLang="en-US" sz="1600" kern="1200" dirty="0"/>
        </a:p>
      </dsp:txBody>
      <dsp:txXfrm>
        <a:off x="3350833" y="2961207"/>
        <a:ext cx="1797054" cy="437609"/>
      </dsp:txXfrm>
    </dsp:sp>
    <dsp:sp modelId="{56517E1B-EB2F-43E8-97D1-F3E42BE76EFF}">
      <dsp:nvSpPr>
        <dsp:cNvPr id="0" name=""/>
        <dsp:cNvSpPr/>
      </dsp:nvSpPr>
      <dsp:spPr>
        <a:xfrm>
          <a:off x="3098747" y="465427"/>
          <a:ext cx="196717" cy="3253878"/>
        </a:xfrm>
        <a:custGeom>
          <a:avLst/>
          <a:gdLst/>
          <a:ahLst/>
          <a:cxnLst/>
          <a:rect l="0" t="0" r="0" b="0"/>
          <a:pathLst>
            <a:path>
              <a:moveTo>
                <a:pt x="0" y="0"/>
              </a:moveTo>
              <a:lnTo>
                <a:pt x="0" y="3253878"/>
              </a:lnTo>
              <a:lnTo>
                <a:pt x="196717" y="32538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A03B8D-7E3B-461D-8A2C-462E1F703562}">
      <dsp:nvSpPr>
        <dsp:cNvPr id="0" name=""/>
        <dsp:cNvSpPr/>
      </dsp:nvSpPr>
      <dsp:spPr>
        <a:xfrm>
          <a:off x="3295464" y="3486886"/>
          <a:ext cx="1869704" cy="4648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复制</a:t>
          </a:r>
          <a:r>
            <a:rPr lang="en-US" altLang="zh-CN" sz="1400" kern="1200" dirty="0" smtClean="0"/>
            <a:t>/</a:t>
          </a:r>
          <a:r>
            <a:rPr lang="zh-CN" altLang="en-US" sz="1400" kern="1200" dirty="0" smtClean="0"/>
            <a:t>共享进程的各个部分</a:t>
          </a:r>
          <a:endParaRPr lang="zh-CN" altLang="en-US" sz="1400" kern="1200" dirty="0"/>
        </a:p>
      </dsp:txBody>
      <dsp:txXfrm>
        <a:off x="3309079" y="3500501"/>
        <a:ext cx="1842474" cy="437609"/>
      </dsp:txXfrm>
    </dsp:sp>
    <dsp:sp modelId="{BA29A3F4-0798-4123-BF2A-0506138714B3}">
      <dsp:nvSpPr>
        <dsp:cNvPr id="0" name=""/>
        <dsp:cNvSpPr/>
      </dsp:nvSpPr>
      <dsp:spPr>
        <a:xfrm>
          <a:off x="3098747" y="465427"/>
          <a:ext cx="196717" cy="3834928"/>
        </a:xfrm>
        <a:custGeom>
          <a:avLst/>
          <a:gdLst/>
          <a:ahLst/>
          <a:cxnLst/>
          <a:rect l="0" t="0" r="0" b="0"/>
          <a:pathLst>
            <a:path>
              <a:moveTo>
                <a:pt x="0" y="0"/>
              </a:moveTo>
              <a:lnTo>
                <a:pt x="0" y="3834928"/>
              </a:lnTo>
              <a:lnTo>
                <a:pt x="196717" y="38349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25F333-5A2D-483D-A472-4C6D007AAB53}">
      <dsp:nvSpPr>
        <dsp:cNvPr id="0" name=""/>
        <dsp:cNvSpPr/>
      </dsp:nvSpPr>
      <dsp:spPr>
        <a:xfrm>
          <a:off x="3295464" y="4067935"/>
          <a:ext cx="1852115" cy="4648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设置各个</a:t>
          </a:r>
          <a:r>
            <a:rPr lang="en-US" altLang="zh-CN" sz="1400" kern="1200" dirty="0" smtClean="0"/>
            <a:t>ID</a:t>
          </a:r>
          <a:r>
            <a:rPr lang="zh-CN" altLang="en-US" sz="1400" kern="1200" dirty="0" smtClean="0"/>
            <a:t>、进程关系，等等</a:t>
          </a:r>
          <a:endParaRPr lang="zh-CN" altLang="en-US" sz="1400" kern="1200" dirty="0"/>
        </a:p>
      </dsp:txBody>
      <dsp:txXfrm>
        <a:off x="3309079" y="4081550"/>
        <a:ext cx="1824885" cy="4376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7C4B1-7F8E-4821-A386-501EE3FA97E7}">
      <dsp:nvSpPr>
        <dsp:cNvPr id="0" name=""/>
        <dsp:cNvSpPr/>
      </dsp:nvSpPr>
      <dsp:spPr>
        <a:xfrm>
          <a:off x="4054518" y="1253"/>
          <a:ext cx="2037111" cy="4813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altLang="zh-CN" sz="2600" kern="1200" dirty="0" err="1" smtClean="0"/>
            <a:t>Copy_process</a:t>
          </a:r>
          <a:endParaRPr lang="zh-CN" altLang="en-US" sz="2600" kern="1200" dirty="0"/>
        </a:p>
      </dsp:txBody>
      <dsp:txXfrm>
        <a:off x="4068617" y="15352"/>
        <a:ext cx="2008913" cy="453167"/>
      </dsp:txXfrm>
    </dsp:sp>
    <dsp:sp modelId="{A80FAA2C-87E1-4853-8253-F04B783399D1}">
      <dsp:nvSpPr>
        <dsp:cNvPr id="0" name=""/>
        <dsp:cNvSpPr/>
      </dsp:nvSpPr>
      <dsp:spPr>
        <a:xfrm>
          <a:off x="4258230" y="482619"/>
          <a:ext cx="189301" cy="375436"/>
        </a:xfrm>
        <a:custGeom>
          <a:avLst/>
          <a:gdLst/>
          <a:ahLst/>
          <a:cxnLst/>
          <a:rect l="0" t="0" r="0" b="0"/>
          <a:pathLst>
            <a:path>
              <a:moveTo>
                <a:pt x="0" y="0"/>
              </a:moveTo>
              <a:lnTo>
                <a:pt x="0" y="375436"/>
              </a:lnTo>
              <a:lnTo>
                <a:pt x="189301" y="3754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504667-99D0-4A52-98B8-60B97DC3F534}">
      <dsp:nvSpPr>
        <dsp:cNvPr id="0" name=""/>
        <dsp:cNvSpPr/>
      </dsp:nvSpPr>
      <dsp:spPr>
        <a:xfrm>
          <a:off x="4447531" y="617372"/>
          <a:ext cx="1999139" cy="481365"/>
        </a:xfrm>
        <a:prstGeom prst="roundRect">
          <a:avLst>
            <a:gd name="adj" fmla="val 10000"/>
          </a:avLst>
        </a:prstGeom>
        <a:solidFill>
          <a:schemeClr val="tx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检查标志</a:t>
          </a:r>
          <a:endParaRPr lang="zh-CN" altLang="en-US" sz="1600" kern="1200" dirty="0"/>
        </a:p>
      </dsp:txBody>
      <dsp:txXfrm>
        <a:off x="4461630" y="631471"/>
        <a:ext cx="1970941" cy="453167"/>
      </dsp:txXfrm>
    </dsp:sp>
    <dsp:sp modelId="{BE86500B-6173-4CA8-9EBF-EA4987FC8BF7}">
      <dsp:nvSpPr>
        <dsp:cNvPr id="0" name=""/>
        <dsp:cNvSpPr/>
      </dsp:nvSpPr>
      <dsp:spPr>
        <a:xfrm>
          <a:off x="4258230" y="482619"/>
          <a:ext cx="203711" cy="962731"/>
        </a:xfrm>
        <a:custGeom>
          <a:avLst/>
          <a:gdLst/>
          <a:ahLst/>
          <a:cxnLst/>
          <a:rect l="0" t="0" r="0" b="0"/>
          <a:pathLst>
            <a:path>
              <a:moveTo>
                <a:pt x="0" y="0"/>
              </a:moveTo>
              <a:lnTo>
                <a:pt x="0" y="962731"/>
              </a:lnTo>
              <a:lnTo>
                <a:pt x="203711" y="9627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9ABAE5-A784-4C24-B132-56E92516FBD0}">
      <dsp:nvSpPr>
        <dsp:cNvPr id="0" name=""/>
        <dsp:cNvSpPr/>
      </dsp:nvSpPr>
      <dsp:spPr>
        <a:xfrm>
          <a:off x="4461941" y="1204668"/>
          <a:ext cx="1965005" cy="481365"/>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altLang="zh-CN" sz="1600" kern="1200" dirty="0" err="1" smtClean="0"/>
            <a:t>Dup_task_struct</a:t>
          </a:r>
          <a:endParaRPr lang="zh-CN" altLang="en-US" sz="1600" kern="1200" dirty="0"/>
        </a:p>
      </dsp:txBody>
      <dsp:txXfrm>
        <a:off x="4476040" y="1218767"/>
        <a:ext cx="1936807" cy="453167"/>
      </dsp:txXfrm>
    </dsp:sp>
    <dsp:sp modelId="{08166B99-A762-46CB-B1CC-682A78C1D0B7}">
      <dsp:nvSpPr>
        <dsp:cNvPr id="0" name=""/>
        <dsp:cNvSpPr/>
      </dsp:nvSpPr>
      <dsp:spPr>
        <a:xfrm>
          <a:off x="4258230" y="482619"/>
          <a:ext cx="203711" cy="1564439"/>
        </a:xfrm>
        <a:custGeom>
          <a:avLst/>
          <a:gdLst/>
          <a:ahLst/>
          <a:cxnLst/>
          <a:rect l="0" t="0" r="0" b="0"/>
          <a:pathLst>
            <a:path>
              <a:moveTo>
                <a:pt x="0" y="0"/>
              </a:moveTo>
              <a:lnTo>
                <a:pt x="0" y="1564439"/>
              </a:lnTo>
              <a:lnTo>
                <a:pt x="203711" y="15644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FF6533-0A7A-403E-A5D2-9C2060E437F1}">
      <dsp:nvSpPr>
        <dsp:cNvPr id="0" name=""/>
        <dsp:cNvSpPr/>
      </dsp:nvSpPr>
      <dsp:spPr>
        <a:xfrm>
          <a:off x="4461941" y="1806375"/>
          <a:ext cx="1952096" cy="4813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检查资源限制</a:t>
          </a:r>
          <a:endParaRPr lang="zh-CN" altLang="en-US" sz="1600" kern="1200" dirty="0"/>
        </a:p>
      </dsp:txBody>
      <dsp:txXfrm>
        <a:off x="4476040" y="1820474"/>
        <a:ext cx="1923898" cy="453167"/>
      </dsp:txXfrm>
    </dsp:sp>
    <dsp:sp modelId="{0886B47B-EFE9-49F6-840B-F5A6D6548C20}">
      <dsp:nvSpPr>
        <dsp:cNvPr id="0" name=""/>
        <dsp:cNvSpPr/>
      </dsp:nvSpPr>
      <dsp:spPr>
        <a:xfrm>
          <a:off x="4258230" y="482619"/>
          <a:ext cx="203711" cy="2166146"/>
        </a:xfrm>
        <a:custGeom>
          <a:avLst/>
          <a:gdLst/>
          <a:ahLst/>
          <a:cxnLst/>
          <a:rect l="0" t="0" r="0" b="0"/>
          <a:pathLst>
            <a:path>
              <a:moveTo>
                <a:pt x="0" y="0"/>
              </a:moveTo>
              <a:lnTo>
                <a:pt x="0" y="2166146"/>
              </a:lnTo>
              <a:lnTo>
                <a:pt x="203711" y="21661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328C9B-CADA-4738-B62A-864E629FE3AB}">
      <dsp:nvSpPr>
        <dsp:cNvPr id="0" name=""/>
        <dsp:cNvSpPr/>
      </dsp:nvSpPr>
      <dsp:spPr>
        <a:xfrm>
          <a:off x="4461941" y="2408083"/>
          <a:ext cx="1946790" cy="4813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初始化</a:t>
          </a:r>
          <a:r>
            <a:rPr lang="en-US" altLang="zh-CN" sz="1600" kern="1200" dirty="0" err="1" smtClean="0"/>
            <a:t>task_struct</a:t>
          </a:r>
          <a:endParaRPr lang="zh-CN" altLang="en-US" sz="1600" kern="1200" dirty="0"/>
        </a:p>
      </dsp:txBody>
      <dsp:txXfrm>
        <a:off x="4476040" y="2422182"/>
        <a:ext cx="1918592" cy="453167"/>
      </dsp:txXfrm>
    </dsp:sp>
    <dsp:sp modelId="{6236D490-1503-4528-AF6C-FF5C8503B69D}">
      <dsp:nvSpPr>
        <dsp:cNvPr id="0" name=""/>
        <dsp:cNvSpPr/>
      </dsp:nvSpPr>
      <dsp:spPr>
        <a:xfrm>
          <a:off x="4258230" y="482619"/>
          <a:ext cx="246949" cy="2811095"/>
        </a:xfrm>
        <a:custGeom>
          <a:avLst/>
          <a:gdLst/>
          <a:ahLst/>
          <a:cxnLst/>
          <a:rect l="0" t="0" r="0" b="0"/>
          <a:pathLst>
            <a:path>
              <a:moveTo>
                <a:pt x="0" y="0"/>
              </a:moveTo>
              <a:lnTo>
                <a:pt x="0" y="2811095"/>
              </a:lnTo>
              <a:lnTo>
                <a:pt x="246949" y="28110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327289-5CF3-4FF8-B29C-6BABD13C6048}">
      <dsp:nvSpPr>
        <dsp:cNvPr id="0" name=""/>
        <dsp:cNvSpPr/>
      </dsp:nvSpPr>
      <dsp:spPr>
        <a:xfrm>
          <a:off x="4505179" y="3053031"/>
          <a:ext cx="1889141" cy="4813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altLang="zh-CN" sz="1600" kern="1200" dirty="0" err="1" smtClean="0"/>
            <a:t>Sched_fork</a:t>
          </a:r>
          <a:endParaRPr lang="zh-CN" altLang="en-US" sz="1600" kern="1200" dirty="0"/>
        </a:p>
      </dsp:txBody>
      <dsp:txXfrm>
        <a:off x="4519278" y="3067130"/>
        <a:ext cx="1860943" cy="453167"/>
      </dsp:txXfrm>
    </dsp:sp>
    <dsp:sp modelId="{56517E1B-EB2F-43E8-97D1-F3E42BE76EFF}">
      <dsp:nvSpPr>
        <dsp:cNvPr id="0" name=""/>
        <dsp:cNvSpPr/>
      </dsp:nvSpPr>
      <dsp:spPr>
        <a:xfrm>
          <a:off x="4258230" y="482619"/>
          <a:ext cx="203711" cy="3369561"/>
        </a:xfrm>
        <a:custGeom>
          <a:avLst/>
          <a:gdLst/>
          <a:ahLst/>
          <a:cxnLst/>
          <a:rect l="0" t="0" r="0" b="0"/>
          <a:pathLst>
            <a:path>
              <a:moveTo>
                <a:pt x="0" y="0"/>
              </a:moveTo>
              <a:lnTo>
                <a:pt x="0" y="3369561"/>
              </a:lnTo>
              <a:lnTo>
                <a:pt x="203711" y="33695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A03B8D-7E3B-461D-8A2C-462E1F703562}">
      <dsp:nvSpPr>
        <dsp:cNvPr id="0" name=""/>
        <dsp:cNvSpPr/>
      </dsp:nvSpPr>
      <dsp:spPr>
        <a:xfrm>
          <a:off x="4461941" y="3611498"/>
          <a:ext cx="1936177" cy="4813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复制</a:t>
          </a:r>
          <a:r>
            <a:rPr lang="en-US" altLang="zh-CN" sz="1400" kern="1200" dirty="0" smtClean="0"/>
            <a:t>/</a:t>
          </a:r>
          <a:r>
            <a:rPr lang="zh-CN" altLang="en-US" sz="1400" kern="1200" dirty="0" smtClean="0"/>
            <a:t>共享进程的各个部分</a:t>
          </a:r>
          <a:endParaRPr lang="zh-CN" altLang="en-US" sz="1400" kern="1200" dirty="0"/>
        </a:p>
      </dsp:txBody>
      <dsp:txXfrm>
        <a:off x="4476040" y="3625597"/>
        <a:ext cx="1907979" cy="453167"/>
      </dsp:txXfrm>
    </dsp:sp>
    <dsp:sp modelId="{BA29A3F4-0798-4123-BF2A-0506138714B3}">
      <dsp:nvSpPr>
        <dsp:cNvPr id="0" name=""/>
        <dsp:cNvSpPr/>
      </dsp:nvSpPr>
      <dsp:spPr>
        <a:xfrm>
          <a:off x="4258230" y="482619"/>
          <a:ext cx="203711" cy="3971269"/>
        </a:xfrm>
        <a:custGeom>
          <a:avLst/>
          <a:gdLst/>
          <a:ahLst/>
          <a:cxnLst/>
          <a:rect l="0" t="0" r="0" b="0"/>
          <a:pathLst>
            <a:path>
              <a:moveTo>
                <a:pt x="0" y="0"/>
              </a:moveTo>
              <a:lnTo>
                <a:pt x="0" y="3971269"/>
              </a:lnTo>
              <a:lnTo>
                <a:pt x="203711" y="39712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25F333-5A2D-483D-A472-4C6D007AAB53}">
      <dsp:nvSpPr>
        <dsp:cNvPr id="0" name=""/>
        <dsp:cNvSpPr/>
      </dsp:nvSpPr>
      <dsp:spPr>
        <a:xfrm>
          <a:off x="4461941" y="4213205"/>
          <a:ext cx="1917962" cy="4813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设置各个</a:t>
          </a:r>
          <a:r>
            <a:rPr lang="en-US" altLang="zh-CN" sz="1400" kern="1200" dirty="0" smtClean="0"/>
            <a:t>ID</a:t>
          </a:r>
          <a:r>
            <a:rPr lang="zh-CN" altLang="en-US" sz="1400" kern="1200" dirty="0" smtClean="0"/>
            <a:t>、进程关系，等等</a:t>
          </a:r>
          <a:endParaRPr lang="zh-CN" altLang="en-US" sz="1400" kern="1200" dirty="0"/>
        </a:p>
      </dsp:txBody>
      <dsp:txXfrm>
        <a:off x="4476040" y="4227304"/>
        <a:ext cx="1889764" cy="4531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7C4B1-7F8E-4821-A386-501EE3FA97E7}">
      <dsp:nvSpPr>
        <dsp:cNvPr id="0" name=""/>
        <dsp:cNvSpPr/>
      </dsp:nvSpPr>
      <dsp:spPr>
        <a:xfrm>
          <a:off x="4054518" y="1253"/>
          <a:ext cx="2037111" cy="4813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altLang="zh-CN" sz="2600" kern="1200" dirty="0" err="1" smtClean="0"/>
            <a:t>Copy_process</a:t>
          </a:r>
          <a:endParaRPr lang="zh-CN" altLang="en-US" sz="2600" kern="1200" dirty="0"/>
        </a:p>
      </dsp:txBody>
      <dsp:txXfrm>
        <a:off x="4068617" y="15352"/>
        <a:ext cx="2008913" cy="453167"/>
      </dsp:txXfrm>
    </dsp:sp>
    <dsp:sp modelId="{A80FAA2C-87E1-4853-8253-F04B783399D1}">
      <dsp:nvSpPr>
        <dsp:cNvPr id="0" name=""/>
        <dsp:cNvSpPr/>
      </dsp:nvSpPr>
      <dsp:spPr>
        <a:xfrm>
          <a:off x="4258230" y="482619"/>
          <a:ext cx="189301" cy="375436"/>
        </a:xfrm>
        <a:custGeom>
          <a:avLst/>
          <a:gdLst/>
          <a:ahLst/>
          <a:cxnLst/>
          <a:rect l="0" t="0" r="0" b="0"/>
          <a:pathLst>
            <a:path>
              <a:moveTo>
                <a:pt x="0" y="0"/>
              </a:moveTo>
              <a:lnTo>
                <a:pt x="0" y="375436"/>
              </a:lnTo>
              <a:lnTo>
                <a:pt x="189301" y="3754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504667-99D0-4A52-98B8-60B97DC3F534}">
      <dsp:nvSpPr>
        <dsp:cNvPr id="0" name=""/>
        <dsp:cNvSpPr/>
      </dsp:nvSpPr>
      <dsp:spPr>
        <a:xfrm>
          <a:off x="4447531" y="617372"/>
          <a:ext cx="1999139" cy="481365"/>
        </a:xfrm>
        <a:prstGeom prst="roundRect">
          <a:avLst>
            <a:gd name="adj" fmla="val 10000"/>
          </a:avLst>
        </a:prstGeom>
        <a:solidFill>
          <a:schemeClr val="tx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检查标志</a:t>
          </a:r>
          <a:endParaRPr lang="zh-CN" altLang="en-US" sz="1600" kern="1200" dirty="0"/>
        </a:p>
      </dsp:txBody>
      <dsp:txXfrm>
        <a:off x="4461630" y="631471"/>
        <a:ext cx="1970941" cy="453167"/>
      </dsp:txXfrm>
    </dsp:sp>
    <dsp:sp modelId="{BE86500B-6173-4CA8-9EBF-EA4987FC8BF7}">
      <dsp:nvSpPr>
        <dsp:cNvPr id="0" name=""/>
        <dsp:cNvSpPr/>
      </dsp:nvSpPr>
      <dsp:spPr>
        <a:xfrm>
          <a:off x="4258230" y="482619"/>
          <a:ext cx="203711" cy="962731"/>
        </a:xfrm>
        <a:custGeom>
          <a:avLst/>
          <a:gdLst/>
          <a:ahLst/>
          <a:cxnLst/>
          <a:rect l="0" t="0" r="0" b="0"/>
          <a:pathLst>
            <a:path>
              <a:moveTo>
                <a:pt x="0" y="0"/>
              </a:moveTo>
              <a:lnTo>
                <a:pt x="0" y="962731"/>
              </a:lnTo>
              <a:lnTo>
                <a:pt x="203711" y="9627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9ABAE5-A784-4C24-B132-56E92516FBD0}">
      <dsp:nvSpPr>
        <dsp:cNvPr id="0" name=""/>
        <dsp:cNvSpPr/>
      </dsp:nvSpPr>
      <dsp:spPr>
        <a:xfrm>
          <a:off x="4461941" y="1204668"/>
          <a:ext cx="1965005" cy="481365"/>
        </a:xfrm>
        <a:prstGeom prst="roundRect">
          <a:avLst>
            <a:gd name="adj" fmla="val 10000"/>
          </a:avLst>
        </a:prstGeom>
        <a:solidFill>
          <a:schemeClr val="tx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altLang="zh-CN" sz="1600" kern="1200" dirty="0" err="1" smtClean="0"/>
            <a:t>Dup_task_struct</a:t>
          </a:r>
          <a:endParaRPr lang="zh-CN" altLang="en-US" sz="1600" kern="1200" dirty="0"/>
        </a:p>
      </dsp:txBody>
      <dsp:txXfrm>
        <a:off x="4476040" y="1218767"/>
        <a:ext cx="1936807" cy="453167"/>
      </dsp:txXfrm>
    </dsp:sp>
    <dsp:sp modelId="{08166B99-A762-46CB-B1CC-682A78C1D0B7}">
      <dsp:nvSpPr>
        <dsp:cNvPr id="0" name=""/>
        <dsp:cNvSpPr/>
      </dsp:nvSpPr>
      <dsp:spPr>
        <a:xfrm>
          <a:off x="4258230" y="482619"/>
          <a:ext cx="203711" cy="1564439"/>
        </a:xfrm>
        <a:custGeom>
          <a:avLst/>
          <a:gdLst/>
          <a:ahLst/>
          <a:cxnLst/>
          <a:rect l="0" t="0" r="0" b="0"/>
          <a:pathLst>
            <a:path>
              <a:moveTo>
                <a:pt x="0" y="0"/>
              </a:moveTo>
              <a:lnTo>
                <a:pt x="0" y="1564439"/>
              </a:lnTo>
              <a:lnTo>
                <a:pt x="203711" y="15644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FF6533-0A7A-403E-A5D2-9C2060E437F1}">
      <dsp:nvSpPr>
        <dsp:cNvPr id="0" name=""/>
        <dsp:cNvSpPr/>
      </dsp:nvSpPr>
      <dsp:spPr>
        <a:xfrm>
          <a:off x="4461941" y="1806375"/>
          <a:ext cx="1952096" cy="481365"/>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检查资源限制</a:t>
          </a:r>
          <a:endParaRPr lang="zh-CN" altLang="en-US" sz="1600" kern="1200" dirty="0"/>
        </a:p>
      </dsp:txBody>
      <dsp:txXfrm>
        <a:off x="4476040" y="1820474"/>
        <a:ext cx="1923898" cy="453167"/>
      </dsp:txXfrm>
    </dsp:sp>
    <dsp:sp modelId="{0886B47B-EFE9-49F6-840B-F5A6D6548C20}">
      <dsp:nvSpPr>
        <dsp:cNvPr id="0" name=""/>
        <dsp:cNvSpPr/>
      </dsp:nvSpPr>
      <dsp:spPr>
        <a:xfrm>
          <a:off x="4258230" y="482619"/>
          <a:ext cx="203711" cy="2166146"/>
        </a:xfrm>
        <a:custGeom>
          <a:avLst/>
          <a:gdLst/>
          <a:ahLst/>
          <a:cxnLst/>
          <a:rect l="0" t="0" r="0" b="0"/>
          <a:pathLst>
            <a:path>
              <a:moveTo>
                <a:pt x="0" y="0"/>
              </a:moveTo>
              <a:lnTo>
                <a:pt x="0" y="2166146"/>
              </a:lnTo>
              <a:lnTo>
                <a:pt x="203711" y="21661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328C9B-CADA-4738-B62A-864E629FE3AB}">
      <dsp:nvSpPr>
        <dsp:cNvPr id="0" name=""/>
        <dsp:cNvSpPr/>
      </dsp:nvSpPr>
      <dsp:spPr>
        <a:xfrm>
          <a:off x="4461941" y="2408083"/>
          <a:ext cx="1946790" cy="4813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初始化</a:t>
          </a:r>
          <a:r>
            <a:rPr lang="en-US" altLang="zh-CN" sz="1600" kern="1200" dirty="0" err="1" smtClean="0"/>
            <a:t>task_struct</a:t>
          </a:r>
          <a:endParaRPr lang="zh-CN" altLang="en-US" sz="1600" kern="1200" dirty="0"/>
        </a:p>
      </dsp:txBody>
      <dsp:txXfrm>
        <a:off x="4476040" y="2422182"/>
        <a:ext cx="1918592" cy="453167"/>
      </dsp:txXfrm>
    </dsp:sp>
    <dsp:sp modelId="{6236D490-1503-4528-AF6C-FF5C8503B69D}">
      <dsp:nvSpPr>
        <dsp:cNvPr id="0" name=""/>
        <dsp:cNvSpPr/>
      </dsp:nvSpPr>
      <dsp:spPr>
        <a:xfrm>
          <a:off x="4258230" y="482619"/>
          <a:ext cx="246949" cy="2811095"/>
        </a:xfrm>
        <a:custGeom>
          <a:avLst/>
          <a:gdLst/>
          <a:ahLst/>
          <a:cxnLst/>
          <a:rect l="0" t="0" r="0" b="0"/>
          <a:pathLst>
            <a:path>
              <a:moveTo>
                <a:pt x="0" y="0"/>
              </a:moveTo>
              <a:lnTo>
                <a:pt x="0" y="2811095"/>
              </a:lnTo>
              <a:lnTo>
                <a:pt x="246949" y="28110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327289-5CF3-4FF8-B29C-6BABD13C6048}">
      <dsp:nvSpPr>
        <dsp:cNvPr id="0" name=""/>
        <dsp:cNvSpPr/>
      </dsp:nvSpPr>
      <dsp:spPr>
        <a:xfrm>
          <a:off x="4505179" y="3053031"/>
          <a:ext cx="1889141" cy="4813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altLang="zh-CN" sz="1600" kern="1200" dirty="0" err="1" smtClean="0"/>
            <a:t>Sched_fork</a:t>
          </a:r>
          <a:endParaRPr lang="zh-CN" altLang="en-US" sz="1600" kern="1200" dirty="0"/>
        </a:p>
      </dsp:txBody>
      <dsp:txXfrm>
        <a:off x="4519278" y="3067130"/>
        <a:ext cx="1860943" cy="453167"/>
      </dsp:txXfrm>
    </dsp:sp>
    <dsp:sp modelId="{56517E1B-EB2F-43E8-97D1-F3E42BE76EFF}">
      <dsp:nvSpPr>
        <dsp:cNvPr id="0" name=""/>
        <dsp:cNvSpPr/>
      </dsp:nvSpPr>
      <dsp:spPr>
        <a:xfrm>
          <a:off x="4258230" y="482619"/>
          <a:ext cx="203711" cy="3369561"/>
        </a:xfrm>
        <a:custGeom>
          <a:avLst/>
          <a:gdLst/>
          <a:ahLst/>
          <a:cxnLst/>
          <a:rect l="0" t="0" r="0" b="0"/>
          <a:pathLst>
            <a:path>
              <a:moveTo>
                <a:pt x="0" y="0"/>
              </a:moveTo>
              <a:lnTo>
                <a:pt x="0" y="3369561"/>
              </a:lnTo>
              <a:lnTo>
                <a:pt x="203711" y="33695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A03B8D-7E3B-461D-8A2C-462E1F703562}">
      <dsp:nvSpPr>
        <dsp:cNvPr id="0" name=""/>
        <dsp:cNvSpPr/>
      </dsp:nvSpPr>
      <dsp:spPr>
        <a:xfrm>
          <a:off x="4461941" y="3611498"/>
          <a:ext cx="1936177" cy="4813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复制</a:t>
          </a:r>
          <a:r>
            <a:rPr lang="en-US" altLang="zh-CN" sz="1400" kern="1200" dirty="0" smtClean="0"/>
            <a:t>/</a:t>
          </a:r>
          <a:r>
            <a:rPr lang="zh-CN" altLang="en-US" sz="1400" kern="1200" dirty="0" smtClean="0"/>
            <a:t>共享进程的各个部分</a:t>
          </a:r>
          <a:endParaRPr lang="zh-CN" altLang="en-US" sz="1400" kern="1200" dirty="0"/>
        </a:p>
      </dsp:txBody>
      <dsp:txXfrm>
        <a:off x="4476040" y="3625597"/>
        <a:ext cx="1907979" cy="453167"/>
      </dsp:txXfrm>
    </dsp:sp>
    <dsp:sp modelId="{BA29A3F4-0798-4123-BF2A-0506138714B3}">
      <dsp:nvSpPr>
        <dsp:cNvPr id="0" name=""/>
        <dsp:cNvSpPr/>
      </dsp:nvSpPr>
      <dsp:spPr>
        <a:xfrm>
          <a:off x="4258230" y="482619"/>
          <a:ext cx="203711" cy="3971269"/>
        </a:xfrm>
        <a:custGeom>
          <a:avLst/>
          <a:gdLst/>
          <a:ahLst/>
          <a:cxnLst/>
          <a:rect l="0" t="0" r="0" b="0"/>
          <a:pathLst>
            <a:path>
              <a:moveTo>
                <a:pt x="0" y="0"/>
              </a:moveTo>
              <a:lnTo>
                <a:pt x="0" y="3971269"/>
              </a:lnTo>
              <a:lnTo>
                <a:pt x="203711" y="39712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25F333-5A2D-483D-A472-4C6D007AAB53}">
      <dsp:nvSpPr>
        <dsp:cNvPr id="0" name=""/>
        <dsp:cNvSpPr/>
      </dsp:nvSpPr>
      <dsp:spPr>
        <a:xfrm>
          <a:off x="4461941" y="4213205"/>
          <a:ext cx="1917962" cy="4813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设置各个</a:t>
          </a:r>
          <a:r>
            <a:rPr lang="en-US" altLang="zh-CN" sz="1400" kern="1200" dirty="0" smtClean="0"/>
            <a:t>ID</a:t>
          </a:r>
          <a:r>
            <a:rPr lang="zh-CN" altLang="en-US" sz="1400" kern="1200" dirty="0" smtClean="0"/>
            <a:t>、进程关系，等等</a:t>
          </a:r>
          <a:endParaRPr lang="zh-CN" altLang="en-US" sz="1400" kern="1200" dirty="0"/>
        </a:p>
      </dsp:txBody>
      <dsp:txXfrm>
        <a:off x="4476040" y="4227304"/>
        <a:ext cx="1889764" cy="4531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7C4B1-7F8E-4821-A386-501EE3FA97E7}">
      <dsp:nvSpPr>
        <dsp:cNvPr id="0" name=""/>
        <dsp:cNvSpPr/>
      </dsp:nvSpPr>
      <dsp:spPr>
        <a:xfrm>
          <a:off x="4054518" y="1253"/>
          <a:ext cx="2037111" cy="4813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altLang="zh-CN" sz="2600" kern="1200" dirty="0" err="1" smtClean="0"/>
            <a:t>Copy_process</a:t>
          </a:r>
          <a:endParaRPr lang="zh-CN" altLang="en-US" sz="2600" kern="1200" dirty="0"/>
        </a:p>
      </dsp:txBody>
      <dsp:txXfrm>
        <a:off x="4068617" y="15352"/>
        <a:ext cx="2008913" cy="453167"/>
      </dsp:txXfrm>
    </dsp:sp>
    <dsp:sp modelId="{A80FAA2C-87E1-4853-8253-F04B783399D1}">
      <dsp:nvSpPr>
        <dsp:cNvPr id="0" name=""/>
        <dsp:cNvSpPr/>
      </dsp:nvSpPr>
      <dsp:spPr>
        <a:xfrm>
          <a:off x="4258230" y="482619"/>
          <a:ext cx="189301" cy="375436"/>
        </a:xfrm>
        <a:custGeom>
          <a:avLst/>
          <a:gdLst/>
          <a:ahLst/>
          <a:cxnLst/>
          <a:rect l="0" t="0" r="0" b="0"/>
          <a:pathLst>
            <a:path>
              <a:moveTo>
                <a:pt x="0" y="0"/>
              </a:moveTo>
              <a:lnTo>
                <a:pt x="0" y="375436"/>
              </a:lnTo>
              <a:lnTo>
                <a:pt x="189301" y="3754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504667-99D0-4A52-98B8-60B97DC3F534}">
      <dsp:nvSpPr>
        <dsp:cNvPr id="0" name=""/>
        <dsp:cNvSpPr/>
      </dsp:nvSpPr>
      <dsp:spPr>
        <a:xfrm>
          <a:off x="4447531" y="617372"/>
          <a:ext cx="1999139" cy="481365"/>
        </a:xfrm>
        <a:prstGeom prst="roundRect">
          <a:avLst>
            <a:gd name="adj" fmla="val 10000"/>
          </a:avLst>
        </a:prstGeom>
        <a:solidFill>
          <a:schemeClr val="tx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检查标志</a:t>
          </a:r>
          <a:endParaRPr lang="zh-CN" altLang="en-US" sz="1600" kern="1200" dirty="0"/>
        </a:p>
      </dsp:txBody>
      <dsp:txXfrm>
        <a:off x="4461630" y="631471"/>
        <a:ext cx="1970941" cy="453167"/>
      </dsp:txXfrm>
    </dsp:sp>
    <dsp:sp modelId="{BE86500B-6173-4CA8-9EBF-EA4987FC8BF7}">
      <dsp:nvSpPr>
        <dsp:cNvPr id="0" name=""/>
        <dsp:cNvSpPr/>
      </dsp:nvSpPr>
      <dsp:spPr>
        <a:xfrm>
          <a:off x="4258230" y="482619"/>
          <a:ext cx="203711" cy="962731"/>
        </a:xfrm>
        <a:custGeom>
          <a:avLst/>
          <a:gdLst/>
          <a:ahLst/>
          <a:cxnLst/>
          <a:rect l="0" t="0" r="0" b="0"/>
          <a:pathLst>
            <a:path>
              <a:moveTo>
                <a:pt x="0" y="0"/>
              </a:moveTo>
              <a:lnTo>
                <a:pt x="0" y="962731"/>
              </a:lnTo>
              <a:lnTo>
                <a:pt x="203711" y="9627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9ABAE5-A784-4C24-B132-56E92516FBD0}">
      <dsp:nvSpPr>
        <dsp:cNvPr id="0" name=""/>
        <dsp:cNvSpPr/>
      </dsp:nvSpPr>
      <dsp:spPr>
        <a:xfrm>
          <a:off x="4461941" y="1204668"/>
          <a:ext cx="1965005" cy="481365"/>
        </a:xfrm>
        <a:prstGeom prst="roundRect">
          <a:avLst>
            <a:gd name="adj" fmla="val 10000"/>
          </a:avLst>
        </a:prstGeom>
        <a:solidFill>
          <a:schemeClr val="tx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altLang="zh-CN" sz="1600" kern="1200" dirty="0" err="1" smtClean="0"/>
            <a:t>Dup_task_struct</a:t>
          </a:r>
          <a:endParaRPr lang="zh-CN" altLang="en-US" sz="1600" kern="1200" dirty="0"/>
        </a:p>
      </dsp:txBody>
      <dsp:txXfrm>
        <a:off x="4476040" y="1218767"/>
        <a:ext cx="1936807" cy="453167"/>
      </dsp:txXfrm>
    </dsp:sp>
    <dsp:sp modelId="{08166B99-A762-46CB-B1CC-682A78C1D0B7}">
      <dsp:nvSpPr>
        <dsp:cNvPr id="0" name=""/>
        <dsp:cNvSpPr/>
      </dsp:nvSpPr>
      <dsp:spPr>
        <a:xfrm>
          <a:off x="4258230" y="482619"/>
          <a:ext cx="203711" cy="1564439"/>
        </a:xfrm>
        <a:custGeom>
          <a:avLst/>
          <a:gdLst/>
          <a:ahLst/>
          <a:cxnLst/>
          <a:rect l="0" t="0" r="0" b="0"/>
          <a:pathLst>
            <a:path>
              <a:moveTo>
                <a:pt x="0" y="0"/>
              </a:moveTo>
              <a:lnTo>
                <a:pt x="0" y="1564439"/>
              </a:lnTo>
              <a:lnTo>
                <a:pt x="203711" y="15644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FF6533-0A7A-403E-A5D2-9C2060E437F1}">
      <dsp:nvSpPr>
        <dsp:cNvPr id="0" name=""/>
        <dsp:cNvSpPr/>
      </dsp:nvSpPr>
      <dsp:spPr>
        <a:xfrm>
          <a:off x="4461941" y="1806375"/>
          <a:ext cx="1952096" cy="481365"/>
        </a:xfrm>
        <a:prstGeom prst="roundRect">
          <a:avLst>
            <a:gd name="adj" fmla="val 10000"/>
          </a:avLst>
        </a:prstGeom>
        <a:solidFill>
          <a:schemeClr val="tx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检查资源限制</a:t>
          </a:r>
          <a:endParaRPr lang="zh-CN" altLang="en-US" sz="1600" kern="1200" dirty="0"/>
        </a:p>
      </dsp:txBody>
      <dsp:txXfrm>
        <a:off x="4476040" y="1820474"/>
        <a:ext cx="1923898" cy="453167"/>
      </dsp:txXfrm>
    </dsp:sp>
    <dsp:sp modelId="{0886B47B-EFE9-49F6-840B-F5A6D6548C20}">
      <dsp:nvSpPr>
        <dsp:cNvPr id="0" name=""/>
        <dsp:cNvSpPr/>
      </dsp:nvSpPr>
      <dsp:spPr>
        <a:xfrm>
          <a:off x="4258230" y="482619"/>
          <a:ext cx="203711" cy="2166146"/>
        </a:xfrm>
        <a:custGeom>
          <a:avLst/>
          <a:gdLst/>
          <a:ahLst/>
          <a:cxnLst/>
          <a:rect l="0" t="0" r="0" b="0"/>
          <a:pathLst>
            <a:path>
              <a:moveTo>
                <a:pt x="0" y="0"/>
              </a:moveTo>
              <a:lnTo>
                <a:pt x="0" y="2166146"/>
              </a:lnTo>
              <a:lnTo>
                <a:pt x="203711" y="21661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328C9B-CADA-4738-B62A-864E629FE3AB}">
      <dsp:nvSpPr>
        <dsp:cNvPr id="0" name=""/>
        <dsp:cNvSpPr/>
      </dsp:nvSpPr>
      <dsp:spPr>
        <a:xfrm>
          <a:off x="4461941" y="2408083"/>
          <a:ext cx="1946790" cy="481365"/>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初始化</a:t>
          </a:r>
          <a:r>
            <a:rPr lang="en-US" altLang="zh-CN" sz="1600" kern="1200" dirty="0" err="1" smtClean="0"/>
            <a:t>task_struct</a:t>
          </a:r>
          <a:endParaRPr lang="zh-CN" altLang="en-US" sz="1600" kern="1200" dirty="0"/>
        </a:p>
      </dsp:txBody>
      <dsp:txXfrm>
        <a:off x="4476040" y="2422182"/>
        <a:ext cx="1918592" cy="453167"/>
      </dsp:txXfrm>
    </dsp:sp>
    <dsp:sp modelId="{6236D490-1503-4528-AF6C-FF5C8503B69D}">
      <dsp:nvSpPr>
        <dsp:cNvPr id="0" name=""/>
        <dsp:cNvSpPr/>
      </dsp:nvSpPr>
      <dsp:spPr>
        <a:xfrm>
          <a:off x="4258230" y="482619"/>
          <a:ext cx="246949" cy="2811095"/>
        </a:xfrm>
        <a:custGeom>
          <a:avLst/>
          <a:gdLst/>
          <a:ahLst/>
          <a:cxnLst/>
          <a:rect l="0" t="0" r="0" b="0"/>
          <a:pathLst>
            <a:path>
              <a:moveTo>
                <a:pt x="0" y="0"/>
              </a:moveTo>
              <a:lnTo>
                <a:pt x="0" y="2811095"/>
              </a:lnTo>
              <a:lnTo>
                <a:pt x="246949" y="28110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327289-5CF3-4FF8-B29C-6BABD13C6048}">
      <dsp:nvSpPr>
        <dsp:cNvPr id="0" name=""/>
        <dsp:cNvSpPr/>
      </dsp:nvSpPr>
      <dsp:spPr>
        <a:xfrm>
          <a:off x="4505179" y="3053031"/>
          <a:ext cx="1889141" cy="4813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altLang="zh-CN" sz="1600" kern="1200" dirty="0" err="1" smtClean="0"/>
            <a:t>Sched_fork</a:t>
          </a:r>
          <a:endParaRPr lang="zh-CN" altLang="en-US" sz="1600" kern="1200" dirty="0"/>
        </a:p>
      </dsp:txBody>
      <dsp:txXfrm>
        <a:off x="4519278" y="3067130"/>
        <a:ext cx="1860943" cy="453167"/>
      </dsp:txXfrm>
    </dsp:sp>
    <dsp:sp modelId="{56517E1B-EB2F-43E8-97D1-F3E42BE76EFF}">
      <dsp:nvSpPr>
        <dsp:cNvPr id="0" name=""/>
        <dsp:cNvSpPr/>
      </dsp:nvSpPr>
      <dsp:spPr>
        <a:xfrm>
          <a:off x="4258230" y="482619"/>
          <a:ext cx="203711" cy="3369561"/>
        </a:xfrm>
        <a:custGeom>
          <a:avLst/>
          <a:gdLst/>
          <a:ahLst/>
          <a:cxnLst/>
          <a:rect l="0" t="0" r="0" b="0"/>
          <a:pathLst>
            <a:path>
              <a:moveTo>
                <a:pt x="0" y="0"/>
              </a:moveTo>
              <a:lnTo>
                <a:pt x="0" y="3369561"/>
              </a:lnTo>
              <a:lnTo>
                <a:pt x="203711" y="33695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A03B8D-7E3B-461D-8A2C-462E1F703562}">
      <dsp:nvSpPr>
        <dsp:cNvPr id="0" name=""/>
        <dsp:cNvSpPr/>
      </dsp:nvSpPr>
      <dsp:spPr>
        <a:xfrm>
          <a:off x="4461941" y="3611498"/>
          <a:ext cx="1936177" cy="4813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复制</a:t>
          </a:r>
          <a:r>
            <a:rPr lang="en-US" altLang="zh-CN" sz="1400" kern="1200" dirty="0" smtClean="0"/>
            <a:t>/</a:t>
          </a:r>
          <a:r>
            <a:rPr lang="zh-CN" altLang="en-US" sz="1400" kern="1200" dirty="0" smtClean="0"/>
            <a:t>共享进程的各个部分</a:t>
          </a:r>
          <a:endParaRPr lang="zh-CN" altLang="en-US" sz="1400" kern="1200" dirty="0"/>
        </a:p>
      </dsp:txBody>
      <dsp:txXfrm>
        <a:off x="4476040" y="3625597"/>
        <a:ext cx="1907979" cy="453167"/>
      </dsp:txXfrm>
    </dsp:sp>
    <dsp:sp modelId="{BA29A3F4-0798-4123-BF2A-0506138714B3}">
      <dsp:nvSpPr>
        <dsp:cNvPr id="0" name=""/>
        <dsp:cNvSpPr/>
      </dsp:nvSpPr>
      <dsp:spPr>
        <a:xfrm>
          <a:off x="4258230" y="482619"/>
          <a:ext cx="203711" cy="3971269"/>
        </a:xfrm>
        <a:custGeom>
          <a:avLst/>
          <a:gdLst/>
          <a:ahLst/>
          <a:cxnLst/>
          <a:rect l="0" t="0" r="0" b="0"/>
          <a:pathLst>
            <a:path>
              <a:moveTo>
                <a:pt x="0" y="0"/>
              </a:moveTo>
              <a:lnTo>
                <a:pt x="0" y="3971269"/>
              </a:lnTo>
              <a:lnTo>
                <a:pt x="203711" y="39712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25F333-5A2D-483D-A472-4C6D007AAB53}">
      <dsp:nvSpPr>
        <dsp:cNvPr id="0" name=""/>
        <dsp:cNvSpPr/>
      </dsp:nvSpPr>
      <dsp:spPr>
        <a:xfrm>
          <a:off x="4461941" y="4213205"/>
          <a:ext cx="1917962" cy="4813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设置各个</a:t>
          </a:r>
          <a:r>
            <a:rPr lang="en-US" altLang="zh-CN" sz="1400" kern="1200" dirty="0" smtClean="0"/>
            <a:t>ID</a:t>
          </a:r>
          <a:r>
            <a:rPr lang="zh-CN" altLang="en-US" sz="1400" kern="1200" dirty="0" smtClean="0"/>
            <a:t>、进程关系，等等</a:t>
          </a:r>
          <a:endParaRPr lang="zh-CN" altLang="en-US" sz="1400" kern="1200" dirty="0"/>
        </a:p>
      </dsp:txBody>
      <dsp:txXfrm>
        <a:off x="4476040" y="4227304"/>
        <a:ext cx="1889764" cy="4531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7C4B1-7F8E-4821-A386-501EE3FA97E7}">
      <dsp:nvSpPr>
        <dsp:cNvPr id="0" name=""/>
        <dsp:cNvSpPr/>
      </dsp:nvSpPr>
      <dsp:spPr>
        <a:xfrm>
          <a:off x="4054518" y="1253"/>
          <a:ext cx="2037111" cy="4813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altLang="zh-CN" sz="2600" kern="1200" dirty="0" err="1" smtClean="0"/>
            <a:t>Copy_process</a:t>
          </a:r>
          <a:endParaRPr lang="zh-CN" altLang="en-US" sz="2600" kern="1200" dirty="0"/>
        </a:p>
      </dsp:txBody>
      <dsp:txXfrm>
        <a:off x="4068617" y="15352"/>
        <a:ext cx="2008913" cy="453167"/>
      </dsp:txXfrm>
    </dsp:sp>
    <dsp:sp modelId="{A80FAA2C-87E1-4853-8253-F04B783399D1}">
      <dsp:nvSpPr>
        <dsp:cNvPr id="0" name=""/>
        <dsp:cNvSpPr/>
      </dsp:nvSpPr>
      <dsp:spPr>
        <a:xfrm>
          <a:off x="4258230" y="482619"/>
          <a:ext cx="189301" cy="375436"/>
        </a:xfrm>
        <a:custGeom>
          <a:avLst/>
          <a:gdLst/>
          <a:ahLst/>
          <a:cxnLst/>
          <a:rect l="0" t="0" r="0" b="0"/>
          <a:pathLst>
            <a:path>
              <a:moveTo>
                <a:pt x="0" y="0"/>
              </a:moveTo>
              <a:lnTo>
                <a:pt x="0" y="375436"/>
              </a:lnTo>
              <a:lnTo>
                <a:pt x="189301" y="3754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504667-99D0-4A52-98B8-60B97DC3F534}">
      <dsp:nvSpPr>
        <dsp:cNvPr id="0" name=""/>
        <dsp:cNvSpPr/>
      </dsp:nvSpPr>
      <dsp:spPr>
        <a:xfrm>
          <a:off x="4447531" y="617372"/>
          <a:ext cx="1999139" cy="481365"/>
        </a:xfrm>
        <a:prstGeom prst="roundRect">
          <a:avLst>
            <a:gd name="adj" fmla="val 10000"/>
          </a:avLst>
        </a:prstGeom>
        <a:solidFill>
          <a:schemeClr val="tx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检查标志</a:t>
          </a:r>
          <a:endParaRPr lang="zh-CN" altLang="en-US" sz="1600" kern="1200" dirty="0"/>
        </a:p>
      </dsp:txBody>
      <dsp:txXfrm>
        <a:off x="4461630" y="631471"/>
        <a:ext cx="1970941" cy="453167"/>
      </dsp:txXfrm>
    </dsp:sp>
    <dsp:sp modelId="{BE86500B-6173-4CA8-9EBF-EA4987FC8BF7}">
      <dsp:nvSpPr>
        <dsp:cNvPr id="0" name=""/>
        <dsp:cNvSpPr/>
      </dsp:nvSpPr>
      <dsp:spPr>
        <a:xfrm>
          <a:off x="4258230" y="482619"/>
          <a:ext cx="203711" cy="962731"/>
        </a:xfrm>
        <a:custGeom>
          <a:avLst/>
          <a:gdLst/>
          <a:ahLst/>
          <a:cxnLst/>
          <a:rect l="0" t="0" r="0" b="0"/>
          <a:pathLst>
            <a:path>
              <a:moveTo>
                <a:pt x="0" y="0"/>
              </a:moveTo>
              <a:lnTo>
                <a:pt x="0" y="962731"/>
              </a:lnTo>
              <a:lnTo>
                <a:pt x="203711" y="9627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9ABAE5-A784-4C24-B132-56E92516FBD0}">
      <dsp:nvSpPr>
        <dsp:cNvPr id="0" name=""/>
        <dsp:cNvSpPr/>
      </dsp:nvSpPr>
      <dsp:spPr>
        <a:xfrm>
          <a:off x="4461941" y="1204668"/>
          <a:ext cx="1965005" cy="481365"/>
        </a:xfrm>
        <a:prstGeom prst="roundRect">
          <a:avLst>
            <a:gd name="adj" fmla="val 10000"/>
          </a:avLst>
        </a:prstGeom>
        <a:solidFill>
          <a:schemeClr val="tx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altLang="zh-CN" sz="1600" kern="1200" dirty="0" err="1" smtClean="0"/>
            <a:t>Dup_task_struct</a:t>
          </a:r>
          <a:endParaRPr lang="zh-CN" altLang="en-US" sz="1600" kern="1200" dirty="0"/>
        </a:p>
      </dsp:txBody>
      <dsp:txXfrm>
        <a:off x="4476040" y="1218767"/>
        <a:ext cx="1936807" cy="453167"/>
      </dsp:txXfrm>
    </dsp:sp>
    <dsp:sp modelId="{08166B99-A762-46CB-B1CC-682A78C1D0B7}">
      <dsp:nvSpPr>
        <dsp:cNvPr id="0" name=""/>
        <dsp:cNvSpPr/>
      </dsp:nvSpPr>
      <dsp:spPr>
        <a:xfrm>
          <a:off x="4258230" y="482619"/>
          <a:ext cx="203711" cy="1564439"/>
        </a:xfrm>
        <a:custGeom>
          <a:avLst/>
          <a:gdLst/>
          <a:ahLst/>
          <a:cxnLst/>
          <a:rect l="0" t="0" r="0" b="0"/>
          <a:pathLst>
            <a:path>
              <a:moveTo>
                <a:pt x="0" y="0"/>
              </a:moveTo>
              <a:lnTo>
                <a:pt x="0" y="1564439"/>
              </a:lnTo>
              <a:lnTo>
                <a:pt x="203711" y="15644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FF6533-0A7A-403E-A5D2-9C2060E437F1}">
      <dsp:nvSpPr>
        <dsp:cNvPr id="0" name=""/>
        <dsp:cNvSpPr/>
      </dsp:nvSpPr>
      <dsp:spPr>
        <a:xfrm>
          <a:off x="4461941" y="1806375"/>
          <a:ext cx="1952096" cy="481365"/>
        </a:xfrm>
        <a:prstGeom prst="roundRect">
          <a:avLst>
            <a:gd name="adj" fmla="val 10000"/>
          </a:avLst>
        </a:prstGeom>
        <a:solidFill>
          <a:schemeClr val="tx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检查资源限制</a:t>
          </a:r>
          <a:endParaRPr lang="zh-CN" altLang="en-US" sz="1600" kern="1200" dirty="0"/>
        </a:p>
      </dsp:txBody>
      <dsp:txXfrm>
        <a:off x="4476040" y="1820474"/>
        <a:ext cx="1923898" cy="453167"/>
      </dsp:txXfrm>
    </dsp:sp>
    <dsp:sp modelId="{0886B47B-EFE9-49F6-840B-F5A6D6548C20}">
      <dsp:nvSpPr>
        <dsp:cNvPr id="0" name=""/>
        <dsp:cNvSpPr/>
      </dsp:nvSpPr>
      <dsp:spPr>
        <a:xfrm>
          <a:off x="4258230" y="482619"/>
          <a:ext cx="203711" cy="2166146"/>
        </a:xfrm>
        <a:custGeom>
          <a:avLst/>
          <a:gdLst/>
          <a:ahLst/>
          <a:cxnLst/>
          <a:rect l="0" t="0" r="0" b="0"/>
          <a:pathLst>
            <a:path>
              <a:moveTo>
                <a:pt x="0" y="0"/>
              </a:moveTo>
              <a:lnTo>
                <a:pt x="0" y="2166146"/>
              </a:lnTo>
              <a:lnTo>
                <a:pt x="203711" y="21661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328C9B-CADA-4738-B62A-864E629FE3AB}">
      <dsp:nvSpPr>
        <dsp:cNvPr id="0" name=""/>
        <dsp:cNvSpPr/>
      </dsp:nvSpPr>
      <dsp:spPr>
        <a:xfrm>
          <a:off x="4461941" y="2408083"/>
          <a:ext cx="1946790" cy="481365"/>
        </a:xfrm>
        <a:prstGeom prst="roundRect">
          <a:avLst>
            <a:gd name="adj" fmla="val 10000"/>
          </a:avLst>
        </a:prstGeom>
        <a:solidFill>
          <a:schemeClr val="tx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初始化</a:t>
          </a:r>
          <a:r>
            <a:rPr lang="en-US" altLang="zh-CN" sz="1600" kern="1200" dirty="0" err="1" smtClean="0"/>
            <a:t>task_struct</a:t>
          </a:r>
          <a:endParaRPr lang="zh-CN" altLang="en-US" sz="1600" kern="1200" dirty="0"/>
        </a:p>
      </dsp:txBody>
      <dsp:txXfrm>
        <a:off x="4476040" y="2422182"/>
        <a:ext cx="1918592" cy="453167"/>
      </dsp:txXfrm>
    </dsp:sp>
    <dsp:sp modelId="{6236D490-1503-4528-AF6C-FF5C8503B69D}">
      <dsp:nvSpPr>
        <dsp:cNvPr id="0" name=""/>
        <dsp:cNvSpPr/>
      </dsp:nvSpPr>
      <dsp:spPr>
        <a:xfrm>
          <a:off x="4258230" y="482619"/>
          <a:ext cx="246949" cy="2811095"/>
        </a:xfrm>
        <a:custGeom>
          <a:avLst/>
          <a:gdLst/>
          <a:ahLst/>
          <a:cxnLst/>
          <a:rect l="0" t="0" r="0" b="0"/>
          <a:pathLst>
            <a:path>
              <a:moveTo>
                <a:pt x="0" y="0"/>
              </a:moveTo>
              <a:lnTo>
                <a:pt x="0" y="2811095"/>
              </a:lnTo>
              <a:lnTo>
                <a:pt x="246949" y="28110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327289-5CF3-4FF8-B29C-6BABD13C6048}">
      <dsp:nvSpPr>
        <dsp:cNvPr id="0" name=""/>
        <dsp:cNvSpPr/>
      </dsp:nvSpPr>
      <dsp:spPr>
        <a:xfrm>
          <a:off x="4505179" y="3053031"/>
          <a:ext cx="1889141" cy="481365"/>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altLang="zh-CN" sz="1600" kern="1200" dirty="0" err="1" smtClean="0"/>
            <a:t>Sched_fork</a:t>
          </a:r>
          <a:endParaRPr lang="zh-CN" altLang="en-US" sz="1600" kern="1200" dirty="0"/>
        </a:p>
      </dsp:txBody>
      <dsp:txXfrm>
        <a:off x="4519278" y="3067130"/>
        <a:ext cx="1860943" cy="453167"/>
      </dsp:txXfrm>
    </dsp:sp>
    <dsp:sp modelId="{56517E1B-EB2F-43E8-97D1-F3E42BE76EFF}">
      <dsp:nvSpPr>
        <dsp:cNvPr id="0" name=""/>
        <dsp:cNvSpPr/>
      </dsp:nvSpPr>
      <dsp:spPr>
        <a:xfrm>
          <a:off x="4258230" y="482619"/>
          <a:ext cx="203711" cy="3369561"/>
        </a:xfrm>
        <a:custGeom>
          <a:avLst/>
          <a:gdLst/>
          <a:ahLst/>
          <a:cxnLst/>
          <a:rect l="0" t="0" r="0" b="0"/>
          <a:pathLst>
            <a:path>
              <a:moveTo>
                <a:pt x="0" y="0"/>
              </a:moveTo>
              <a:lnTo>
                <a:pt x="0" y="3369561"/>
              </a:lnTo>
              <a:lnTo>
                <a:pt x="203711" y="33695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A03B8D-7E3B-461D-8A2C-462E1F703562}">
      <dsp:nvSpPr>
        <dsp:cNvPr id="0" name=""/>
        <dsp:cNvSpPr/>
      </dsp:nvSpPr>
      <dsp:spPr>
        <a:xfrm>
          <a:off x="4461941" y="3611498"/>
          <a:ext cx="1936177" cy="4813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复制</a:t>
          </a:r>
          <a:r>
            <a:rPr lang="en-US" altLang="zh-CN" sz="1400" kern="1200" dirty="0" smtClean="0"/>
            <a:t>/</a:t>
          </a:r>
          <a:r>
            <a:rPr lang="zh-CN" altLang="en-US" sz="1400" kern="1200" dirty="0" smtClean="0"/>
            <a:t>共享进程的各个部分</a:t>
          </a:r>
          <a:endParaRPr lang="zh-CN" altLang="en-US" sz="1400" kern="1200" dirty="0"/>
        </a:p>
      </dsp:txBody>
      <dsp:txXfrm>
        <a:off x="4476040" y="3625597"/>
        <a:ext cx="1907979" cy="453167"/>
      </dsp:txXfrm>
    </dsp:sp>
    <dsp:sp modelId="{BA29A3F4-0798-4123-BF2A-0506138714B3}">
      <dsp:nvSpPr>
        <dsp:cNvPr id="0" name=""/>
        <dsp:cNvSpPr/>
      </dsp:nvSpPr>
      <dsp:spPr>
        <a:xfrm>
          <a:off x="4258230" y="482619"/>
          <a:ext cx="203711" cy="3971269"/>
        </a:xfrm>
        <a:custGeom>
          <a:avLst/>
          <a:gdLst/>
          <a:ahLst/>
          <a:cxnLst/>
          <a:rect l="0" t="0" r="0" b="0"/>
          <a:pathLst>
            <a:path>
              <a:moveTo>
                <a:pt x="0" y="0"/>
              </a:moveTo>
              <a:lnTo>
                <a:pt x="0" y="3971269"/>
              </a:lnTo>
              <a:lnTo>
                <a:pt x="203711" y="39712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25F333-5A2D-483D-A472-4C6D007AAB53}">
      <dsp:nvSpPr>
        <dsp:cNvPr id="0" name=""/>
        <dsp:cNvSpPr/>
      </dsp:nvSpPr>
      <dsp:spPr>
        <a:xfrm>
          <a:off x="4461941" y="4213205"/>
          <a:ext cx="1917962" cy="4813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设置各个</a:t>
          </a:r>
          <a:r>
            <a:rPr lang="en-US" altLang="zh-CN" sz="1400" kern="1200" dirty="0" smtClean="0"/>
            <a:t>ID</a:t>
          </a:r>
          <a:r>
            <a:rPr lang="zh-CN" altLang="en-US" sz="1400" kern="1200" dirty="0" smtClean="0"/>
            <a:t>、进程关系，等等</a:t>
          </a:r>
          <a:endParaRPr lang="zh-CN" altLang="en-US" sz="1400" kern="1200" dirty="0"/>
        </a:p>
      </dsp:txBody>
      <dsp:txXfrm>
        <a:off x="4476040" y="4227304"/>
        <a:ext cx="1889764" cy="4531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7C4B1-7F8E-4821-A386-501EE3FA97E7}">
      <dsp:nvSpPr>
        <dsp:cNvPr id="0" name=""/>
        <dsp:cNvSpPr/>
      </dsp:nvSpPr>
      <dsp:spPr>
        <a:xfrm>
          <a:off x="4054518" y="1253"/>
          <a:ext cx="2037111" cy="4813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altLang="zh-CN" sz="2600" kern="1200" dirty="0" err="1" smtClean="0"/>
            <a:t>Copy_process</a:t>
          </a:r>
          <a:endParaRPr lang="zh-CN" altLang="en-US" sz="2600" kern="1200" dirty="0"/>
        </a:p>
      </dsp:txBody>
      <dsp:txXfrm>
        <a:off x="4068617" y="15352"/>
        <a:ext cx="2008913" cy="453167"/>
      </dsp:txXfrm>
    </dsp:sp>
    <dsp:sp modelId="{A80FAA2C-87E1-4853-8253-F04B783399D1}">
      <dsp:nvSpPr>
        <dsp:cNvPr id="0" name=""/>
        <dsp:cNvSpPr/>
      </dsp:nvSpPr>
      <dsp:spPr>
        <a:xfrm>
          <a:off x="4258230" y="482619"/>
          <a:ext cx="189301" cy="375436"/>
        </a:xfrm>
        <a:custGeom>
          <a:avLst/>
          <a:gdLst/>
          <a:ahLst/>
          <a:cxnLst/>
          <a:rect l="0" t="0" r="0" b="0"/>
          <a:pathLst>
            <a:path>
              <a:moveTo>
                <a:pt x="0" y="0"/>
              </a:moveTo>
              <a:lnTo>
                <a:pt x="0" y="375436"/>
              </a:lnTo>
              <a:lnTo>
                <a:pt x="189301" y="3754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504667-99D0-4A52-98B8-60B97DC3F534}">
      <dsp:nvSpPr>
        <dsp:cNvPr id="0" name=""/>
        <dsp:cNvSpPr/>
      </dsp:nvSpPr>
      <dsp:spPr>
        <a:xfrm>
          <a:off x="4447531" y="617372"/>
          <a:ext cx="1999139" cy="481365"/>
        </a:xfrm>
        <a:prstGeom prst="roundRect">
          <a:avLst>
            <a:gd name="adj" fmla="val 10000"/>
          </a:avLst>
        </a:prstGeom>
        <a:solidFill>
          <a:schemeClr val="tx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检查标志</a:t>
          </a:r>
          <a:endParaRPr lang="zh-CN" altLang="en-US" sz="1600" kern="1200" dirty="0"/>
        </a:p>
      </dsp:txBody>
      <dsp:txXfrm>
        <a:off x="4461630" y="631471"/>
        <a:ext cx="1970941" cy="453167"/>
      </dsp:txXfrm>
    </dsp:sp>
    <dsp:sp modelId="{BE86500B-6173-4CA8-9EBF-EA4987FC8BF7}">
      <dsp:nvSpPr>
        <dsp:cNvPr id="0" name=""/>
        <dsp:cNvSpPr/>
      </dsp:nvSpPr>
      <dsp:spPr>
        <a:xfrm>
          <a:off x="4258230" y="482619"/>
          <a:ext cx="203711" cy="962731"/>
        </a:xfrm>
        <a:custGeom>
          <a:avLst/>
          <a:gdLst/>
          <a:ahLst/>
          <a:cxnLst/>
          <a:rect l="0" t="0" r="0" b="0"/>
          <a:pathLst>
            <a:path>
              <a:moveTo>
                <a:pt x="0" y="0"/>
              </a:moveTo>
              <a:lnTo>
                <a:pt x="0" y="962731"/>
              </a:lnTo>
              <a:lnTo>
                <a:pt x="203711" y="9627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9ABAE5-A784-4C24-B132-56E92516FBD0}">
      <dsp:nvSpPr>
        <dsp:cNvPr id="0" name=""/>
        <dsp:cNvSpPr/>
      </dsp:nvSpPr>
      <dsp:spPr>
        <a:xfrm>
          <a:off x="4461941" y="1204668"/>
          <a:ext cx="1965005" cy="481365"/>
        </a:xfrm>
        <a:prstGeom prst="roundRect">
          <a:avLst>
            <a:gd name="adj" fmla="val 10000"/>
          </a:avLst>
        </a:prstGeom>
        <a:solidFill>
          <a:schemeClr val="tx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altLang="zh-CN" sz="1600" kern="1200" dirty="0" err="1" smtClean="0"/>
            <a:t>Dup_task_struct</a:t>
          </a:r>
          <a:endParaRPr lang="zh-CN" altLang="en-US" sz="1600" kern="1200" dirty="0"/>
        </a:p>
      </dsp:txBody>
      <dsp:txXfrm>
        <a:off x="4476040" y="1218767"/>
        <a:ext cx="1936807" cy="453167"/>
      </dsp:txXfrm>
    </dsp:sp>
    <dsp:sp modelId="{08166B99-A762-46CB-B1CC-682A78C1D0B7}">
      <dsp:nvSpPr>
        <dsp:cNvPr id="0" name=""/>
        <dsp:cNvSpPr/>
      </dsp:nvSpPr>
      <dsp:spPr>
        <a:xfrm>
          <a:off x="4258230" y="482619"/>
          <a:ext cx="203711" cy="1564439"/>
        </a:xfrm>
        <a:custGeom>
          <a:avLst/>
          <a:gdLst/>
          <a:ahLst/>
          <a:cxnLst/>
          <a:rect l="0" t="0" r="0" b="0"/>
          <a:pathLst>
            <a:path>
              <a:moveTo>
                <a:pt x="0" y="0"/>
              </a:moveTo>
              <a:lnTo>
                <a:pt x="0" y="1564439"/>
              </a:lnTo>
              <a:lnTo>
                <a:pt x="203711" y="15644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FF6533-0A7A-403E-A5D2-9C2060E437F1}">
      <dsp:nvSpPr>
        <dsp:cNvPr id="0" name=""/>
        <dsp:cNvSpPr/>
      </dsp:nvSpPr>
      <dsp:spPr>
        <a:xfrm>
          <a:off x="4461941" y="1806375"/>
          <a:ext cx="1952096" cy="481365"/>
        </a:xfrm>
        <a:prstGeom prst="roundRect">
          <a:avLst>
            <a:gd name="adj" fmla="val 10000"/>
          </a:avLst>
        </a:prstGeom>
        <a:solidFill>
          <a:schemeClr val="tx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检查资源限制</a:t>
          </a:r>
          <a:endParaRPr lang="zh-CN" altLang="en-US" sz="1600" kern="1200" dirty="0"/>
        </a:p>
      </dsp:txBody>
      <dsp:txXfrm>
        <a:off x="4476040" y="1820474"/>
        <a:ext cx="1923898" cy="453167"/>
      </dsp:txXfrm>
    </dsp:sp>
    <dsp:sp modelId="{0886B47B-EFE9-49F6-840B-F5A6D6548C20}">
      <dsp:nvSpPr>
        <dsp:cNvPr id="0" name=""/>
        <dsp:cNvSpPr/>
      </dsp:nvSpPr>
      <dsp:spPr>
        <a:xfrm>
          <a:off x="4258230" y="482619"/>
          <a:ext cx="203711" cy="2166146"/>
        </a:xfrm>
        <a:custGeom>
          <a:avLst/>
          <a:gdLst/>
          <a:ahLst/>
          <a:cxnLst/>
          <a:rect l="0" t="0" r="0" b="0"/>
          <a:pathLst>
            <a:path>
              <a:moveTo>
                <a:pt x="0" y="0"/>
              </a:moveTo>
              <a:lnTo>
                <a:pt x="0" y="2166146"/>
              </a:lnTo>
              <a:lnTo>
                <a:pt x="203711" y="21661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328C9B-CADA-4738-B62A-864E629FE3AB}">
      <dsp:nvSpPr>
        <dsp:cNvPr id="0" name=""/>
        <dsp:cNvSpPr/>
      </dsp:nvSpPr>
      <dsp:spPr>
        <a:xfrm>
          <a:off x="4461941" y="2408083"/>
          <a:ext cx="1946790" cy="481365"/>
        </a:xfrm>
        <a:prstGeom prst="roundRect">
          <a:avLst>
            <a:gd name="adj" fmla="val 10000"/>
          </a:avLst>
        </a:prstGeom>
        <a:solidFill>
          <a:schemeClr val="tx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初始化</a:t>
          </a:r>
          <a:r>
            <a:rPr lang="en-US" altLang="zh-CN" sz="1600" kern="1200" dirty="0" err="1" smtClean="0"/>
            <a:t>task_struct</a:t>
          </a:r>
          <a:endParaRPr lang="zh-CN" altLang="en-US" sz="1600" kern="1200" dirty="0"/>
        </a:p>
      </dsp:txBody>
      <dsp:txXfrm>
        <a:off x="4476040" y="2422182"/>
        <a:ext cx="1918592" cy="453167"/>
      </dsp:txXfrm>
    </dsp:sp>
    <dsp:sp modelId="{6236D490-1503-4528-AF6C-FF5C8503B69D}">
      <dsp:nvSpPr>
        <dsp:cNvPr id="0" name=""/>
        <dsp:cNvSpPr/>
      </dsp:nvSpPr>
      <dsp:spPr>
        <a:xfrm>
          <a:off x="4258230" y="482619"/>
          <a:ext cx="246949" cy="2811095"/>
        </a:xfrm>
        <a:custGeom>
          <a:avLst/>
          <a:gdLst/>
          <a:ahLst/>
          <a:cxnLst/>
          <a:rect l="0" t="0" r="0" b="0"/>
          <a:pathLst>
            <a:path>
              <a:moveTo>
                <a:pt x="0" y="0"/>
              </a:moveTo>
              <a:lnTo>
                <a:pt x="0" y="2811095"/>
              </a:lnTo>
              <a:lnTo>
                <a:pt x="246949" y="28110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327289-5CF3-4FF8-B29C-6BABD13C6048}">
      <dsp:nvSpPr>
        <dsp:cNvPr id="0" name=""/>
        <dsp:cNvSpPr/>
      </dsp:nvSpPr>
      <dsp:spPr>
        <a:xfrm>
          <a:off x="4505179" y="3053031"/>
          <a:ext cx="1889141" cy="481365"/>
        </a:xfrm>
        <a:prstGeom prst="roundRect">
          <a:avLst>
            <a:gd name="adj" fmla="val 10000"/>
          </a:avLst>
        </a:prstGeom>
        <a:solidFill>
          <a:schemeClr val="tx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altLang="zh-CN" sz="1600" kern="1200" dirty="0" err="1" smtClean="0"/>
            <a:t>Sched_fork</a:t>
          </a:r>
          <a:endParaRPr lang="zh-CN" altLang="en-US" sz="1600" kern="1200" dirty="0"/>
        </a:p>
      </dsp:txBody>
      <dsp:txXfrm>
        <a:off x="4519278" y="3067130"/>
        <a:ext cx="1860943" cy="453167"/>
      </dsp:txXfrm>
    </dsp:sp>
    <dsp:sp modelId="{56517E1B-EB2F-43E8-97D1-F3E42BE76EFF}">
      <dsp:nvSpPr>
        <dsp:cNvPr id="0" name=""/>
        <dsp:cNvSpPr/>
      </dsp:nvSpPr>
      <dsp:spPr>
        <a:xfrm>
          <a:off x="4258230" y="482619"/>
          <a:ext cx="203711" cy="3369561"/>
        </a:xfrm>
        <a:custGeom>
          <a:avLst/>
          <a:gdLst/>
          <a:ahLst/>
          <a:cxnLst/>
          <a:rect l="0" t="0" r="0" b="0"/>
          <a:pathLst>
            <a:path>
              <a:moveTo>
                <a:pt x="0" y="0"/>
              </a:moveTo>
              <a:lnTo>
                <a:pt x="0" y="3369561"/>
              </a:lnTo>
              <a:lnTo>
                <a:pt x="203711" y="33695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A03B8D-7E3B-461D-8A2C-462E1F703562}">
      <dsp:nvSpPr>
        <dsp:cNvPr id="0" name=""/>
        <dsp:cNvSpPr/>
      </dsp:nvSpPr>
      <dsp:spPr>
        <a:xfrm>
          <a:off x="4461941" y="3611498"/>
          <a:ext cx="1936177" cy="481365"/>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复制</a:t>
          </a:r>
          <a:r>
            <a:rPr lang="en-US" altLang="zh-CN" sz="1400" kern="1200" dirty="0" smtClean="0"/>
            <a:t>/</a:t>
          </a:r>
          <a:r>
            <a:rPr lang="zh-CN" altLang="en-US" sz="1400" kern="1200" dirty="0" smtClean="0"/>
            <a:t>共享进程的各个部分</a:t>
          </a:r>
          <a:endParaRPr lang="zh-CN" altLang="en-US" sz="1400" kern="1200" dirty="0"/>
        </a:p>
      </dsp:txBody>
      <dsp:txXfrm>
        <a:off x="4476040" y="3625597"/>
        <a:ext cx="1907979" cy="453167"/>
      </dsp:txXfrm>
    </dsp:sp>
    <dsp:sp modelId="{BA29A3F4-0798-4123-BF2A-0506138714B3}">
      <dsp:nvSpPr>
        <dsp:cNvPr id="0" name=""/>
        <dsp:cNvSpPr/>
      </dsp:nvSpPr>
      <dsp:spPr>
        <a:xfrm>
          <a:off x="4258230" y="482619"/>
          <a:ext cx="203711" cy="3971269"/>
        </a:xfrm>
        <a:custGeom>
          <a:avLst/>
          <a:gdLst/>
          <a:ahLst/>
          <a:cxnLst/>
          <a:rect l="0" t="0" r="0" b="0"/>
          <a:pathLst>
            <a:path>
              <a:moveTo>
                <a:pt x="0" y="0"/>
              </a:moveTo>
              <a:lnTo>
                <a:pt x="0" y="3971269"/>
              </a:lnTo>
              <a:lnTo>
                <a:pt x="203711" y="39712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25F333-5A2D-483D-A472-4C6D007AAB53}">
      <dsp:nvSpPr>
        <dsp:cNvPr id="0" name=""/>
        <dsp:cNvSpPr/>
      </dsp:nvSpPr>
      <dsp:spPr>
        <a:xfrm>
          <a:off x="4461941" y="4213205"/>
          <a:ext cx="1917962" cy="4813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设置各个</a:t>
          </a:r>
          <a:r>
            <a:rPr lang="en-US" altLang="zh-CN" sz="1400" kern="1200" dirty="0" smtClean="0"/>
            <a:t>ID</a:t>
          </a:r>
          <a:r>
            <a:rPr lang="zh-CN" altLang="en-US" sz="1400" kern="1200" dirty="0" smtClean="0"/>
            <a:t>、进程关系，等等</a:t>
          </a:r>
          <a:endParaRPr lang="zh-CN" altLang="en-US" sz="1400" kern="1200" dirty="0"/>
        </a:p>
      </dsp:txBody>
      <dsp:txXfrm>
        <a:off x="4476040" y="4227304"/>
        <a:ext cx="1889764" cy="4531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7C4B1-7F8E-4821-A386-501EE3FA97E7}">
      <dsp:nvSpPr>
        <dsp:cNvPr id="0" name=""/>
        <dsp:cNvSpPr/>
      </dsp:nvSpPr>
      <dsp:spPr>
        <a:xfrm>
          <a:off x="4054518" y="1253"/>
          <a:ext cx="2037111" cy="4813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altLang="zh-CN" sz="2600" kern="1200" dirty="0" err="1" smtClean="0"/>
            <a:t>Copy_process</a:t>
          </a:r>
          <a:endParaRPr lang="zh-CN" altLang="en-US" sz="2600" kern="1200" dirty="0"/>
        </a:p>
      </dsp:txBody>
      <dsp:txXfrm>
        <a:off x="4068617" y="15352"/>
        <a:ext cx="2008913" cy="453167"/>
      </dsp:txXfrm>
    </dsp:sp>
    <dsp:sp modelId="{A80FAA2C-87E1-4853-8253-F04B783399D1}">
      <dsp:nvSpPr>
        <dsp:cNvPr id="0" name=""/>
        <dsp:cNvSpPr/>
      </dsp:nvSpPr>
      <dsp:spPr>
        <a:xfrm>
          <a:off x="4258230" y="482619"/>
          <a:ext cx="189301" cy="375436"/>
        </a:xfrm>
        <a:custGeom>
          <a:avLst/>
          <a:gdLst/>
          <a:ahLst/>
          <a:cxnLst/>
          <a:rect l="0" t="0" r="0" b="0"/>
          <a:pathLst>
            <a:path>
              <a:moveTo>
                <a:pt x="0" y="0"/>
              </a:moveTo>
              <a:lnTo>
                <a:pt x="0" y="375436"/>
              </a:lnTo>
              <a:lnTo>
                <a:pt x="189301" y="3754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504667-99D0-4A52-98B8-60B97DC3F534}">
      <dsp:nvSpPr>
        <dsp:cNvPr id="0" name=""/>
        <dsp:cNvSpPr/>
      </dsp:nvSpPr>
      <dsp:spPr>
        <a:xfrm>
          <a:off x="4447531" y="617372"/>
          <a:ext cx="1999139" cy="481365"/>
        </a:xfrm>
        <a:prstGeom prst="roundRect">
          <a:avLst>
            <a:gd name="adj" fmla="val 10000"/>
          </a:avLst>
        </a:prstGeom>
        <a:solidFill>
          <a:schemeClr val="tx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检查标志</a:t>
          </a:r>
          <a:endParaRPr lang="zh-CN" altLang="en-US" sz="1600" kern="1200" dirty="0"/>
        </a:p>
      </dsp:txBody>
      <dsp:txXfrm>
        <a:off x="4461630" y="631471"/>
        <a:ext cx="1970941" cy="453167"/>
      </dsp:txXfrm>
    </dsp:sp>
    <dsp:sp modelId="{BE86500B-6173-4CA8-9EBF-EA4987FC8BF7}">
      <dsp:nvSpPr>
        <dsp:cNvPr id="0" name=""/>
        <dsp:cNvSpPr/>
      </dsp:nvSpPr>
      <dsp:spPr>
        <a:xfrm>
          <a:off x="4258230" y="482619"/>
          <a:ext cx="203711" cy="962731"/>
        </a:xfrm>
        <a:custGeom>
          <a:avLst/>
          <a:gdLst/>
          <a:ahLst/>
          <a:cxnLst/>
          <a:rect l="0" t="0" r="0" b="0"/>
          <a:pathLst>
            <a:path>
              <a:moveTo>
                <a:pt x="0" y="0"/>
              </a:moveTo>
              <a:lnTo>
                <a:pt x="0" y="962731"/>
              </a:lnTo>
              <a:lnTo>
                <a:pt x="203711" y="9627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9ABAE5-A784-4C24-B132-56E92516FBD0}">
      <dsp:nvSpPr>
        <dsp:cNvPr id="0" name=""/>
        <dsp:cNvSpPr/>
      </dsp:nvSpPr>
      <dsp:spPr>
        <a:xfrm>
          <a:off x="4461941" y="1204668"/>
          <a:ext cx="1965005" cy="481365"/>
        </a:xfrm>
        <a:prstGeom prst="roundRect">
          <a:avLst>
            <a:gd name="adj" fmla="val 10000"/>
          </a:avLst>
        </a:prstGeom>
        <a:solidFill>
          <a:schemeClr val="tx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altLang="zh-CN" sz="1600" kern="1200" dirty="0" err="1" smtClean="0"/>
            <a:t>Dup_task_struct</a:t>
          </a:r>
          <a:endParaRPr lang="zh-CN" altLang="en-US" sz="1600" kern="1200" dirty="0"/>
        </a:p>
      </dsp:txBody>
      <dsp:txXfrm>
        <a:off x="4476040" y="1218767"/>
        <a:ext cx="1936807" cy="453167"/>
      </dsp:txXfrm>
    </dsp:sp>
    <dsp:sp modelId="{08166B99-A762-46CB-B1CC-682A78C1D0B7}">
      <dsp:nvSpPr>
        <dsp:cNvPr id="0" name=""/>
        <dsp:cNvSpPr/>
      </dsp:nvSpPr>
      <dsp:spPr>
        <a:xfrm>
          <a:off x="4258230" y="482619"/>
          <a:ext cx="203711" cy="1564439"/>
        </a:xfrm>
        <a:custGeom>
          <a:avLst/>
          <a:gdLst/>
          <a:ahLst/>
          <a:cxnLst/>
          <a:rect l="0" t="0" r="0" b="0"/>
          <a:pathLst>
            <a:path>
              <a:moveTo>
                <a:pt x="0" y="0"/>
              </a:moveTo>
              <a:lnTo>
                <a:pt x="0" y="1564439"/>
              </a:lnTo>
              <a:lnTo>
                <a:pt x="203711" y="15644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FF6533-0A7A-403E-A5D2-9C2060E437F1}">
      <dsp:nvSpPr>
        <dsp:cNvPr id="0" name=""/>
        <dsp:cNvSpPr/>
      </dsp:nvSpPr>
      <dsp:spPr>
        <a:xfrm>
          <a:off x="4461941" y="1806375"/>
          <a:ext cx="1952096" cy="481365"/>
        </a:xfrm>
        <a:prstGeom prst="roundRect">
          <a:avLst>
            <a:gd name="adj" fmla="val 10000"/>
          </a:avLst>
        </a:prstGeom>
        <a:solidFill>
          <a:schemeClr val="tx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检查资源限制</a:t>
          </a:r>
          <a:endParaRPr lang="zh-CN" altLang="en-US" sz="1600" kern="1200" dirty="0"/>
        </a:p>
      </dsp:txBody>
      <dsp:txXfrm>
        <a:off x="4476040" y="1820474"/>
        <a:ext cx="1923898" cy="453167"/>
      </dsp:txXfrm>
    </dsp:sp>
    <dsp:sp modelId="{0886B47B-EFE9-49F6-840B-F5A6D6548C20}">
      <dsp:nvSpPr>
        <dsp:cNvPr id="0" name=""/>
        <dsp:cNvSpPr/>
      </dsp:nvSpPr>
      <dsp:spPr>
        <a:xfrm>
          <a:off x="4258230" y="482619"/>
          <a:ext cx="203711" cy="2166146"/>
        </a:xfrm>
        <a:custGeom>
          <a:avLst/>
          <a:gdLst/>
          <a:ahLst/>
          <a:cxnLst/>
          <a:rect l="0" t="0" r="0" b="0"/>
          <a:pathLst>
            <a:path>
              <a:moveTo>
                <a:pt x="0" y="0"/>
              </a:moveTo>
              <a:lnTo>
                <a:pt x="0" y="2166146"/>
              </a:lnTo>
              <a:lnTo>
                <a:pt x="203711" y="21661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328C9B-CADA-4738-B62A-864E629FE3AB}">
      <dsp:nvSpPr>
        <dsp:cNvPr id="0" name=""/>
        <dsp:cNvSpPr/>
      </dsp:nvSpPr>
      <dsp:spPr>
        <a:xfrm>
          <a:off x="4461941" y="2408083"/>
          <a:ext cx="1946790" cy="481365"/>
        </a:xfrm>
        <a:prstGeom prst="roundRect">
          <a:avLst>
            <a:gd name="adj" fmla="val 10000"/>
          </a:avLst>
        </a:prstGeom>
        <a:solidFill>
          <a:schemeClr val="tx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t>初始化</a:t>
          </a:r>
          <a:r>
            <a:rPr lang="en-US" altLang="zh-CN" sz="1600" kern="1200" dirty="0" err="1" smtClean="0"/>
            <a:t>task_struct</a:t>
          </a:r>
          <a:endParaRPr lang="zh-CN" altLang="en-US" sz="1600" kern="1200" dirty="0"/>
        </a:p>
      </dsp:txBody>
      <dsp:txXfrm>
        <a:off x="4476040" y="2422182"/>
        <a:ext cx="1918592" cy="453167"/>
      </dsp:txXfrm>
    </dsp:sp>
    <dsp:sp modelId="{6236D490-1503-4528-AF6C-FF5C8503B69D}">
      <dsp:nvSpPr>
        <dsp:cNvPr id="0" name=""/>
        <dsp:cNvSpPr/>
      </dsp:nvSpPr>
      <dsp:spPr>
        <a:xfrm>
          <a:off x="4258230" y="482619"/>
          <a:ext cx="246949" cy="2811095"/>
        </a:xfrm>
        <a:custGeom>
          <a:avLst/>
          <a:gdLst/>
          <a:ahLst/>
          <a:cxnLst/>
          <a:rect l="0" t="0" r="0" b="0"/>
          <a:pathLst>
            <a:path>
              <a:moveTo>
                <a:pt x="0" y="0"/>
              </a:moveTo>
              <a:lnTo>
                <a:pt x="0" y="2811095"/>
              </a:lnTo>
              <a:lnTo>
                <a:pt x="246949" y="28110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327289-5CF3-4FF8-B29C-6BABD13C6048}">
      <dsp:nvSpPr>
        <dsp:cNvPr id="0" name=""/>
        <dsp:cNvSpPr/>
      </dsp:nvSpPr>
      <dsp:spPr>
        <a:xfrm>
          <a:off x="4505179" y="3053031"/>
          <a:ext cx="1889141" cy="481365"/>
        </a:xfrm>
        <a:prstGeom prst="roundRect">
          <a:avLst>
            <a:gd name="adj" fmla="val 10000"/>
          </a:avLst>
        </a:prstGeom>
        <a:solidFill>
          <a:schemeClr val="tx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altLang="zh-CN" sz="1600" kern="1200" dirty="0" err="1" smtClean="0"/>
            <a:t>Sched_fork</a:t>
          </a:r>
          <a:endParaRPr lang="zh-CN" altLang="en-US" sz="1600" kern="1200" dirty="0"/>
        </a:p>
      </dsp:txBody>
      <dsp:txXfrm>
        <a:off x="4519278" y="3067130"/>
        <a:ext cx="1860943" cy="453167"/>
      </dsp:txXfrm>
    </dsp:sp>
    <dsp:sp modelId="{56517E1B-EB2F-43E8-97D1-F3E42BE76EFF}">
      <dsp:nvSpPr>
        <dsp:cNvPr id="0" name=""/>
        <dsp:cNvSpPr/>
      </dsp:nvSpPr>
      <dsp:spPr>
        <a:xfrm>
          <a:off x="4258230" y="482619"/>
          <a:ext cx="203711" cy="3369561"/>
        </a:xfrm>
        <a:custGeom>
          <a:avLst/>
          <a:gdLst/>
          <a:ahLst/>
          <a:cxnLst/>
          <a:rect l="0" t="0" r="0" b="0"/>
          <a:pathLst>
            <a:path>
              <a:moveTo>
                <a:pt x="0" y="0"/>
              </a:moveTo>
              <a:lnTo>
                <a:pt x="0" y="3369561"/>
              </a:lnTo>
              <a:lnTo>
                <a:pt x="203711" y="33695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A03B8D-7E3B-461D-8A2C-462E1F703562}">
      <dsp:nvSpPr>
        <dsp:cNvPr id="0" name=""/>
        <dsp:cNvSpPr/>
      </dsp:nvSpPr>
      <dsp:spPr>
        <a:xfrm>
          <a:off x="4461941" y="3611498"/>
          <a:ext cx="1936177" cy="481365"/>
        </a:xfrm>
        <a:prstGeom prst="roundRect">
          <a:avLst>
            <a:gd name="adj" fmla="val 10000"/>
          </a:avLst>
        </a:prstGeom>
        <a:solidFill>
          <a:schemeClr val="tx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复制</a:t>
          </a:r>
          <a:r>
            <a:rPr lang="en-US" altLang="zh-CN" sz="1400" kern="1200" dirty="0" smtClean="0"/>
            <a:t>/</a:t>
          </a:r>
          <a:r>
            <a:rPr lang="zh-CN" altLang="en-US" sz="1400" kern="1200" dirty="0" smtClean="0"/>
            <a:t>共享进程的各个部分</a:t>
          </a:r>
          <a:endParaRPr lang="zh-CN" altLang="en-US" sz="1400" kern="1200" dirty="0"/>
        </a:p>
      </dsp:txBody>
      <dsp:txXfrm>
        <a:off x="4476040" y="3625597"/>
        <a:ext cx="1907979" cy="453167"/>
      </dsp:txXfrm>
    </dsp:sp>
    <dsp:sp modelId="{BA29A3F4-0798-4123-BF2A-0506138714B3}">
      <dsp:nvSpPr>
        <dsp:cNvPr id="0" name=""/>
        <dsp:cNvSpPr/>
      </dsp:nvSpPr>
      <dsp:spPr>
        <a:xfrm>
          <a:off x="4258230" y="482619"/>
          <a:ext cx="203711" cy="3971269"/>
        </a:xfrm>
        <a:custGeom>
          <a:avLst/>
          <a:gdLst/>
          <a:ahLst/>
          <a:cxnLst/>
          <a:rect l="0" t="0" r="0" b="0"/>
          <a:pathLst>
            <a:path>
              <a:moveTo>
                <a:pt x="0" y="0"/>
              </a:moveTo>
              <a:lnTo>
                <a:pt x="0" y="3971269"/>
              </a:lnTo>
              <a:lnTo>
                <a:pt x="203711" y="39712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25F333-5A2D-483D-A472-4C6D007AAB53}">
      <dsp:nvSpPr>
        <dsp:cNvPr id="0" name=""/>
        <dsp:cNvSpPr/>
      </dsp:nvSpPr>
      <dsp:spPr>
        <a:xfrm>
          <a:off x="4461941" y="4213205"/>
          <a:ext cx="1917962" cy="481365"/>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设置各个</a:t>
          </a:r>
          <a:r>
            <a:rPr lang="en-US" altLang="zh-CN" sz="1400" kern="1200" dirty="0" smtClean="0"/>
            <a:t>ID</a:t>
          </a:r>
          <a:r>
            <a:rPr lang="zh-CN" altLang="en-US" sz="1400" kern="1200" dirty="0" smtClean="0"/>
            <a:t>、进程关系，等等</a:t>
          </a:r>
          <a:endParaRPr lang="zh-CN" altLang="en-US" sz="1400" kern="1200" dirty="0"/>
        </a:p>
      </dsp:txBody>
      <dsp:txXfrm>
        <a:off x="4476040" y="4227304"/>
        <a:ext cx="1889764" cy="4531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930395-CE69-46F1-B57D-2CCBC9D85588}" type="datetimeFigureOut">
              <a:rPr lang="zh-CN" altLang="en-US" smtClean="0"/>
              <a:t>2013/10/10</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9A867B-E45D-40A1-A4E8-42FBB3A91D06}" type="slidenum">
              <a:rPr lang="zh-CN" altLang="en-US" smtClean="0"/>
              <a:t>‹#›</a:t>
            </a:fld>
            <a:endParaRPr lang="zh-CN" altLang="en-US"/>
          </a:p>
        </p:txBody>
      </p:sp>
    </p:spTree>
    <p:extLst>
      <p:ext uri="{BB962C8B-B14F-4D97-AF65-F5344CB8AC3E}">
        <p14:creationId xmlns:p14="http://schemas.microsoft.com/office/powerpoint/2010/main" val="4076727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169A867B-E45D-40A1-A4E8-42FBB3A91D06}" type="slidenum">
              <a:rPr lang="zh-CN" altLang="en-US" smtClean="0"/>
              <a:t>8</a:t>
            </a:fld>
            <a:endParaRPr lang="zh-CN" altLang="en-US"/>
          </a:p>
        </p:txBody>
      </p:sp>
    </p:spTree>
    <p:extLst>
      <p:ext uri="{BB962C8B-B14F-4D97-AF65-F5344CB8AC3E}">
        <p14:creationId xmlns:p14="http://schemas.microsoft.com/office/powerpoint/2010/main" val="3968219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169A867B-E45D-40A1-A4E8-42FBB3A91D06}" type="slidenum">
              <a:rPr lang="zh-CN" altLang="en-US" smtClean="0"/>
              <a:t>12</a:t>
            </a:fld>
            <a:endParaRPr lang="zh-CN" altLang="en-US"/>
          </a:p>
        </p:txBody>
      </p:sp>
    </p:spTree>
    <p:extLst>
      <p:ext uri="{BB962C8B-B14F-4D97-AF65-F5344CB8AC3E}">
        <p14:creationId xmlns:p14="http://schemas.microsoft.com/office/powerpoint/2010/main" val="3070366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ltLang="zh-CN"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ltLang="zh-CN"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10/10/2013</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6335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10/10/2013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ltLang="zh-CN"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smtClean="0"/>
              <a:t>10/10/2013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5363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ltLang="zh-CN"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smtClean="0"/>
              <a:t>10/10/2013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1679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ltLang="zh-CN"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smtClean="0"/>
              <a:t>10/10/2013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3805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ltLang="zh-CN"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ltLang="zh-CN"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ltLang="zh-CN"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smtClean="0"/>
              <a:t>10/10/2013</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0879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ltLang="zh-CN"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smtClean="0"/>
              <a:t>10/10/2013</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1652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10/10/2013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0025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10/10/2013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1891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10/10/2013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634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ltLang="zh-CN"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10/10/2013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9994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10/10/2013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4625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ltLang="zh-CN"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10/10/2013</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3348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10/10/2013</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3905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10/10/2013</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0977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10/10/2013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5506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10/10/2013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6243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10/10/2013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67422314"/>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baike.baidu.com/view/197370.htm" TargetMode="External"/><Relationship Id="rId3" Type="http://schemas.openxmlformats.org/officeDocument/2006/relationships/hyperlink" Target="http://www.uml.org.cn/embeded/201203024.asp" TargetMode="External"/><Relationship Id="rId7" Type="http://schemas.openxmlformats.org/officeDocument/2006/relationships/hyperlink" Target="http://hi.baidu.com/4pplem0n/item/a8ef8c0aa9d780c02f4c6bb5" TargetMode="External"/><Relationship Id="rId2" Type="http://schemas.openxmlformats.org/officeDocument/2006/relationships/hyperlink" Target="http://hi.baidu.com/leowang715/item/c32fc34e428fe408c11613fb" TargetMode="External"/><Relationship Id="rId1" Type="http://schemas.openxmlformats.org/officeDocument/2006/relationships/slideLayout" Target="../slideLayouts/slideLayout2.xml"/><Relationship Id="rId6" Type="http://schemas.openxmlformats.org/officeDocument/2006/relationships/hyperlink" Target="http://blog.tao.ma/?p=21" TargetMode="External"/><Relationship Id="rId5" Type="http://schemas.openxmlformats.org/officeDocument/2006/relationships/hyperlink" Target="http://blog.chinaunix.net/uid-28453894-id-3534203.html" TargetMode="External"/><Relationship Id="rId4" Type="http://schemas.openxmlformats.org/officeDocument/2006/relationships/hyperlink" Target="http://blog.csdn.net/yunsongice/article/details/6114944" TargetMode="External"/><Relationship Id="rId9" Type="http://schemas.openxmlformats.org/officeDocument/2006/relationships/hyperlink" Target="http://www.ibm.com/developerworks/cn/linux/l-rc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进程复制</a:t>
            </a:r>
            <a:endParaRPr lang="zh-CN" altLang="en-US" dirty="0"/>
          </a:p>
        </p:txBody>
      </p:sp>
      <p:sp>
        <p:nvSpPr>
          <p:cNvPr id="3" name="Subtitle 2"/>
          <p:cNvSpPr>
            <a:spLocks noGrp="1"/>
          </p:cNvSpPr>
          <p:nvPr>
            <p:ph type="subTitle" idx="1"/>
          </p:nvPr>
        </p:nvSpPr>
        <p:spPr/>
        <p:txBody>
          <a:bodyPr/>
          <a:lstStyle/>
          <a:p>
            <a:r>
              <a:rPr lang="zh-CN" altLang="en-US" dirty="0" smtClean="0"/>
              <a:t>试讲人：万波</a:t>
            </a:r>
            <a:endParaRPr lang="zh-CN" altLang="en-US" dirty="0"/>
          </a:p>
        </p:txBody>
      </p:sp>
    </p:spTree>
    <p:extLst>
      <p:ext uri="{BB962C8B-B14F-4D97-AF65-F5344CB8AC3E}">
        <p14:creationId xmlns:p14="http://schemas.microsoft.com/office/powerpoint/2010/main" val="1410087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Autofit/>
          </a:bodyPr>
          <a:lstStyle/>
          <a:p>
            <a:r>
              <a:rPr lang="en-US" altLang="zh-CN" sz="4000" dirty="0" smtClean="0"/>
              <a:t/>
            </a:r>
            <a:br>
              <a:rPr lang="en-US" altLang="zh-CN" sz="4000" dirty="0" smtClean="0"/>
            </a:br>
            <a:r>
              <a:rPr lang="zh-CN" altLang="en-US" sz="4000" dirty="0" smtClean="0"/>
              <a:t>进</a:t>
            </a:r>
            <a:r>
              <a:rPr lang="zh-CN" altLang="en-US" sz="4000" dirty="0"/>
              <a:t>程复制总过</a:t>
            </a:r>
            <a:r>
              <a:rPr lang="zh-CN" altLang="en-US" sz="4000" dirty="0" smtClean="0"/>
              <a:t>程三</a:t>
            </a:r>
            <a:r>
              <a:rPr lang="en-US" altLang="zh-CN" sz="4000" dirty="0" smtClean="0"/>
              <a:t/>
            </a:r>
            <a:br>
              <a:rPr lang="en-US" altLang="zh-CN" sz="4000" dirty="0" smtClean="0"/>
            </a:br>
            <a:r>
              <a:rPr lang="en-US" altLang="zh-CN" sz="4000" dirty="0" smtClean="0"/>
              <a:t/>
            </a:r>
            <a:br>
              <a:rPr lang="en-US" altLang="zh-CN" sz="4000" dirty="0" smtClean="0"/>
            </a:br>
            <a:r>
              <a:rPr lang="en-US" altLang="zh-CN" sz="1800" dirty="0"/>
              <a:t>p = </a:t>
            </a:r>
            <a:r>
              <a:rPr lang="en-US" altLang="zh-CN" sz="1800" dirty="0" err="1"/>
              <a:t>copy_process</a:t>
            </a:r>
            <a:r>
              <a:rPr lang="en-US" altLang="zh-CN" sz="1800" dirty="0"/>
              <a:t>(</a:t>
            </a:r>
            <a:r>
              <a:rPr lang="en-US" altLang="zh-CN" sz="1800" dirty="0" err="1"/>
              <a:t>clone_flags</a:t>
            </a:r>
            <a:r>
              <a:rPr lang="en-US" altLang="zh-CN" sz="1800" dirty="0"/>
              <a:t>, </a:t>
            </a:r>
            <a:r>
              <a:rPr lang="en-US" altLang="zh-CN" sz="1800" dirty="0" err="1"/>
              <a:t>stack_start</a:t>
            </a:r>
            <a:r>
              <a:rPr lang="en-US" altLang="zh-CN" sz="1800" dirty="0"/>
              <a:t>, </a:t>
            </a:r>
            <a:r>
              <a:rPr lang="en-US" altLang="zh-CN" sz="1800" dirty="0" err="1"/>
              <a:t>regs</a:t>
            </a:r>
            <a:r>
              <a:rPr lang="en-US" altLang="zh-CN" sz="1800" dirty="0"/>
              <a:t>, </a:t>
            </a:r>
            <a:r>
              <a:rPr lang="en-US" altLang="zh-CN" sz="1800" dirty="0" err="1"/>
              <a:t>stack_size,child_tidptr</a:t>
            </a:r>
            <a:r>
              <a:rPr lang="en-US" altLang="zh-CN" sz="1800" dirty="0"/>
              <a:t>, NULL);</a:t>
            </a:r>
            <a:endParaRPr lang="zh-CN" altLang="en-US" sz="1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1432810"/>
              </p:ext>
            </p:extLst>
          </p:nvPr>
        </p:nvGraphicFramePr>
        <p:xfrm>
          <a:off x="838200" y="1867505"/>
          <a:ext cx="10515600" cy="4695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6955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Autofit/>
          </a:bodyPr>
          <a:lstStyle/>
          <a:p>
            <a:r>
              <a:rPr lang="zh-CN" altLang="en-US" sz="4000" dirty="0" smtClean="0"/>
              <a:t>检查资源限制过程</a:t>
            </a:r>
            <a:endParaRPr lang="zh-CN" altLang="en-US" sz="4000" dirty="0"/>
          </a:p>
        </p:txBody>
      </p:sp>
      <p:sp>
        <p:nvSpPr>
          <p:cNvPr id="3" name="Content Placeholder 2"/>
          <p:cNvSpPr>
            <a:spLocks noGrp="1"/>
          </p:cNvSpPr>
          <p:nvPr>
            <p:ph idx="1"/>
          </p:nvPr>
        </p:nvSpPr>
        <p:spPr>
          <a:xfrm>
            <a:off x="838200" y="1171978"/>
            <a:ext cx="10515600" cy="5004985"/>
          </a:xfrm>
        </p:spPr>
        <p:txBody>
          <a:bodyPr/>
          <a:lstStyle/>
          <a:p>
            <a:pPr marL="0" indent="0">
              <a:buNone/>
            </a:pPr>
            <a:r>
              <a:rPr lang="en-US" altLang="zh-CN" sz="1600" dirty="0"/>
              <a:t>if (</a:t>
            </a:r>
            <a:r>
              <a:rPr lang="en-US" altLang="zh-CN" sz="1600" dirty="0" err="1"/>
              <a:t>atomic_read</a:t>
            </a:r>
            <a:r>
              <a:rPr lang="en-US" altLang="zh-CN" sz="1600" dirty="0"/>
              <a:t>(&amp;p-&gt;user-&gt;processes) </a:t>
            </a:r>
            <a:r>
              <a:rPr lang="en-US" altLang="zh-CN" sz="1600" dirty="0" smtClean="0"/>
              <a:t>&gt;=p-</a:t>
            </a:r>
            <a:r>
              <a:rPr lang="en-US" altLang="zh-CN" sz="1600" dirty="0"/>
              <a:t>&gt;signal-&gt;</a:t>
            </a:r>
            <a:r>
              <a:rPr lang="en-US" altLang="zh-CN" sz="1600" dirty="0" err="1"/>
              <a:t>rlim</a:t>
            </a:r>
            <a:r>
              <a:rPr lang="en-US" altLang="zh-CN" sz="1600" dirty="0"/>
              <a:t>[RLIMIT_NPROC].</a:t>
            </a:r>
            <a:r>
              <a:rPr lang="en-US" altLang="zh-CN" sz="1600" dirty="0" err="1"/>
              <a:t>rlim_cur</a:t>
            </a:r>
            <a:r>
              <a:rPr lang="en-US" altLang="zh-CN" sz="1600" dirty="0" smtClean="0"/>
              <a:t>)   /</a:t>
            </a:r>
            <a:r>
              <a:rPr lang="zh-CN" altLang="en-US" sz="1600" dirty="0" smtClean="0"/>
              <a:t>*检查当前用户在创建新进程之后，</a:t>
            </a:r>
            <a:r>
              <a:rPr lang="en-US" altLang="zh-CN" sz="1600" dirty="0" smtClean="0"/>
              <a:t>								</a:t>
            </a:r>
            <a:r>
              <a:rPr lang="zh-CN" altLang="en-US" sz="1600" dirty="0" smtClean="0"/>
              <a:t>是否超出了允许的最大进程数目*</a:t>
            </a:r>
            <a:r>
              <a:rPr lang="en-US" altLang="zh-CN" sz="1600" dirty="0" smtClean="0"/>
              <a:t>/</a:t>
            </a:r>
          </a:p>
          <a:p>
            <a:pPr marL="0" indent="0">
              <a:buNone/>
            </a:pPr>
            <a:r>
              <a:rPr lang="en-US" altLang="zh-CN" sz="1600" dirty="0" smtClean="0"/>
              <a:t> </a:t>
            </a:r>
            <a:r>
              <a:rPr lang="en-US" altLang="zh-CN" sz="1600" dirty="0"/>
              <a:t>{</a:t>
            </a:r>
          </a:p>
          <a:p>
            <a:pPr marL="0" indent="0">
              <a:buNone/>
            </a:pPr>
            <a:r>
              <a:rPr lang="en-US" altLang="zh-CN" sz="1600" dirty="0" smtClean="0"/>
              <a:t>if </a:t>
            </a:r>
            <a:r>
              <a:rPr lang="en-US" altLang="zh-CN" sz="1600" dirty="0"/>
              <a:t>(!capable(CAP_SYS_ADMIN) </a:t>
            </a:r>
            <a:r>
              <a:rPr lang="en-US" altLang="zh-CN" sz="1600" dirty="0" smtClean="0"/>
              <a:t>&amp;&amp;     //</a:t>
            </a:r>
            <a:r>
              <a:rPr lang="zh-CN" altLang="en-US" sz="1600" dirty="0" smtClean="0"/>
              <a:t>有管理员权限</a:t>
            </a:r>
            <a:endParaRPr lang="en-US" altLang="zh-CN" sz="1600" dirty="0" smtClean="0"/>
          </a:p>
          <a:p>
            <a:pPr marL="0" indent="0">
              <a:buNone/>
            </a:pPr>
            <a:r>
              <a:rPr lang="en-US" altLang="zh-CN" sz="1600" dirty="0"/>
              <a:t>	</a:t>
            </a:r>
            <a:r>
              <a:rPr lang="en-US" altLang="zh-CN" sz="1600" dirty="0" smtClean="0"/>
              <a:t> </a:t>
            </a:r>
            <a:r>
              <a:rPr lang="en-US" altLang="zh-CN" sz="1600" dirty="0"/>
              <a:t>!capable(CAP_SYS_RESOURCE) </a:t>
            </a:r>
            <a:r>
              <a:rPr lang="en-US" altLang="zh-CN" sz="1600" dirty="0" smtClean="0"/>
              <a:t>&amp;&amp;  //</a:t>
            </a:r>
            <a:r>
              <a:rPr lang="zh-CN" altLang="en-US" sz="1600" dirty="0" smtClean="0"/>
              <a:t>有获取资源和更改资源的权限  具体 </a:t>
            </a:r>
            <a:r>
              <a:rPr lang="en-US" altLang="zh-CN" sz="1600" dirty="0" smtClean="0"/>
              <a:t>man capabilities</a:t>
            </a:r>
          </a:p>
          <a:p>
            <a:pPr marL="0" indent="0">
              <a:buNone/>
            </a:pPr>
            <a:r>
              <a:rPr lang="en-US" altLang="zh-CN" sz="1600" dirty="0"/>
              <a:t>	</a:t>
            </a:r>
            <a:r>
              <a:rPr lang="en-US" altLang="zh-CN" sz="1600" dirty="0" smtClean="0"/>
              <a:t> </a:t>
            </a:r>
            <a:r>
              <a:rPr lang="en-US" altLang="zh-CN" sz="1600" dirty="0"/>
              <a:t>p-&gt;user != current-&gt;</a:t>
            </a:r>
            <a:r>
              <a:rPr lang="en-US" altLang="zh-CN" sz="1600" dirty="0" err="1"/>
              <a:t>nsproxy</a:t>
            </a:r>
            <a:r>
              <a:rPr lang="en-US" altLang="zh-CN" sz="1600" dirty="0"/>
              <a:t>-&gt;</a:t>
            </a:r>
            <a:r>
              <a:rPr lang="en-US" altLang="zh-CN" sz="1600" dirty="0" err="1"/>
              <a:t>user_ns</a:t>
            </a:r>
            <a:r>
              <a:rPr lang="en-US" altLang="zh-CN" sz="1600" dirty="0"/>
              <a:t>-&gt;</a:t>
            </a:r>
            <a:r>
              <a:rPr lang="en-US" altLang="zh-CN" sz="1600" dirty="0" err="1" smtClean="0"/>
              <a:t>root_user</a:t>
            </a:r>
            <a:r>
              <a:rPr lang="en-US" altLang="zh-CN" sz="1600" dirty="0" smtClean="0"/>
              <a:t>    //</a:t>
            </a:r>
            <a:r>
              <a:rPr lang="zh-CN" altLang="en-US" sz="1600" dirty="0" smtClean="0"/>
              <a:t>看当前用户是否为</a:t>
            </a:r>
            <a:r>
              <a:rPr lang="en-US" altLang="zh-CN" sz="1600" dirty="0" smtClean="0"/>
              <a:t>root</a:t>
            </a:r>
            <a:r>
              <a:rPr lang="zh-CN" altLang="en-US" sz="1600" dirty="0" smtClean="0"/>
              <a:t>用户</a:t>
            </a:r>
            <a:endParaRPr lang="en-US" altLang="zh-CN" sz="1600" dirty="0" smtClean="0"/>
          </a:p>
          <a:p>
            <a:pPr marL="0" indent="0">
              <a:buNone/>
            </a:pPr>
            <a:r>
              <a:rPr lang="en-US" altLang="zh-CN" sz="1600" dirty="0"/>
              <a:t> </a:t>
            </a:r>
            <a:r>
              <a:rPr lang="en-US" altLang="zh-CN" sz="1600" dirty="0" smtClean="0"/>
              <a:t>   )   //</a:t>
            </a:r>
            <a:r>
              <a:rPr lang="zh-CN" altLang="en-US" sz="1600" dirty="0" smtClean="0"/>
              <a:t>上述三者，满足任何一项，即可通过检查。</a:t>
            </a:r>
            <a:endParaRPr lang="en-US" altLang="zh-CN" sz="1600" dirty="0"/>
          </a:p>
          <a:p>
            <a:pPr marL="0" indent="0">
              <a:buNone/>
            </a:pPr>
            <a:r>
              <a:rPr lang="en-US" altLang="zh-CN" sz="1600" dirty="0"/>
              <a:t>e</a:t>
            </a:r>
            <a:r>
              <a:rPr lang="en-US" altLang="zh-CN" sz="1600" dirty="0" smtClean="0"/>
              <a:t>lse  </a:t>
            </a:r>
            <a:r>
              <a:rPr lang="en-US" altLang="zh-CN" sz="1600" dirty="0" err="1" smtClean="0"/>
              <a:t>goto</a:t>
            </a:r>
            <a:r>
              <a:rPr lang="en-US" altLang="zh-CN" sz="1600" dirty="0" smtClean="0"/>
              <a:t> </a:t>
            </a:r>
            <a:r>
              <a:rPr lang="en-US" altLang="zh-CN" sz="1600" dirty="0" err="1"/>
              <a:t>bad_fork_free</a:t>
            </a:r>
            <a:r>
              <a:rPr lang="en-US" altLang="zh-CN" sz="1600" dirty="0"/>
              <a:t>;</a:t>
            </a:r>
          </a:p>
          <a:p>
            <a:pPr marL="0" indent="0">
              <a:buNone/>
            </a:pPr>
            <a:r>
              <a:rPr lang="en-US" altLang="zh-CN" sz="1600" dirty="0" smtClean="0"/>
              <a:t>}</a:t>
            </a:r>
          </a:p>
          <a:p>
            <a:pPr marL="0" indent="0">
              <a:buNone/>
            </a:pPr>
            <a:endParaRPr lang="en-US" altLang="zh-CN" sz="1600" dirty="0"/>
          </a:p>
          <a:p>
            <a:pPr marL="0" indent="0">
              <a:buNone/>
            </a:pPr>
            <a:r>
              <a:rPr lang="zh-CN" altLang="en-US" sz="1600" dirty="0"/>
              <a:t>这一检</a:t>
            </a:r>
            <a:r>
              <a:rPr lang="zh-CN" altLang="en-US" sz="1600" dirty="0" smtClean="0"/>
              <a:t>查过程涉及到的结构体就是</a:t>
            </a:r>
            <a:r>
              <a:rPr lang="en-US" altLang="zh-CN" sz="1600" dirty="0" err="1" smtClean="0"/>
              <a:t>user_struct</a:t>
            </a:r>
            <a:r>
              <a:rPr lang="en-US" altLang="zh-CN" sz="1600" dirty="0" smtClean="0"/>
              <a:t>,</a:t>
            </a:r>
            <a:r>
              <a:rPr lang="zh-CN" altLang="en-US" sz="1600" dirty="0" smtClean="0"/>
              <a:t>下面我们来看看此结构的具体情况</a:t>
            </a:r>
            <a:endParaRPr lang="en-US" altLang="zh-CN" sz="1600" dirty="0" smtClean="0"/>
          </a:p>
          <a:p>
            <a:pPr marL="0" indent="0">
              <a:buNone/>
            </a:pPr>
            <a:endParaRPr lang="en-US" altLang="zh-CN" sz="1600" dirty="0"/>
          </a:p>
          <a:p>
            <a:pPr marL="0" indent="0">
              <a:buNone/>
            </a:pPr>
            <a:endParaRPr lang="zh-CN" altLang="en-US" sz="1600" dirty="0"/>
          </a:p>
        </p:txBody>
      </p:sp>
    </p:spTree>
    <p:extLst>
      <p:ext uri="{BB962C8B-B14F-4D97-AF65-F5344CB8AC3E}">
        <p14:creationId xmlns:p14="http://schemas.microsoft.com/office/powerpoint/2010/main" val="710320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Autofit/>
          </a:bodyPr>
          <a:lstStyle/>
          <a:p>
            <a:r>
              <a:rPr lang="en-US" altLang="zh-CN" sz="4000" dirty="0" err="1" smtClean="0"/>
              <a:t>User_struct</a:t>
            </a:r>
            <a:r>
              <a:rPr lang="en-US" altLang="zh-CN" sz="4000" dirty="0" smtClean="0"/>
              <a:t>	(</a:t>
            </a:r>
            <a:r>
              <a:rPr lang="zh-CN" altLang="en-US" sz="4000" dirty="0" smtClean="0"/>
              <a:t>插曲</a:t>
            </a:r>
            <a:r>
              <a:rPr lang="en-US" altLang="zh-CN" sz="4000" dirty="0" smtClean="0"/>
              <a:t>)</a:t>
            </a:r>
            <a:endParaRPr lang="zh-CN" altLang="en-US" sz="4000" dirty="0"/>
          </a:p>
        </p:txBody>
      </p:sp>
      <p:sp>
        <p:nvSpPr>
          <p:cNvPr id="3" name="Content Placeholder 2"/>
          <p:cNvSpPr>
            <a:spLocks noGrp="1"/>
          </p:cNvSpPr>
          <p:nvPr>
            <p:ph idx="1"/>
          </p:nvPr>
        </p:nvSpPr>
        <p:spPr>
          <a:xfrm>
            <a:off x="838200" y="1171978"/>
            <a:ext cx="10515600" cy="5004985"/>
          </a:xfrm>
        </p:spPr>
        <p:txBody>
          <a:bodyPr>
            <a:noAutofit/>
          </a:bodyPr>
          <a:lstStyle/>
          <a:p>
            <a:pPr marL="0" indent="0">
              <a:buNone/>
            </a:pPr>
            <a:r>
              <a:rPr lang="en-US" altLang="zh-CN" sz="1600" dirty="0" err="1" smtClean="0"/>
              <a:t>Task_struct</a:t>
            </a:r>
            <a:r>
              <a:rPr lang="en-US" altLang="zh-CN" sz="1600" dirty="0" smtClean="0"/>
              <a:t>-&gt;user   //</a:t>
            </a:r>
            <a:r>
              <a:rPr lang="zh-CN" altLang="en-US" sz="1600" dirty="0" smtClean="0"/>
              <a:t>可以访问</a:t>
            </a:r>
            <a:r>
              <a:rPr lang="en-US" altLang="zh-CN" sz="1600" dirty="0" err="1" smtClean="0"/>
              <a:t>user_struct</a:t>
            </a:r>
            <a:r>
              <a:rPr lang="en-US" altLang="zh-CN" sz="1600" dirty="0" smtClean="0"/>
              <a:t> </a:t>
            </a:r>
            <a:r>
              <a:rPr lang="zh-CN" altLang="en-US" sz="1600" dirty="0" smtClean="0"/>
              <a:t>结构体，此为资源计数器，用于检测资源分配数目是否在限制之内</a:t>
            </a:r>
            <a:endParaRPr lang="en-US" altLang="zh-CN" sz="1600" dirty="0" smtClean="0"/>
          </a:p>
          <a:p>
            <a:pPr marL="0" indent="0">
              <a:buNone/>
            </a:pPr>
            <a:endParaRPr lang="en-US" altLang="zh-CN" sz="1600" dirty="0"/>
          </a:p>
          <a:p>
            <a:pPr marL="0" indent="0">
              <a:buNone/>
            </a:pPr>
            <a:endParaRPr lang="en-US" altLang="zh-CN" sz="1600" dirty="0" smtClean="0"/>
          </a:p>
          <a:p>
            <a:pPr marL="0" indent="0">
              <a:buNone/>
            </a:pPr>
            <a:r>
              <a:rPr lang="en-US" altLang="zh-CN" sz="1600" dirty="0" err="1" smtClean="0"/>
              <a:t>struct</a:t>
            </a:r>
            <a:r>
              <a:rPr lang="en-US" altLang="zh-CN" sz="1600" dirty="0" smtClean="0"/>
              <a:t> </a:t>
            </a:r>
            <a:r>
              <a:rPr lang="en-US" altLang="zh-CN" sz="1600" dirty="0" err="1"/>
              <a:t>user_struct</a:t>
            </a:r>
            <a:r>
              <a:rPr lang="en-US" altLang="zh-CN" sz="1600" dirty="0"/>
              <a:t> {</a:t>
            </a:r>
          </a:p>
          <a:p>
            <a:pPr marL="0" indent="0">
              <a:buNone/>
            </a:pPr>
            <a:r>
              <a:rPr lang="en-US" altLang="zh-CN" sz="1600" dirty="0"/>
              <a:t>	</a:t>
            </a:r>
            <a:r>
              <a:rPr lang="en-US" altLang="zh-CN" sz="1600" dirty="0" err="1"/>
              <a:t>atomic_t</a:t>
            </a:r>
            <a:r>
              <a:rPr lang="en-US" altLang="zh-CN" sz="1600" dirty="0"/>
              <a:t> __count;	/* reference count */</a:t>
            </a:r>
          </a:p>
          <a:p>
            <a:pPr marL="0" indent="0">
              <a:buNone/>
            </a:pPr>
            <a:r>
              <a:rPr lang="en-US" altLang="zh-CN" sz="1600" dirty="0"/>
              <a:t>	</a:t>
            </a:r>
            <a:r>
              <a:rPr lang="en-US" altLang="zh-CN" sz="1600" dirty="0" err="1"/>
              <a:t>atomic_t</a:t>
            </a:r>
            <a:r>
              <a:rPr lang="en-US" altLang="zh-CN" sz="1600" dirty="0"/>
              <a:t> processes;	/* How many processes does this user have? */</a:t>
            </a:r>
          </a:p>
          <a:p>
            <a:pPr marL="0" indent="0">
              <a:buNone/>
            </a:pPr>
            <a:r>
              <a:rPr lang="en-US" altLang="zh-CN" sz="1600" dirty="0"/>
              <a:t>	</a:t>
            </a:r>
            <a:r>
              <a:rPr lang="en-US" altLang="zh-CN" sz="1600" dirty="0" err="1"/>
              <a:t>atomic_t</a:t>
            </a:r>
            <a:r>
              <a:rPr lang="en-US" altLang="zh-CN" sz="1600" dirty="0"/>
              <a:t> files;		/* How many open files does this user have? */</a:t>
            </a:r>
          </a:p>
          <a:p>
            <a:pPr marL="0" indent="0">
              <a:buNone/>
            </a:pPr>
            <a:r>
              <a:rPr lang="en-US" altLang="zh-CN" sz="1600" dirty="0"/>
              <a:t>	</a:t>
            </a:r>
            <a:r>
              <a:rPr lang="en-US" altLang="zh-CN" sz="1600" dirty="0" err="1"/>
              <a:t>atomic_t</a:t>
            </a:r>
            <a:r>
              <a:rPr lang="en-US" altLang="zh-CN" sz="1600" dirty="0"/>
              <a:t> </a:t>
            </a:r>
            <a:r>
              <a:rPr lang="en-US" altLang="zh-CN" sz="1600" dirty="0" err="1"/>
              <a:t>sigpending</a:t>
            </a:r>
            <a:r>
              <a:rPr lang="en-US" altLang="zh-CN" sz="1600" dirty="0"/>
              <a:t>;	/* How many pending signals does this user have? */</a:t>
            </a:r>
          </a:p>
          <a:p>
            <a:pPr marL="0" indent="0">
              <a:buNone/>
            </a:pPr>
            <a:r>
              <a:rPr lang="en-US" altLang="zh-CN" sz="1600" dirty="0"/>
              <a:t>	unsigned long </a:t>
            </a:r>
            <a:r>
              <a:rPr lang="en-US" altLang="zh-CN" sz="1600" dirty="0" err="1"/>
              <a:t>locked_shm</a:t>
            </a:r>
            <a:r>
              <a:rPr lang="en-US" altLang="zh-CN" sz="1600" dirty="0"/>
              <a:t>; /* How many pages of </a:t>
            </a:r>
            <a:r>
              <a:rPr lang="en-US" altLang="zh-CN" sz="1600" dirty="0" err="1"/>
              <a:t>mlocked</a:t>
            </a:r>
            <a:r>
              <a:rPr lang="en-US" altLang="zh-CN" sz="1600" dirty="0"/>
              <a:t> </a:t>
            </a:r>
            <a:r>
              <a:rPr lang="en-US" altLang="zh-CN" sz="1600" dirty="0" err="1"/>
              <a:t>shm</a:t>
            </a:r>
            <a:r>
              <a:rPr lang="en-US" altLang="zh-CN" sz="1600" dirty="0"/>
              <a:t> ? */</a:t>
            </a:r>
          </a:p>
          <a:p>
            <a:pPr marL="0" indent="0">
              <a:buNone/>
            </a:pPr>
            <a:r>
              <a:rPr lang="en-US" altLang="zh-CN" sz="1600" dirty="0"/>
              <a:t>	</a:t>
            </a:r>
            <a:r>
              <a:rPr lang="en-US" altLang="zh-CN" sz="1600" dirty="0" err="1"/>
              <a:t>struct</a:t>
            </a:r>
            <a:r>
              <a:rPr lang="en-US" altLang="zh-CN" sz="1600" dirty="0"/>
              <a:t> </a:t>
            </a:r>
            <a:r>
              <a:rPr lang="en-US" altLang="zh-CN" sz="1600" dirty="0" err="1"/>
              <a:t>hlist_node</a:t>
            </a:r>
            <a:r>
              <a:rPr lang="en-US" altLang="zh-CN" sz="1600" dirty="0"/>
              <a:t> </a:t>
            </a:r>
            <a:r>
              <a:rPr lang="en-US" altLang="zh-CN" sz="1600" dirty="0" err="1"/>
              <a:t>uidhash_node</a:t>
            </a:r>
            <a:r>
              <a:rPr lang="en-US" altLang="zh-CN" sz="1600" dirty="0"/>
              <a:t>;</a:t>
            </a:r>
          </a:p>
          <a:p>
            <a:pPr marL="0" indent="0">
              <a:buNone/>
            </a:pPr>
            <a:r>
              <a:rPr lang="en-US" altLang="zh-CN" sz="1600" dirty="0"/>
              <a:t>	</a:t>
            </a:r>
            <a:r>
              <a:rPr lang="en-US" altLang="zh-CN" sz="1600" dirty="0" err="1"/>
              <a:t>uid_t</a:t>
            </a:r>
            <a:r>
              <a:rPr lang="en-US" altLang="zh-CN" sz="1600" dirty="0"/>
              <a:t> </a:t>
            </a:r>
            <a:r>
              <a:rPr lang="en-US" altLang="zh-CN" sz="1600" dirty="0" err="1"/>
              <a:t>uid</a:t>
            </a:r>
            <a:r>
              <a:rPr lang="en-US" altLang="zh-CN" sz="1600" dirty="0"/>
              <a:t>;</a:t>
            </a:r>
          </a:p>
          <a:p>
            <a:pPr marL="0" indent="0">
              <a:buNone/>
            </a:pPr>
            <a:r>
              <a:rPr lang="en-US" altLang="zh-CN" sz="1600" dirty="0" smtClean="0"/>
              <a:t>};</a:t>
            </a:r>
          </a:p>
          <a:p>
            <a:pPr marL="0" indent="0">
              <a:buNone/>
            </a:pPr>
            <a:endParaRPr lang="en-US" altLang="zh-CN" sz="1600" dirty="0"/>
          </a:p>
          <a:p>
            <a:pPr marL="0" indent="0">
              <a:buNone/>
            </a:pPr>
            <a:endParaRPr lang="zh-CN" altLang="en-US" sz="1600" dirty="0"/>
          </a:p>
        </p:txBody>
      </p:sp>
    </p:spTree>
    <p:extLst>
      <p:ext uri="{BB962C8B-B14F-4D97-AF65-F5344CB8AC3E}">
        <p14:creationId xmlns:p14="http://schemas.microsoft.com/office/powerpoint/2010/main" val="2853391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Autofit/>
          </a:bodyPr>
          <a:lstStyle/>
          <a:p>
            <a:r>
              <a:rPr lang="en-US" altLang="zh-CN" sz="4000" dirty="0" smtClean="0"/>
              <a:t/>
            </a:r>
            <a:br>
              <a:rPr lang="en-US" altLang="zh-CN" sz="4000" dirty="0" smtClean="0"/>
            </a:br>
            <a:r>
              <a:rPr lang="zh-CN" altLang="en-US" sz="4000" dirty="0" smtClean="0"/>
              <a:t>进</a:t>
            </a:r>
            <a:r>
              <a:rPr lang="zh-CN" altLang="en-US" sz="4000" dirty="0"/>
              <a:t>程复制总过</a:t>
            </a:r>
            <a:r>
              <a:rPr lang="zh-CN" altLang="en-US" sz="4000" dirty="0" smtClean="0"/>
              <a:t>程四</a:t>
            </a:r>
            <a:r>
              <a:rPr lang="en-US" altLang="zh-CN" sz="4000" dirty="0" smtClean="0"/>
              <a:t/>
            </a:r>
            <a:br>
              <a:rPr lang="en-US" altLang="zh-CN" sz="4000" dirty="0" smtClean="0"/>
            </a:br>
            <a:r>
              <a:rPr lang="en-US" altLang="zh-CN" sz="4000" dirty="0" smtClean="0"/>
              <a:t/>
            </a:r>
            <a:br>
              <a:rPr lang="en-US" altLang="zh-CN" sz="4000" dirty="0" smtClean="0"/>
            </a:br>
            <a:r>
              <a:rPr lang="en-US" altLang="zh-CN" sz="1800" dirty="0"/>
              <a:t>p = </a:t>
            </a:r>
            <a:r>
              <a:rPr lang="en-US" altLang="zh-CN" sz="1800" dirty="0" err="1"/>
              <a:t>copy_process</a:t>
            </a:r>
            <a:r>
              <a:rPr lang="en-US" altLang="zh-CN" sz="1800" dirty="0"/>
              <a:t>(</a:t>
            </a:r>
            <a:r>
              <a:rPr lang="en-US" altLang="zh-CN" sz="1800" dirty="0" err="1"/>
              <a:t>clone_flags</a:t>
            </a:r>
            <a:r>
              <a:rPr lang="en-US" altLang="zh-CN" sz="1800" dirty="0"/>
              <a:t>, </a:t>
            </a:r>
            <a:r>
              <a:rPr lang="en-US" altLang="zh-CN" sz="1800" dirty="0" err="1"/>
              <a:t>stack_start</a:t>
            </a:r>
            <a:r>
              <a:rPr lang="en-US" altLang="zh-CN" sz="1800" dirty="0"/>
              <a:t>, </a:t>
            </a:r>
            <a:r>
              <a:rPr lang="en-US" altLang="zh-CN" sz="1800" dirty="0" err="1"/>
              <a:t>regs</a:t>
            </a:r>
            <a:r>
              <a:rPr lang="en-US" altLang="zh-CN" sz="1800" dirty="0"/>
              <a:t>, </a:t>
            </a:r>
            <a:r>
              <a:rPr lang="en-US" altLang="zh-CN" sz="1800" dirty="0" err="1"/>
              <a:t>stack_size,child_tidptr</a:t>
            </a:r>
            <a:r>
              <a:rPr lang="en-US" altLang="zh-CN" sz="1800" dirty="0"/>
              <a:t>, NULL);</a:t>
            </a:r>
            <a:endParaRPr lang="zh-CN" altLang="en-US" sz="1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6250876"/>
              </p:ext>
            </p:extLst>
          </p:nvPr>
        </p:nvGraphicFramePr>
        <p:xfrm>
          <a:off x="838200" y="1867505"/>
          <a:ext cx="10515600" cy="4695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7230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Autofit/>
          </a:bodyPr>
          <a:lstStyle/>
          <a:p>
            <a:r>
              <a:rPr lang="zh-CN" altLang="en-US" sz="4000" dirty="0" smtClean="0"/>
              <a:t>初始化</a:t>
            </a:r>
            <a:r>
              <a:rPr lang="en-US" altLang="zh-CN" sz="4000" dirty="0" err="1" smtClean="0"/>
              <a:t>task_struct</a:t>
            </a:r>
            <a:r>
              <a:rPr lang="en-US" altLang="zh-CN" sz="4000" dirty="0" smtClean="0"/>
              <a:t>	</a:t>
            </a:r>
            <a:endParaRPr lang="zh-CN" altLang="en-US" sz="4000" dirty="0"/>
          </a:p>
        </p:txBody>
      </p:sp>
      <p:sp>
        <p:nvSpPr>
          <p:cNvPr id="3" name="Content Placeholder 2"/>
          <p:cNvSpPr>
            <a:spLocks noGrp="1"/>
          </p:cNvSpPr>
          <p:nvPr>
            <p:ph idx="1"/>
          </p:nvPr>
        </p:nvSpPr>
        <p:spPr>
          <a:xfrm>
            <a:off x="838200" y="1481070"/>
            <a:ext cx="10515600" cy="4695893"/>
          </a:xfrm>
        </p:spPr>
        <p:txBody>
          <a:bodyPr>
            <a:normAutofit/>
          </a:bodyPr>
          <a:lstStyle/>
          <a:p>
            <a:pPr marL="0" indent="0">
              <a:buNone/>
            </a:pPr>
            <a:r>
              <a:rPr lang="zh-CN" altLang="en-US" dirty="0" smtClean="0"/>
              <a:t>各种初始化，看代码</a:t>
            </a:r>
            <a:r>
              <a:rPr lang="zh-CN" altLang="en-US" dirty="0" smtClean="0"/>
              <a:t>，</a:t>
            </a:r>
            <a:r>
              <a:rPr lang="en-US" altLang="zh-CN" dirty="0" err="1" smtClean="0"/>
              <a:t>copy_process</a:t>
            </a:r>
            <a:r>
              <a:rPr lang="en-US" altLang="zh-CN" dirty="0" err="1" smtClean="0"/>
              <a:t>,line</a:t>
            </a:r>
            <a:r>
              <a:rPr lang="en-US" altLang="zh-CN" dirty="0" smtClean="0"/>
              <a:t> 957  </a:t>
            </a:r>
            <a:r>
              <a:rPr lang="zh-CN" altLang="en-US" dirty="0" smtClean="0"/>
              <a:t>直</a:t>
            </a:r>
            <a:r>
              <a:rPr lang="zh-CN" altLang="en-US" dirty="0" smtClean="0"/>
              <a:t>接！！</a:t>
            </a:r>
            <a:endParaRPr lang="en-US" altLang="zh-CN" dirty="0" smtClean="0"/>
          </a:p>
          <a:p>
            <a:pPr marL="514350" indent="-514350">
              <a:buFont typeface="+mj-lt"/>
              <a:buAutoNum type="arabicPeriod"/>
            </a:pPr>
            <a:r>
              <a:rPr lang="zh-CN" altLang="en-US" dirty="0"/>
              <a:t>时</a:t>
            </a:r>
            <a:r>
              <a:rPr lang="zh-CN" altLang="en-US" dirty="0" smtClean="0"/>
              <a:t>间初始化</a:t>
            </a:r>
            <a:endParaRPr lang="en-US" altLang="zh-CN" dirty="0" smtClean="0"/>
          </a:p>
          <a:p>
            <a:pPr marL="514350" indent="-514350">
              <a:buFont typeface="+mj-lt"/>
              <a:buAutoNum type="arabicPeriod"/>
            </a:pPr>
            <a:r>
              <a:rPr lang="en-US" altLang="zh-CN" dirty="0" smtClean="0"/>
              <a:t>IO</a:t>
            </a:r>
            <a:r>
              <a:rPr lang="zh-CN" altLang="en-US" dirty="0" smtClean="0"/>
              <a:t>初始化</a:t>
            </a:r>
            <a:endParaRPr lang="en-US" altLang="zh-CN" dirty="0" smtClean="0"/>
          </a:p>
          <a:p>
            <a:pPr marL="514350" indent="-514350">
              <a:buFont typeface="+mj-lt"/>
              <a:buAutoNum type="arabicPeriod"/>
            </a:pPr>
            <a:r>
              <a:rPr lang="zh-CN" altLang="en-US" dirty="0"/>
              <a:t>硬</a:t>
            </a:r>
            <a:r>
              <a:rPr lang="zh-CN" altLang="en-US" dirty="0" smtClean="0"/>
              <a:t>件中断和软件中断初始化（具体见最后参考文献）</a:t>
            </a:r>
            <a:endParaRPr lang="en-US" altLang="zh-CN" dirty="0" smtClean="0"/>
          </a:p>
          <a:p>
            <a:pPr marL="514350" indent="-514350">
              <a:buFont typeface="+mj-lt"/>
              <a:buAutoNum type="arabicPeriod"/>
            </a:pPr>
            <a:r>
              <a:rPr lang="zh-CN" altLang="en-US" dirty="0" smtClean="0"/>
              <a:t>锁初始化</a:t>
            </a:r>
            <a:endParaRPr lang="zh-CN" altLang="en-US" dirty="0"/>
          </a:p>
        </p:txBody>
      </p:sp>
    </p:spTree>
    <p:extLst>
      <p:ext uri="{BB962C8B-B14F-4D97-AF65-F5344CB8AC3E}">
        <p14:creationId xmlns:p14="http://schemas.microsoft.com/office/powerpoint/2010/main" val="2814749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Autofit/>
          </a:bodyPr>
          <a:lstStyle/>
          <a:p>
            <a:r>
              <a:rPr lang="en-US" altLang="zh-CN" sz="4000" dirty="0" smtClean="0"/>
              <a:t/>
            </a:r>
            <a:br>
              <a:rPr lang="en-US" altLang="zh-CN" sz="4000" dirty="0" smtClean="0"/>
            </a:br>
            <a:r>
              <a:rPr lang="zh-CN" altLang="en-US" sz="4000" dirty="0" smtClean="0"/>
              <a:t>进</a:t>
            </a:r>
            <a:r>
              <a:rPr lang="zh-CN" altLang="en-US" sz="4000" dirty="0"/>
              <a:t>程复制总过</a:t>
            </a:r>
            <a:r>
              <a:rPr lang="zh-CN" altLang="en-US" sz="4000" dirty="0" smtClean="0"/>
              <a:t>程五</a:t>
            </a:r>
            <a:r>
              <a:rPr lang="en-US" altLang="zh-CN" sz="4000" dirty="0" smtClean="0"/>
              <a:t/>
            </a:r>
            <a:br>
              <a:rPr lang="en-US" altLang="zh-CN" sz="4000" dirty="0" smtClean="0"/>
            </a:br>
            <a:r>
              <a:rPr lang="en-US" altLang="zh-CN" sz="4000" dirty="0" smtClean="0"/>
              <a:t/>
            </a:r>
            <a:br>
              <a:rPr lang="en-US" altLang="zh-CN" sz="4000" dirty="0" smtClean="0"/>
            </a:br>
            <a:r>
              <a:rPr lang="en-US" altLang="zh-CN" sz="1800" dirty="0"/>
              <a:t>p = </a:t>
            </a:r>
            <a:r>
              <a:rPr lang="en-US" altLang="zh-CN" sz="1800" dirty="0" err="1"/>
              <a:t>copy_process</a:t>
            </a:r>
            <a:r>
              <a:rPr lang="en-US" altLang="zh-CN" sz="1800" dirty="0"/>
              <a:t>(</a:t>
            </a:r>
            <a:r>
              <a:rPr lang="en-US" altLang="zh-CN" sz="1800" dirty="0" err="1"/>
              <a:t>clone_flags</a:t>
            </a:r>
            <a:r>
              <a:rPr lang="en-US" altLang="zh-CN" sz="1800" dirty="0"/>
              <a:t>, </a:t>
            </a:r>
            <a:r>
              <a:rPr lang="en-US" altLang="zh-CN" sz="1800" dirty="0" err="1"/>
              <a:t>stack_start</a:t>
            </a:r>
            <a:r>
              <a:rPr lang="en-US" altLang="zh-CN" sz="1800" dirty="0"/>
              <a:t>, </a:t>
            </a:r>
            <a:r>
              <a:rPr lang="en-US" altLang="zh-CN" sz="1800" dirty="0" err="1"/>
              <a:t>regs</a:t>
            </a:r>
            <a:r>
              <a:rPr lang="en-US" altLang="zh-CN" sz="1800" dirty="0"/>
              <a:t>, </a:t>
            </a:r>
            <a:r>
              <a:rPr lang="en-US" altLang="zh-CN" sz="1800" dirty="0" err="1"/>
              <a:t>stack_size,child_tidptr</a:t>
            </a:r>
            <a:r>
              <a:rPr lang="en-US" altLang="zh-CN" sz="1800" dirty="0"/>
              <a:t>, NULL);</a:t>
            </a:r>
            <a:endParaRPr lang="zh-CN" altLang="en-US" sz="1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734451"/>
              </p:ext>
            </p:extLst>
          </p:nvPr>
        </p:nvGraphicFramePr>
        <p:xfrm>
          <a:off x="838200" y="1867505"/>
          <a:ext cx="10515600" cy="4695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6963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Autofit/>
          </a:bodyPr>
          <a:lstStyle/>
          <a:p>
            <a:r>
              <a:rPr lang="en-US" altLang="zh-CN" sz="4000" dirty="0" smtClean="0"/>
              <a:t>CFQ</a:t>
            </a:r>
            <a:r>
              <a:rPr lang="zh-CN" altLang="en-US" sz="4000" dirty="0" smtClean="0"/>
              <a:t>调度器</a:t>
            </a:r>
            <a:endParaRPr lang="zh-CN" altLang="en-US" sz="4000" dirty="0"/>
          </a:p>
        </p:txBody>
      </p:sp>
      <p:sp>
        <p:nvSpPr>
          <p:cNvPr id="3" name="Content Placeholder 2"/>
          <p:cNvSpPr>
            <a:spLocks noGrp="1"/>
          </p:cNvSpPr>
          <p:nvPr>
            <p:ph idx="1"/>
          </p:nvPr>
        </p:nvSpPr>
        <p:spPr>
          <a:xfrm>
            <a:off x="838200" y="1171978"/>
            <a:ext cx="10515600" cy="5004985"/>
          </a:xfrm>
        </p:spPr>
        <p:txBody>
          <a:bodyPr>
            <a:normAutofit fontScale="92500" lnSpcReduction="10000"/>
          </a:bodyPr>
          <a:lstStyle/>
          <a:p>
            <a:pPr marL="0" indent="0">
              <a:buNone/>
            </a:pPr>
            <a:r>
              <a:rPr lang="en-US" altLang="zh-CN" dirty="0"/>
              <a:t>CFQ</a:t>
            </a:r>
            <a:r>
              <a:rPr lang="zh-CN" altLang="en-US" dirty="0"/>
              <a:t>是</a:t>
            </a:r>
            <a:r>
              <a:rPr lang="en-US" altLang="zh-CN" dirty="0"/>
              <a:t>Completely Fair Queuing</a:t>
            </a:r>
            <a:r>
              <a:rPr lang="zh-CN" altLang="en-US" dirty="0"/>
              <a:t>的缩写，顾名思义，他存在的主要目的就是为了保证公平性， </a:t>
            </a:r>
            <a:r>
              <a:rPr lang="zh-CN" altLang="en-US" dirty="0" smtClean="0"/>
              <a:t>实现进程调度的高效性，并</a:t>
            </a:r>
            <a:r>
              <a:rPr lang="zh-CN" altLang="en-US" dirty="0"/>
              <a:t>为此做了大量的工</a:t>
            </a:r>
            <a:r>
              <a:rPr lang="zh-CN" altLang="en-US" dirty="0" smtClean="0"/>
              <a:t>作</a:t>
            </a:r>
            <a:endParaRPr lang="en-US" altLang="zh-CN" dirty="0" smtClean="0"/>
          </a:p>
          <a:p>
            <a:pPr fontAlgn="base"/>
            <a:r>
              <a:rPr lang="en-US" altLang="zh-CN" sz="2400" dirty="0"/>
              <a:t>CFQ</a:t>
            </a:r>
            <a:r>
              <a:rPr lang="zh-CN" altLang="en-US" sz="2400" dirty="0"/>
              <a:t>把进程当成了基本的调度单位，也就是说各个请求现在都是属于进程的，</a:t>
            </a:r>
            <a:r>
              <a:rPr lang="en-US" altLang="zh-CN" sz="2400" dirty="0"/>
              <a:t>CFQ</a:t>
            </a:r>
            <a:r>
              <a:rPr lang="zh-CN" altLang="en-US" sz="2400" dirty="0"/>
              <a:t>调度的是进程，当选择了某个进程的时候，他的请求才能够被发送到设备，否则只能在自己的队列里面待着</a:t>
            </a:r>
            <a:r>
              <a:rPr lang="en-US" altLang="zh-CN" sz="2400" dirty="0"/>
              <a:t>(</a:t>
            </a:r>
            <a:r>
              <a:rPr lang="zh-CN" altLang="en-US" sz="2400" dirty="0"/>
              <a:t>说进程可能不太准确，这个实际上是一个</a:t>
            </a:r>
            <a:r>
              <a:rPr lang="en-US" altLang="zh-CN" sz="2400" dirty="0" err="1"/>
              <a:t>task_struct</a:t>
            </a:r>
            <a:r>
              <a:rPr lang="zh-CN" altLang="en-US" sz="2400" dirty="0"/>
              <a:t>里面有一个，所以可能说内核线程更准确一些，各位看官有印象就好了，下面我就不区分了</a:t>
            </a:r>
            <a:r>
              <a:rPr lang="zh-CN" altLang="en-US" sz="2400" dirty="0" smtClean="0"/>
              <a:t>）。</a:t>
            </a:r>
            <a:endParaRPr lang="en-US" altLang="zh-CN" sz="2400" dirty="0" smtClean="0"/>
          </a:p>
          <a:p>
            <a:pPr fontAlgn="base"/>
            <a:r>
              <a:rPr lang="zh-CN" altLang="en-US" sz="2400" dirty="0" smtClean="0"/>
              <a:t>时</a:t>
            </a:r>
            <a:r>
              <a:rPr lang="zh-CN" altLang="en-US" sz="2400" dirty="0"/>
              <a:t>间片：时间片是</a:t>
            </a:r>
            <a:r>
              <a:rPr lang="en-US" altLang="zh-CN" sz="2400" dirty="0"/>
              <a:t>CFQ</a:t>
            </a:r>
            <a:r>
              <a:rPr lang="zh-CN" altLang="en-US" sz="2400" dirty="0"/>
              <a:t>分给每个进程的基本单位，当</a:t>
            </a:r>
            <a:r>
              <a:rPr lang="en-US" altLang="zh-CN" sz="2400" dirty="0"/>
              <a:t>CFQ</a:t>
            </a:r>
            <a:r>
              <a:rPr lang="zh-CN" altLang="en-US" sz="2400" dirty="0"/>
              <a:t>选择了一个进程开始服务的时候，一般情况下他会给这个进程足够长的时间（</a:t>
            </a:r>
            <a:r>
              <a:rPr lang="en-US" altLang="zh-CN" sz="2400" dirty="0" err="1"/>
              <a:t>slice_sync</a:t>
            </a:r>
            <a:r>
              <a:rPr lang="en-US" altLang="zh-CN" sz="2400" dirty="0"/>
              <a:t>)</a:t>
            </a:r>
            <a:r>
              <a:rPr lang="zh-CN" altLang="en-US" sz="2400" dirty="0"/>
              <a:t>发送请求，当该进程暂时没有请求的时候，会等待一段时间</a:t>
            </a:r>
            <a:r>
              <a:rPr lang="en-US" altLang="zh-CN" sz="2400" dirty="0"/>
              <a:t>(</a:t>
            </a:r>
            <a:r>
              <a:rPr lang="en-US" altLang="zh-CN" sz="2400" dirty="0" err="1"/>
              <a:t>slice_idle</a:t>
            </a:r>
            <a:r>
              <a:rPr lang="en-US" altLang="zh-CN" sz="2400" dirty="0"/>
              <a:t>)</a:t>
            </a:r>
            <a:r>
              <a:rPr lang="zh-CN" altLang="en-US" sz="2400" dirty="0"/>
              <a:t>，这样如果他又发送新的顺序请求，就避免了不必要的磁盘</a:t>
            </a:r>
            <a:r>
              <a:rPr lang="en-US" altLang="zh-CN" sz="2400" dirty="0" smtClean="0"/>
              <a:t>seek</a:t>
            </a:r>
            <a:r>
              <a:rPr lang="zh-CN" altLang="en-US" sz="2400" dirty="0" smtClean="0"/>
              <a:t>，</a:t>
            </a:r>
            <a:r>
              <a:rPr lang="zh-CN" altLang="en-US" sz="2400" dirty="0"/>
              <a:t>然后再选择另外一个进程服务。当然如果有优先级高的进程，可以中断当前的进程，选择那个进程开始服务。</a:t>
            </a:r>
          </a:p>
          <a:p>
            <a:pPr fontAlgn="base"/>
            <a:r>
              <a:rPr lang="zh-CN" altLang="en-US" sz="2400" dirty="0"/>
              <a:t>带宽控制：可能这里的带宽的定义比较含糊，其实准确的来说，目前</a:t>
            </a:r>
            <a:r>
              <a:rPr lang="en-US" altLang="zh-CN" sz="2400" dirty="0"/>
              <a:t>CFQ</a:t>
            </a:r>
            <a:r>
              <a:rPr lang="zh-CN" altLang="en-US" sz="2400" dirty="0"/>
              <a:t>是通过时间片来控制的，所以通过给各个进程分配不同的时间片，</a:t>
            </a:r>
            <a:r>
              <a:rPr lang="en-US" altLang="zh-CN" sz="2400" dirty="0"/>
              <a:t>CFQ</a:t>
            </a:r>
            <a:r>
              <a:rPr lang="zh-CN" altLang="en-US" sz="2400" dirty="0"/>
              <a:t>期待能够尽量保持各个进程的带宽比例，并假设</a:t>
            </a:r>
            <a:r>
              <a:rPr lang="en-US" altLang="zh-CN" sz="2400" dirty="0"/>
              <a:t>IOPS</a:t>
            </a:r>
            <a:r>
              <a:rPr lang="zh-CN" altLang="en-US" sz="2400" dirty="0"/>
              <a:t>或者带宽能够和时间片线性相关。</a:t>
            </a:r>
          </a:p>
          <a:p>
            <a:pPr>
              <a:buFont typeface="Wingdings" panose="05000000000000000000" pitchFamily="2" charset="2"/>
              <a:buChar char="u"/>
            </a:pPr>
            <a:endParaRPr lang="zh-CN" altLang="en-US" dirty="0"/>
          </a:p>
        </p:txBody>
      </p:sp>
    </p:spTree>
    <p:extLst>
      <p:ext uri="{BB962C8B-B14F-4D97-AF65-F5344CB8AC3E}">
        <p14:creationId xmlns:p14="http://schemas.microsoft.com/office/powerpoint/2010/main" val="27222308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Autofit/>
          </a:bodyPr>
          <a:lstStyle/>
          <a:p>
            <a:r>
              <a:rPr lang="en-US" altLang="zh-CN" sz="3600" dirty="0" err="1" smtClean="0"/>
              <a:t>Sched_fork</a:t>
            </a:r>
            <a:r>
              <a:rPr lang="zh-CN" altLang="en-US" sz="3600" dirty="0" smtClean="0"/>
              <a:t>（</a:t>
            </a:r>
            <a:r>
              <a:rPr lang="en-US" altLang="zh-CN" sz="3600" dirty="0" err="1"/>
              <a:t>struct</a:t>
            </a:r>
            <a:r>
              <a:rPr lang="en-US" altLang="zh-CN" sz="3600" dirty="0"/>
              <a:t> </a:t>
            </a:r>
            <a:r>
              <a:rPr lang="en-US" altLang="zh-CN" sz="3600" dirty="0" err="1"/>
              <a:t>task_struct</a:t>
            </a:r>
            <a:r>
              <a:rPr lang="en-US" altLang="zh-CN" sz="3600" dirty="0"/>
              <a:t> *p, </a:t>
            </a:r>
            <a:r>
              <a:rPr lang="en-US" altLang="zh-CN" sz="3600" dirty="0" err="1"/>
              <a:t>int</a:t>
            </a:r>
            <a:r>
              <a:rPr lang="en-US" altLang="zh-CN" sz="3600" dirty="0"/>
              <a:t> </a:t>
            </a:r>
            <a:r>
              <a:rPr lang="en-US" altLang="zh-CN" sz="3600" dirty="0" err="1"/>
              <a:t>clone_flags</a:t>
            </a:r>
            <a:r>
              <a:rPr lang="zh-CN" altLang="en-US" sz="3600" dirty="0" smtClean="0"/>
              <a:t>）</a:t>
            </a:r>
            <a:endParaRPr lang="zh-CN" altLang="en-US" sz="3600" dirty="0"/>
          </a:p>
        </p:txBody>
      </p:sp>
      <p:sp>
        <p:nvSpPr>
          <p:cNvPr id="3" name="Content Placeholder 2"/>
          <p:cNvSpPr>
            <a:spLocks noGrp="1"/>
          </p:cNvSpPr>
          <p:nvPr>
            <p:ph idx="1"/>
          </p:nvPr>
        </p:nvSpPr>
        <p:spPr>
          <a:xfrm>
            <a:off x="838200" y="1171978"/>
            <a:ext cx="10515600" cy="5004985"/>
          </a:xfrm>
        </p:spPr>
        <p:txBody>
          <a:bodyPr/>
          <a:lstStyle/>
          <a:p>
            <a:pPr marL="0" indent="0">
              <a:buNone/>
            </a:pPr>
            <a:r>
              <a:rPr lang="en-US" altLang="zh-CN" dirty="0" smtClean="0"/>
              <a:t>/**fork</a:t>
            </a:r>
            <a:r>
              <a:rPr lang="en-US" altLang="zh-CN" dirty="0"/>
              <a:t>()/clone()-time </a:t>
            </a:r>
            <a:r>
              <a:rPr lang="en-US" altLang="zh-CN" dirty="0" smtClean="0"/>
              <a:t>setup**/</a:t>
            </a:r>
          </a:p>
          <a:p>
            <a:pPr marL="514350" indent="-514350">
              <a:buFont typeface="+mj-lt"/>
              <a:buAutoNum type="arabicPeriod"/>
            </a:pPr>
            <a:r>
              <a:rPr lang="zh-CN" altLang="en-US" dirty="0"/>
              <a:t>各</a:t>
            </a:r>
            <a:r>
              <a:rPr lang="zh-CN" altLang="en-US" dirty="0" smtClean="0"/>
              <a:t>种</a:t>
            </a:r>
            <a:r>
              <a:rPr lang="en-US" altLang="zh-CN" dirty="0" err="1" smtClean="0"/>
              <a:t>cpu</a:t>
            </a:r>
            <a:r>
              <a:rPr lang="zh-CN" altLang="en-US" dirty="0" smtClean="0"/>
              <a:t>时间初始</a:t>
            </a:r>
            <a:r>
              <a:rPr lang="zh-CN" altLang="en-US" dirty="0" smtClean="0"/>
              <a:t>化</a:t>
            </a:r>
            <a:endParaRPr lang="en-US" altLang="zh-CN" dirty="0" smtClean="0"/>
          </a:p>
          <a:p>
            <a:pPr marL="514350" indent="-514350">
              <a:buFont typeface="+mj-lt"/>
              <a:buAutoNum type="arabicPeriod"/>
            </a:pPr>
            <a:r>
              <a:rPr lang="zh-CN" altLang="en-US" dirty="0"/>
              <a:t>此函</a:t>
            </a:r>
            <a:r>
              <a:rPr lang="zh-CN" altLang="en-US" dirty="0" smtClean="0"/>
              <a:t>数在</a:t>
            </a:r>
            <a:r>
              <a:rPr lang="en-US" altLang="zh-CN" dirty="0" err="1" smtClean="0"/>
              <a:t>task_struct</a:t>
            </a:r>
            <a:r>
              <a:rPr lang="zh-CN" altLang="en-US" dirty="0" smtClean="0"/>
              <a:t>结构初始</a:t>
            </a:r>
            <a:r>
              <a:rPr lang="zh-CN" altLang="en-US" dirty="0" smtClean="0"/>
              <a:t>化、复</a:t>
            </a:r>
            <a:r>
              <a:rPr lang="zh-CN" altLang="en-US" dirty="0" smtClean="0"/>
              <a:t>制了其他资</a:t>
            </a:r>
            <a:r>
              <a:rPr lang="zh-CN" altLang="en-US" dirty="0" smtClean="0"/>
              <a:t>源之后，才</a:t>
            </a:r>
            <a:r>
              <a:rPr lang="zh-CN" altLang="en-US" dirty="0" smtClean="0"/>
              <a:t>被调用，主要功能是对子进程</a:t>
            </a:r>
            <a:r>
              <a:rPr lang="zh-CN" altLang="en-US" dirty="0" smtClean="0"/>
              <a:t>的时间状</a:t>
            </a:r>
            <a:r>
              <a:rPr lang="zh-CN" altLang="en-US" dirty="0" smtClean="0"/>
              <a:t>态初始化，为挂到运行队列上做准备</a:t>
            </a:r>
            <a:r>
              <a:rPr lang="zh-CN" altLang="en-US" dirty="0" smtClean="0"/>
              <a:t>。</a:t>
            </a:r>
            <a:endParaRPr lang="en-US" altLang="zh-CN" dirty="0" smtClean="0"/>
          </a:p>
          <a:p>
            <a:pPr marL="514350" indent="-514350">
              <a:buFont typeface="+mj-lt"/>
              <a:buAutoNum type="arabicPeriod"/>
            </a:pPr>
            <a:r>
              <a:rPr lang="zh-CN" altLang="en-US" dirty="0"/>
              <a:t>调</a:t>
            </a:r>
            <a:r>
              <a:rPr lang="zh-CN" altLang="en-US" dirty="0" smtClean="0"/>
              <a:t>度算法调度进程的有关时间方面的依据即在此初始化。</a:t>
            </a:r>
            <a:endParaRPr lang="zh-CN" altLang="en-US" dirty="0"/>
          </a:p>
        </p:txBody>
      </p:sp>
    </p:spTree>
    <p:extLst>
      <p:ext uri="{BB962C8B-B14F-4D97-AF65-F5344CB8AC3E}">
        <p14:creationId xmlns:p14="http://schemas.microsoft.com/office/powerpoint/2010/main" val="12856230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Autofit/>
          </a:bodyPr>
          <a:lstStyle/>
          <a:p>
            <a:r>
              <a:rPr lang="en-US" altLang="zh-CN" sz="4000" dirty="0" smtClean="0"/>
              <a:t/>
            </a:r>
            <a:br>
              <a:rPr lang="en-US" altLang="zh-CN" sz="4000" dirty="0" smtClean="0"/>
            </a:br>
            <a:r>
              <a:rPr lang="zh-CN" altLang="en-US" sz="4000" dirty="0" smtClean="0"/>
              <a:t>进</a:t>
            </a:r>
            <a:r>
              <a:rPr lang="zh-CN" altLang="en-US" sz="4000" dirty="0"/>
              <a:t>程复制总过</a:t>
            </a:r>
            <a:r>
              <a:rPr lang="zh-CN" altLang="en-US" sz="4000" dirty="0" smtClean="0"/>
              <a:t>程六</a:t>
            </a:r>
            <a:r>
              <a:rPr lang="en-US" altLang="zh-CN" sz="4000" dirty="0" smtClean="0"/>
              <a:t/>
            </a:r>
            <a:br>
              <a:rPr lang="en-US" altLang="zh-CN" sz="4000" dirty="0" smtClean="0"/>
            </a:br>
            <a:r>
              <a:rPr lang="en-US" altLang="zh-CN" sz="4000" dirty="0" smtClean="0"/>
              <a:t/>
            </a:r>
            <a:br>
              <a:rPr lang="en-US" altLang="zh-CN" sz="4000" dirty="0" smtClean="0"/>
            </a:br>
            <a:r>
              <a:rPr lang="en-US" altLang="zh-CN" sz="1800" dirty="0"/>
              <a:t>p = </a:t>
            </a:r>
            <a:r>
              <a:rPr lang="en-US" altLang="zh-CN" sz="1800" dirty="0" err="1"/>
              <a:t>copy_process</a:t>
            </a:r>
            <a:r>
              <a:rPr lang="en-US" altLang="zh-CN" sz="1800" dirty="0"/>
              <a:t>(</a:t>
            </a:r>
            <a:r>
              <a:rPr lang="en-US" altLang="zh-CN" sz="1800" dirty="0" err="1"/>
              <a:t>clone_flags</a:t>
            </a:r>
            <a:r>
              <a:rPr lang="en-US" altLang="zh-CN" sz="1800" dirty="0"/>
              <a:t>, </a:t>
            </a:r>
            <a:r>
              <a:rPr lang="en-US" altLang="zh-CN" sz="1800" dirty="0" err="1"/>
              <a:t>stack_start</a:t>
            </a:r>
            <a:r>
              <a:rPr lang="en-US" altLang="zh-CN" sz="1800" dirty="0"/>
              <a:t>, </a:t>
            </a:r>
            <a:r>
              <a:rPr lang="en-US" altLang="zh-CN" sz="1800" dirty="0" err="1"/>
              <a:t>regs</a:t>
            </a:r>
            <a:r>
              <a:rPr lang="en-US" altLang="zh-CN" sz="1800" dirty="0"/>
              <a:t>, </a:t>
            </a:r>
            <a:r>
              <a:rPr lang="en-US" altLang="zh-CN" sz="1800" dirty="0" err="1"/>
              <a:t>stack_size,child_tidptr</a:t>
            </a:r>
            <a:r>
              <a:rPr lang="en-US" altLang="zh-CN" sz="1800" dirty="0"/>
              <a:t>, NULL);</a:t>
            </a:r>
            <a:endParaRPr lang="zh-CN" altLang="en-US" sz="1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8878649"/>
              </p:ext>
            </p:extLst>
          </p:nvPr>
        </p:nvGraphicFramePr>
        <p:xfrm>
          <a:off x="838200" y="1867505"/>
          <a:ext cx="10515600" cy="4695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4889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Autofit/>
          </a:bodyPr>
          <a:lstStyle/>
          <a:p>
            <a:r>
              <a:rPr lang="en-US" altLang="zh-CN" sz="4000" dirty="0" err="1" smtClean="0"/>
              <a:t>Copy_xyz</a:t>
            </a:r>
            <a:endParaRPr lang="zh-CN" altLang="en-US" sz="4000" dirty="0"/>
          </a:p>
        </p:txBody>
      </p:sp>
      <p:sp>
        <p:nvSpPr>
          <p:cNvPr id="8" name="Rectangle 7"/>
          <p:cNvSpPr/>
          <p:nvPr/>
        </p:nvSpPr>
        <p:spPr>
          <a:xfrm>
            <a:off x="2575775" y="4000434"/>
            <a:ext cx="1339402" cy="211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p:cNvSpPr/>
          <p:nvPr/>
        </p:nvSpPr>
        <p:spPr>
          <a:xfrm>
            <a:off x="7338812" y="4008097"/>
            <a:ext cx="1339402" cy="211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p:cNvSpPr/>
          <p:nvPr/>
        </p:nvSpPr>
        <p:spPr>
          <a:xfrm>
            <a:off x="5074276" y="4353059"/>
            <a:ext cx="1146220" cy="34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Count=n</a:t>
            </a:r>
            <a:endParaRPr lang="zh-CN" altLang="en-US" dirty="0"/>
          </a:p>
        </p:txBody>
      </p:sp>
      <p:sp>
        <p:nvSpPr>
          <p:cNvPr id="12" name="Rectangle 11"/>
          <p:cNvSpPr/>
          <p:nvPr/>
        </p:nvSpPr>
        <p:spPr>
          <a:xfrm>
            <a:off x="5074276" y="5507641"/>
            <a:ext cx="1146220" cy="34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Count=m</a:t>
            </a:r>
            <a:endParaRPr lang="zh-CN" altLang="en-US" dirty="0"/>
          </a:p>
        </p:txBody>
      </p:sp>
      <p:sp>
        <p:nvSpPr>
          <p:cNvPr id="3" name="Content Placeholder 2"/>
          <p:cNvSpPr>
            <a:spLocks noGrp="1"/>
          </p:cNvSpPr>
          <p:nvPr>
            <p:ph idx="1"/>
          </p:nvPr>
        </p:nvSpPr>
        <p:spPr>
          <a:xfrm>
            <a:off x="838200" y="1171978"/>
            <a:ext cx="10515600" cy="5004985"/>
          </a:xfrm>
        </p:spPr>
        <p:txBody>
          <a:bodyPr/>
          <a:lstStyle/>
          <a:p>
            <a:pPr marL="514350" indent="-514350">
              <a:buFont typeface="+mj-lt"/>
              <a:buAutoNum type="arabicPeriod"/>
            </a:pPr>
            <a:r>
              <a:rPr lang="zh-CN" altLang="en-US" dirty="0" smtClean="0"/>
              <a:t>接下来调用这些函数，复制或者共享特定的内核子系统的资源。</a:t>
            </a:r>
            <a:endParaRPr lang="en-US" altLang="zh-CN" dirty="0" smtClean="0"/>
          </a:p>
          <a:p>
            <a:pPr marL="514350" indent="-514350">
              <a:buFont typeface="+mj-lt"/>
              <a:buAutoNum type="arabicPeriod"/>
            </a:pPr>
            <a:r>
              <a:rPr lang="en-US" altLang="zh-CN" dirty="0" err="1" smtClean="0"/>
              <a:t>Task_struct</a:t>
            </a:r>
            <a:r>
              <a:rPr lang="zh-CN" altLang="en-US" dirty="0" smtClean="0"/>
              <a:t>包含了一些指针，指向具体的数据结构的实例，这些实例被子进程从父进程那里精确的复制而来。因此相关的指针最初都指向同样的资源（具体的资源实例）。</a:t>
            </a:r>
            <a:endParaRPr lang="en-US" altLang="zh-CN" dirty="0" smtClean="0"/>
          </a:p>
          <a:p>
            <a:pPr marL="514350" indent="-514350">
              <a:buFont typeface="+mj-lt"/>
              <a:buAutoNum type="arabicPeriod"/>
            </a:pPr>
            <a:r>
              <a:rPr lang="zh-CN" altLang="en-US" dirty="0"/>
              <a:t>假</a:t>
            </a:r>
            <a:r>
              <a:rPr lang="zh-CN" altLang="en-US" dirty="0" smtClean="0"/>
              <a:t>设我们有两个资源</a:t>
            </a:r>
            <a:r>
              <a:rPr lang="en-US" altLang="zh-CN" dirty="0" err="1" smtClean="0"/>
              <a:t>res_abc</a:t>
            </a:r>
            <a:r>
              <a:rPr lang="zh-CN" altLang="en-US" dirty="0" smtClean="0"/>
              <a:t>和</a:t>
            </a:r>
            <a:r>
              <a:rPr lang="en-US" altLang="zh-CN" dirty="0" err="1" smtClean="0"/>
              <a:t>res_def</a:t>
            </a:r>
            <a:r>
              <a:rPr lang="zh-CN" altLang="en-US" dirty="0" smtClean="0"/>
              <a:t>。</a:t>
            </a:r>
            <a:endParaRPr lang="en-US" altLang="zh-CN" dirty="0" smtClean="0"/>
          </a:p>
          <a:p>
            <a:pPr marL="0" indent="0">
              <a:buNone/>
            </a:pPr>
            <a:r>
              <a:rPr lang="en-US" altLang="zh-CN" dirty="0" smtClean="0"/>
              <a:t>                  </a:t>
            </a:r>
            <a:r>
              <a:rPr lang="en-US" altLang="zh-CN" dirty="0" err="1" smtClean="0"/>
              <a:t>task_struct</a:t>
            </a:r>
            <a:r>
              <a:rPr lang="en-US" altLang="zh-CN" dirty="0" smtClean="0"/>
              <a:t>(parent)                             </a:t>
            </a:r>
            <a:r>
              <a:rPr lang="en-US" altLang="zh-CN" dirty="0" err="1" smtClean="0"/>
              <a:t>task_struct</a:t>
            </a:r>
            <a:r>
              <a:rPr lang="en-US" altLang="zh-CN" dirty="0" smtClean="0"/>
              <a:t>(child)</a:t>
            </a:r>
          </a:p>
          <a:p>
            <a:pPr marL="0" indent="0">
              <a:buNone/>
            </a:pPr>
            <a:r>
              <a:rPr lang="en-US" altLang="zh-CN" dirty="0"/>
              <a:t> </a:t>
            </a:r>
            <a:r>
              <a:rPr lang="en-US" altLang="zh-CN" dirty="0" smtClean="0"/>
              <a:t>                                                          </a:t>
            </a:r>
            <a:r>
              <a:rPr lang="en-US" altLang="zh-CN" dirty="0" err="1" smtClean="0"/>
              <a:t>res_abs</a:t>
            </a:r>
            <a:endParaRPr lang="en-US" altLang="zh-CN" dirty="0" smtClean="0"/>
          </a:p>
          <a:p>
            <a:pPr marL="0" indent="0">
              <a:buNone/>
            </a:pPr>
            <a:endParaRPr lang="en-US" altLang="zh-CN" dirty="0"/>
          </a:p>
          <a:p>
            <a:pPr marL="0" indent="0">
              <a:buNone/>
            </a:pPr>
            <a:r>
              <a:rPr lang="en-US" altLang="zh-CN" dirty="0" smtClean="0"/>
              <a:t>				       </a:t>
            </a:r>
            <a:r>
              <a:rPr lang="en-US" altLang="zh-CN" dirty="0" err="1" smtClean="0"/>
              <a:t>res_def</a:t>
            </a:r>
            <a:endParaRPr lang="en-US" altLang="zh-CN" dirty="0" smtClean="0"/>
          </a:p>
        </p:txBody>
      </p:sp>
      <p:cxnSp>
        <p:nvCxnSpPr>
          <p:cNvPr id="14" name="Straight Arrow Connector 13"/>
          <p:cNvCxnSpPr/>
          <p:nvPr/>
        </p:nvCxnSpPr>
        <p:spPr>
          <a:xfrm flipV="1">
            <a:off x="3915177" y="4587327"/>
            <a:ext cx="1118316" cy="268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2" idx="1"/>
          </p:cNvCxnSpPr>
          <p:nvPr/>
        </p:nvCxnSpPr>
        <p:spPr>
          <a:xfrm>
            <a:off x="3955960" y="5681506"/>
            <a:ext cx="1118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220496" y="4526924"/>
            <a:ext cx="1118316" cy="173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2" idx="3"/>
          </p:cNvCxnSpPr>
          <p:nvPr/>
        </p:nvCxnSpPr>
        <p:spPr>
          <a:xfrm flipH="1">
            <a:off x="6220496" y="5681506"/>
            <a:ext cx="1118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156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611"/>
            <a:ext cx="10515600" cy="1012914"/>
          </a:xfrm>
        </p:spPr>
        <p:txBody>
          <a:bodyPr>
            <a:normAutofit fontScale="90000"/>
          </a:bodyPr>
          <a:lstStyle/>
          <a:p>
            <a:r>
              <a:rPr lang="en-US" altLang="zh-CN" sz="4000" dirty="0" smtClean="0"/>
              <a:t/>
            </a:r>
            <a:br>
              <a:rPr lang="en-US" altLang="zh-CN" sz="4000" dirty="0" smtClean="0"/>
            </a:br>
            <a:r>
              <a:rPr lang="zh-CN" altLang="en-US" sz="4000" dirty="0" smtClean="0"/>
              <a:t>进程复制总过程一</a:t>
            </a:r>
            <a:r>
              <a:rPr lang="en-US" altLang="zh-CN" sz="4000" dirty="0"/>
              <a:t/>
            </a:r>
            <a:br>
              <a:rPr lang="en-US" altLang="zh-CN" sz="4000" dirty="0"/>
            </a:br>
            <a:r>
              <a:rPr lang="en-US" altLang="zh-CN" sz="4000" dirty="0" smtClean="0"/>
              <a:t/>
            </a:r>
            <a:br>
              <a:rPr lang="en-US" altLang="zh-CN" sz="4000" dirty="0" smtClean="0"/>
            </a:br>
            <a:r>
              <a:rPr lang="en-US" altLang="zh-CN" sz="2000" dirty="0" smtClean="0"/>
              <a:t>p </a:t>
            </a:r>
            <a:r>
              <a:rPr lang="en-US" altLang="zh-CN" sz="2000" dirty="0"/>
              <a:t>= </a:t>
            </a:r>
            <a:r>
              <a:rPr lang="en-US" altLang="zh-CN" sz="2000" dirty="0" err="1"/>
              <a:t>copy_process</a:t>
            </a:r>
            <a:r>
              <a:rPr lang="en-US" altLang="zh-CN" sz="2000" dirty="0"/>
              <a:t>(</a:t>
            </a:r>
            <a:r>
              <a:rPr lang="en-US" altLang="zh-CN" sz="2000" dirty="0" err="1"/>
              <a:t>clone_flags</a:t>
            </a:r>
            <a:r>
              <a:rPr lang="en-US" altLang="zh-CN" sz="2000" dirty="0"/>
              <a:t>, </a:t>
            </a:r>
            <a:r>
              <a:rPr lang="en-US" altLang="zh-CN" sz="2000" dirty="0" err="1"/>
              <a:t>stack_start</a:t>
            </a:r>
            <a:r>
              <a:rPr lang="en-US" altLang="zh-CN" sz="2000" dirty="0"/>
              <a:t>, </a:t>
            </a:r>
            <a:r>
              <a:rPr lang="en-US" altLang="zh-CN" sz="2000" dirty="0" err="1"/>
              <a:t>regs</a:t>
            </a:r>
            <a:r>
              <a:rPr lang="en-US" altLang="zh-CN" sz="2000" dirty="0"/>
              <a:t>, </a:t>
            </a:r>
            <a:r>
              <a:rPr lang="en-US" altLang="zh-CN" sz="2000" dirty="0" err="1" smtClean="0"/>
              <a:t>stack_size,child_tidptr</a:t>
            </a:r>
            <a:r>
              <a:rPr lang="en-US" altLang="zh-CN" sz="2000" dirty="0"/>
              <a:t>, NULL);</a:t>
            </a:r>
            <a:endParaRPr lang="zh-CN" altLang="en-US" sz="2000" dirty="0"/>
          </a:p>
        </p:txBody>
      </p:sp>
      <p:graphicFrame>
        <p:nvGraphicFramePr>
          <p:cNvPr id="4" name="Diagram 3"/>
          <p:cNvGraphicFramePr/>
          <p:nvPr>
            <p:extLst>
              <p:ext uri="{D42A27DB-BD31-4B8C-83A1-F6EECF244321}">
                <p14:modId xmlns:p14="http://schemas.microsoft.com/office/powerpoint/2010/main" val="3446062418"/>
              </p:ext>
            </p:extLst>
          </p:nvPr>
        </p:nvGraphicFramePr>
        <p:xfrm>
          <a:off x="2032000" y="1944710"/>
          <a:ext cx="8128000" cy="4533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6872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Autofit/>
          </a:bodyPr>
          <a:lstStyle/>
          <a:p>
            <a:r>
              <a:rPr lang="en-US" altLang="zh-CN" sz="4000" dirty="0" err="1" smtClean="0"/>
              <a:t>Copy_xyz</a:t>
            </a:r>
            <a:endParaRPr lang="zh-CN" altLang="en-US" sz="4000" dirty="0"/>
          </a:p>
        </p:txBody>
      </p:sp>
      <p:sp>
        <p:nvSpPr>
          <p:cNvPr id="8" name="Rectangle 7"/>
          <p:cNvSpPr/>
          <p:nvPr/>
        </p:nvSpPr>
        <p:spPr>
          <a:xfrm>
            <a:off x="2575775" y="4000434"/>
            <a:ext cx="1339402" cy="211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p:cNvSpPr/>
          <p:nvPr/>
        </p:nvSpPr>
        <p:spPr>
          <a:xfrm>
            <a:off x="7338812" y="4008097"/>
            <a:ext cx="1339402" cy="211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p:cNvSpPr/>
          <p:nvPr/>
        </p:nvSpPr>
        <p:spPr>
          <a:xfrm>
            <a:off x="5005589" y="4664455"/>
            <a:ext cx="1146220" cy="34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Count=n</a:t>
            </a:r>
            <a:endParaRPr lang="zh-CN" altLang="en-US" dirty="0"/>
          </a:p>
        </p:txBody>
      </p:sp>
      <p:sp>
        <p:nvSpPr>
          <p:cNvPr id="12" name="Rectangle 11"/>
          <p:cNvSpPr/>
          <p:nvPr/>
        </p:nvSpPr>
        <p:spPr>
          <a:xfrm>
            <a:off x="5074276" y="5507641"/>
            <a:ext cx="1146220" cy="34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Content Placeholder 2"/>
          <p:cNvSpPr>
            <a:spLocks noGrp="1"/>
          </p:cNvSpPr>
          <p:nvPr>
            <p:ph idx="1"/>
          </p:nvPr>
        </p:nvSpPr>
        <p:spPr>
          <a:xfrm>
            <a:off x="838200" y="1171978"/>
            <a:ext cx="10515600" cy="5004985"/>
          </a:xfrm>
        </p:spPr>
        <p:txBody>
          <a:bodyPr>
            <a:normAutofit/>
          </a:bodyPr>
          <a:lstStyle/>
          <a:p>
            <a:pPr marL="514350" indent="-514350">
              <a:buFont typeface="+mj-lt"/>
              <a:buAutoNum type="arabicPeriod"/>
            </a:pPr>
            <a:r>
              <a:rPr lang="zh-CN" altLang="en-US" dirty="0" smtClean="0"/>
              <a:t>接下来调用这些函数，复制或者共享特定的内核子系统的资源。</a:t>
            </a:r>
            <a:endParaRPr lang="en-US" altLang="zh-CN" dirty="0" smtClean="0"/>
          </a:p>
          <a:p>
            <a:pPr marL="514350" indent="-514350">
              <a:buFont typeface="+mj-lt"/>
              <a:buAutoNum type="arabicPeriod"/>
            </a:pPr>
            <a:r>
              <a:rPr lang="en-US" altLang="zh-CN" dirty="0" err="1" smtClean="0"/>
              <a:t>Task_struct</a:t>
            </a:r>
            <a:r>
              <a:rPr lang="zh-CN" altLang="en-US" dirty="0" smtClean="0"/>
              <a:t>包含了一些指针，指向具体的数据结构的实例，这些实例被子进程从父进程那里精确的复制而来。因此相关的指针最初都指向同样的资源（具体的资源实例）。</a:t>
            </a:r>
            <a:endParaRPr lang="en-US" altLang="zh-CN" dirty="0" smtClean="0"/>
          </a:p>
          <a:p>
            <a:pPr marL="514350" indent="-514350">
              <a:buFont typeface="+mj-lt"/>
              <a:buAutoNum type="arabicPeriod"/>
            </a:pPr>
            <a:r>
              <a:rPr lang="zh-CN" altLang="en-US" dirty="0"/>
              <a:t>假</a:t>
            </a:r>
            <a:r>
              <a:rPr lang="zh-CN" altLang="en-US" dirty="0" smtClean="0"/>
              <a:t>设我们有两个资源</a:t>
            </a:r>
            <a:r>
              <a:rPr lang="en-US" altLang="zh-CN" dirty="0" err="1" smtClean="0"/>
              <a:t>res_abc</a:t>
            </a:r>
            <a:r>
              <a:rPr lang="zh-CN" altLang="en-US" dirty="0" smtClean="0"/>
              <a:t>和</a:t>
            </a:r>
            <a:r>
              <a:rPr lang="en-US" altLang="zh-CN" dirty="0" err="1" smtClean="0"/>
              <a:t>res_def</a:t>
            </a:r>
            <a:r>
              <a:rPr lang="zh-CN" altLang="en-US" dirty="0" smtClean="0"/>
              <a:t>。</a:t>
            </a:r>
            <a:endParaRPr lang="en-US" altLang="zh-CN" dirty="0" smtClean="0"/>
          </a:p>
          <a:p>
            <a:pPr marL="0" indent="0">
              <a:buNone/>
            </a:pPr>
            <a:r>
              <a:rPr lang="en-US" altLang="zh-CN" dirty="0" smtClean="0"/>
              <a:t>                  </a:t>
            </a:r>
            <a:r>
              <a:rPr lang="en-US" altLang="zh-CN" dirty="0" err="1" smtClean="0"/>
              <a:t>task_struct</a:t>
            </a:r>
            <a:r>
              <a:rPr lang="en-US" altLang="zh-CN" dirty="0" smtClean="0"/>
              <a:t>(parent)                             </a:t>
            </a:r>
            <a:r>
              <a:rPr lang="en-US" altLang="zh-CN" dirty="0" err="1" smtClean="0"/>
              <a:t>task_struct</a:t>
            </a:r>
            <a:r>
              <a:rPr lang="en-US" altLang="zh-CN" dirty="0" smtClean="0"/>
              <a:t>(child)</a:t>
            </a:r>
          </a:p>
          <a:p>
            <a:pPr marL="0" indent="0">
              <a:buNone/>
            </a:pPr>
            <a:r>
              <a:rPr lang="en-US" altLang="zh-CN" dirty="0"/>
              <a:t> </a:t>
            </a:r>
            <a:r>
              <a:rPr lang="en-US" altLang="zh-CN" dirty="0" smtClean="0"/>
              <a:t>                                                            					</a:t>
            </a:r>
          </a:p>
          <a:p>
            <a:pPr marL="0" indent="0">
              <a:buNone/>
            </a:pPr>
            <a:r>
              <a:rPr lang="en-US" altLang="zh-CN" dirty="0"/>
              <a:t>	</a:t>
            </a:r>
          </a:p>
          <a:p>
            <a:pPr marL="0" indent="0">
              <a:buNone/>
            </a:pPr>
            <a:r>
              <a:rPr lang="en-US" altLang="zh-CN" dirty="0" smtClean="0"/>
              <a:t>							 		</a:t>
            </a:r>
            <a:r>
              <a:rPr lang="en-US" altLang="zh-CN" sz="2000" dirty="0" smtClean="0"/>
              <a:t>CLONE_ABC</a:t>
            </a:r>
            <a:endParaRPr lang="en-US" altLang="zh-CN" dirty="0" smtClean="0"/>
          </a:p>
          <a:p>
            <a:pPr marL="0" indent="0">
              <a:buNone/>
            </a:pPr>
            <a:r>
              <a:rPr lang="en-US" altLang="zh-CN" dirty="0"/>
              <a:t>	</a:t>
            </a:r>
            <a:r>
              <a:rPr lang="en-US" altLang="zh-CN" dirty="0" smtClean="0"/>
              <a:t>								</a:t>
            </a:r>
            <a:r>
              <a:rPr lang="en-US" altLang="zh-CN" sz="2000" dirty="0" err="1" smtClean="0"/>
              <a:t>res_abs</a:t>
            </a:r>
            <a:r>
              <a:rPr lang="zh-CN" altLang="en-US" sz="2000" dirty="0" smtClean="0"/>
              <a:t>置位</a:t>
            </a:r>
            <a:endParaRPr lang="en-US" altLang="zh-CN" dirty="0" smtClean="0"/>
          </a:p>
        </p:txBody>
      </p:sp>
      <p:cxnSp>
        <p:nvCxnSpPr>
          <p:cNvPr id="14" name="Straight Arrow Connector 13"/>
          <p:cNvCxnSpPr/>
          <p:nvPr/>
        </p:nvCxnSpPr>
        <p:spPr>
          <a:xfrm flipV="1">
            <a:off x="3915177" y="4799379"/>
            <a:ext cx="1118316" cy="268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2" idx="1"/>
          </p:cNvCxnSpPr>
          <p:nvPr/>
        </p:nvCxnSpPr>
        <p:spPr>
          <a:xfrm>
            <a:off x="3955960" y="5681506"/>
            <a:ext cx="1118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2" idx="3"/>
          </p:cNvCxnSpPr>
          <p:nvPr/>
        </p:nvCxnSpPr>
        <p:spPr>
          <a:xfrm flipH="1">
            <a:off x="6220496" y="5681506"/>
            <a:ext cx="1118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flipV="1">
            <a:off x="6779654" y="4008097"/>
            <a:ext cx="559158" cy="389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633434" y="3821269"/>
            <a:ext cx="1146220" cy="34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Count=1</a:t>
            </a:r>
            <a:endParaRPr lang="zh-CN" altLang="en-US" dirty="0"/>
          </a:p>
        </p:txBody>
      </p:sp>
    </p:spTree>
    <p:extLst>
      <p:ext uri="{BB962C8B-B14F-4D97-AF65-F5344CB8AC3E}">
        <p14:creationId xmlns:p14="http://schemas.microsoft.com/office/powerpoint/2010/main" val="1087486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Autofit/>
          </a:bodyPr>
          <a:lstStyle/>
          <a:p>
            <a:r>
              <a:rPr lang="en-US" altLang="zh-CN" sz="4000" dirty="0" err="1" smtClean="0"/>
              <a:t>Copy_xyz</a:t>
            </a:r>
            <a:endParaRPr lang="zh-CN" altLang="en-US" sz="4000" dirty="0"/>
          </a:p>
        </p:txBody>
      </p:sp>
      <p:sp>
        <p:nvSpPr>
          <p:cNvPr id="8" name="Rectangle 7"/>
          <p:cNvSpPr/>
          <p:nvPr/>
        </p:nvSpPr>
        <p:spPr>
          <a:xfrm>
            <a:off x="2575775" y="4000434"/>
            <a:ext cx="1339402" cy="211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p:cNvSpPr/>
          <p:nvPr/>
        </p:nvSpPr>
        <p:spPr>
          <a:xfrm>
            <a:off x="7338812" y="4008097"/>
            <a:ext cx="1339402" cy="211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p:cNvSpPr/>
          <p:nvPr/>
        </p:nvSpPr>
        <p:spPr>
          <a:xfrm>
            <a:off x="5033493" y="4353059"/>
            <a:ext cx="1339402" cy="34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Count=n+1</a:t>
            </a:r>
            <a:endParaRPr lang="zh-CN" altLang="en-US" dirty="0"/>
          </a:p>
        </p:txBody>
      </p:sp>
      <p:sp>
        <p:nvSpPr>
          <p:cNvPr id="12" name="Rectangle 11"/>
          <p:cNvSpPr/>
          <p:nvPr/>
        </p:nvSpPr>
        <p:spPr>
          <a:xfrm>
            <a:off x="5074276" y="5507641"/>
            <a:ext cx="1146220" cy="34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Content Placeholder 2"/>
          <p:cNvSpPr>
            <a:spLocks noGrp="1"/>
          </p:cNvSpPr>
          <p:nvPr>
            <p:ph idx="1"/>
          </p:nvPr>
        </p:nvSpPr>
        <p:spPr>
          <a:xfrm>
            <a:off x="838200" y="1171978"/>
            <a:ext cx="10515600" cy="5004985"/>
          </a:xfrm>
        </p:spPr>
        <p:txBody>
          <a:bodyPr/>
          <a:lstStyle/>
          <a:p>
            <a:pPr marL="514350" indent="-514350">
              <a:buFont typeface="+mj-lt"/>
              <a:buAutoNum type="arabicPeriod"/>
            </a:pPr>
            <a:r>
              <a:rPr lang="zh-CN" altLang="en-US" dirty="0" smtClean="0"/>
              <a:t>接下来调用这些函数，复制或者共享特定的内核子系统的资源。</a:t>
            </a:r>
            <a:endParaRPr lang="en-US" altLang="zh-CN" dirty="0" smtClean="0"/>
          </a:p>
          <a:p>
            <a:pPr marL="514350" indent="-514350">
              <a:buFont typeface="+mj-lt"/>
              <a:buAutoNum type="arabicPeriod"/>
            </a:pPr>
            <a:r>
              <a:rPr lang="en-US" altLang="zh-CN" dirty="0" err="1" smtClean="0"/>
              <a:t>Task_struct</a:t>
            </a:r>
            <a:r>
              <a:rPr lang="zh-CN" altLang="en-US" dirty="0" smtClean="0"/>
              <a:t>包含了一些指针，指向具体的数据结构的实例，这些实例被子进程从父进程那里精确的复制而来。因此相关的指针最初都指向同样的资源（具体的资源实例）。</a:t>
            </a:r>
            <a:endParaRPr lang="en-US" altLang="zh-CN" dirty="0" smtClean="0"/>
          </a:p>
          <a:p>
            <a:pPr marL="514350" indent="-514350">
              <a:buFont typeface="+mj-lt"/>
              <a:buAutoNum type="arabicPeriod"/>
            </a:pPr>
            <a:r>
              <a:rPr lang="zh-CN" altLang="en-US" dirty="0"/>
              <a:t>假</a:t>
            </a:r>
            <a:r>
              <a:rPr lang="zh-CN" altLang="en-US" dirty="0" smtClean="0"/>
              <a:t>设我们有两个资源</a:t>
            </a:r>
            <a:r>
              <a:rPr lang="en-US" altLang="zh-CN" dirty="0" err="1" smtClean="0"/>
              <a:t>res_abc</a:t>
            </a:r>
            <a:r>
              <a:rPr lang="zh-CN" altLang="en-US" dirty="0" smtClean="0"/>
              <a:t>和</a:t>
            </a:r>
            <a:r>
              <a:rPr lang="en-US" altLang="zh-CN" dirty="0" err="1" smtClean="0"/>
              <a:t>res_def</a:t>
            </a:r>
            <a:r>
              <a:rPr lang="zh-CN" altLang="en-US" dirty="0" smtClean="0"/>
              <a:t>。</a:t>
            </a:r>
            <a:endParaRPr lang="en-US" altLang="zh-CN" dirty="0" smtClean="0"/>
          </a:p>
          <a:p>
            <a:pPr marL="0" indent="0">
              <a:buNone/>
            </a:pPr>
            <a:r>
              <a:rPr lang="en-US" altLang="zh-CN" dirty="0" smtClean="0"/>
              <a:t>                  </a:t>
            </a:r>
            <a:r>
              <a:rPr lang="en-US" altLang="zh-CN" dirty="0" err="1" smtClean="0"/>
              <a:t>task_struct</a:t>
            </a:r>
            <a:r>
              <a:rPr lang="en-US" altLang="zh-CN" dirty="0" smtClean="0"/>
              <a:t>(parent)                             </a:t>
            </a:r>
            <a:r>
              <a:rPr lang="en-US" altLang="zh-CN" dirty="0" err="1" smtClean="0"/>
              <a:t>task_struct</a:t>
            </a:r>
            <a:r>
              <a:rPr lang="en-US" altLang="zh-CN" dirty="0" smtClean="0"/>
              <a:t>(child)</a:t>
            </a:r>
          </a:p>
          <a:p>
            <a:pPr marL="0" indent="0">
              <a:buNone/>
            </a:pPr>
            <a:r>
              <a:rPr lang="en-US" altLang="zh-CN" dirty="0"/>
              <a:t> </a:t>
            </a:r>
            <a:r>
              <a:rPr lang="en-US" altLang="zh-CN" dirty="0" smtClean="0"/>
              <a:t>                                                          </a:t>
            </a:r>
            <a:r>
              <a:rPr lang="en-US" altLang="zh-CN" dirty="0" err="1" smtClean="0"/>
              <a:t>res_abs</a:t>
            </a:r>
            <a:endParaRPr lang="en-US" altLang="zh-CN" dirty="0" smtClean="0"/>
          </a:p>
          <a:p>
            <a:pPr marL="0" indent="0">
              <a:buNone/>
            </a:pPr>
            <a:r>
              <a:rPr lang="en-US" altLang="zh-CN" dirty="0" smtClean="0"/>
              <a:t>									</a:t>
            </a:r>
            <a:r>
              <a:rPr lang="zh-CN" altLang="en-US" sz="2400" dirty="0" smtClean="0"/>
              <a:t>！</a:t>
            </a:r>
            <a:r>
              <a:rPr lang="en-US" altLang="zh-CN" sz="1800" dirty="0" smtClean="0"/>
              <a:t>CLONE_ABC</a:t>
            </a:r>
            <a:endParaRPr lang="en-US" altLang="zh-CN" sz="2000" dirty="0"/>
          </a:p>
          <a:p>
            <a:pPr marL="0" indent="0">
              <a:buNone/>
            </a:pPr>
            <a:r>
              <a:rPr lang="en-US" altLang="zh-CN" dirty="0" smtClean="0"/>
              <a:t>				          					</a:t>
            </a:r>
            <a:r>
              <a:rPr lang="en-US" altLang="zh-CN" sz="1800" dirty="0" err="1" smtClean="0"/>
              <a:t>clone_abc</a:t>
            </a:r>
            <a:r>
              <a:rPr lang="zh-CN" altLang="en-US" sz="1800" dirty="0" smtClean="0"/>
              <a:t>没有被置位</a:t>
            </a:r>
            <a:endParaRPr lang="en-US" altLang="zh-CN" sz="1800" dirty="0" smtClean="0"/>
          </a:p>
        </p:txBody>
      </p:sp>
      <p:cxnSp>
        <p:nvCxnSpPr>
          <p:cNvPr id="14" name="Straight Arrow Connector 13"/>
          <p:cNvCxnSpPr/>
          <p:nvPr/>
        </p:nvCxnSpPr>
        <p:spPr>
          <a:xfrm flipV="1">
            <a:off x="3915177" y="4587327"/>
            <a:ext cx="1118316" cy="268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2" idx="1"/>
          </p:cNvCxnSpPr>
          <p:nvPr/>
        </p:nvCxnSpPr>
        <p:spPr>
          <a:xfrm>
            <a:off x="3955960" y="5681506"/>
            <a:ext cx="1118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372895" y="4582126"/>
            <a:ext cx="1118316" cy="173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2" idx="3"/>
          </p:cNvCxnSpPr>
          <p:nvPr/>
        </p:nvCxnSpPr>
        <p:spPr>
          <a:xfrm flipH="1">
            <a:off x="6220496" y="5681506"/>
            <a:ext cx="1118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0301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altLang="zh-CN" sz="4000" dirty="0" err="1" smtClean="0"/>
              <a:t>Copy_abc</a:t>
            </a:r>
            <a:endParaRPr lang="zh-CN" altLang="en-US" sz="4000" dirty="0"/>
          </a:p>
        </p:txBody>
      </p:sp>
      <p:sp>
        <p:nvSpPr>
          <p:cNvPr id="3" name="Content Placeholder 2"/>
          <p:cNvSpPr>
            <a:spLocks noGrp="1"/>
          </p:cNvSpPr>
          <p:nvPr>
            <p:ph idx="1"/>
          </p:nvPr>
        </p:nvSpPr>
        <p:spPr>
          <a:xfrm>
            <a:off x="649941" y="1075766"/>
            <a:ext cx="10546388" cy="5271246"/>
          </a:xfrm>
        </p:spPr>
        <p:txBody>
          <a:bodyPr>
            <a:noAutofit/>
          </a:bodyPr>
          <a:lstStyle/>
          <a:p>
            <a:pPr marL="0" indent="0">
              <a:buNone/>
            </a:pPr>
            <a:r>
              <a:rPr lang="en-US" altLang="zh-CN" sz="2400" dirty="0"/>
              <a:t>/* copy all the process information </a:t>
            </a:r>
            <a:r>
              <a:rPr lang="en-US" altLang="zh-CN" sz="2400" dirty="0" smtClean="0"/>
              <a:t> </a:t>
            </a:r>
            <a:r>
              <a:rPr lang="zh-CN" altLang="en-US" sz="2400" dirty="0" smtClean="0"/>
              <a:t>置位情况</a:t>
            </a:r>
            <a:r>
              <a:rPr lang="en-US" altLang="zh-CN" sz="2400" dirty="0" smtClean="0"/>
              <a:t>*/</a:t>
            </a:r>
            <a:endParaRPr lang="en-US" altLang="zh-CN" sz="2400" dirty="0"/>
          </a:p>
          <a:p>
            <a:pPr marL="514350" indent="-514350">
              <a:buFont typeface="+mj-ea"/>
              <a:buAutoNum type="circleNumDbPlain"/>
            </a:pPr>
            <a:r>
              <a:rPr lang="en-US" altLang="zh-CN" sz="2000" dirty="0" smtClean="0"/>
              <a:t>if </a:t>
            </a:r>
            <a:r>
              <a:rPr lang="en-US" altLang="zh-CN" sz="2000" dirty="0"/>
              <a:t>((</a:t>
            </a:r>
            <a:r>
              <a:rPr lang="en-US" altLang="zh-CN" sz="2000" dirty="0" err="1"/>
              <a:t>retval</a:t>
            </a:r>
            <a:r>
              <a:rPr lang="en-US" altLang="zh-CN" sz="2000" dirty="0"/>
              <a:t> = </a:t>
            </a:r>
            <a:r>
              <a:rPr lang="en-US" altLang="zh-CN" sz="2000" dirty="0" err="1"/>
              <a:t>copy_semundo</a:t>
            </a:r>
            <a:r>
              <a:rPr lang="en-US" altLang="zh-CN" sz="2000" dirty="0"/>
              <a:t>(</a:t>
            </a:r>
            <a:r>
              <a:rPr lang="en-US" altLang="zh-CN" sz="2000" dirty="0" err="1"/>
              <a:t>clone_flags</a:t>
            </a:r>
            <a:r>
              <a:rPr lang="en-US" altLang="zh-CN" sz="2000" dirty="0"/>
              <a:t>, p</a:t>
            </a:r>
            <a:r>
              <a:rPr lang="en-US" altLang="zh-CN" sz="2000" dirty="0" smtClean="0"/>
              <a:t>)))  /*</a:t>
            </a:r>
            <a:r>
              <a:rPr lang="zh-CN" altLang="en-US" sz="2000" dirty="0" smtClean="0"/>
              <a:t>使用父进程的</a:t>
            </a:r>
            <a:r>
              <a:rPr lang="en-US" altLang="zh-CN" sz="2000" dirty="0" smtClean="0"/>
              <a:t>system v</a:t>
            </a:r>
            <a:r>
              <a:rPr lang="zh-CN" altLang="en-US" sz="2000" dirty="0" smtClean="0"/>
              <a:t>信号量</a:t>
            </a:r>
            <a:r>
              <a:rPr lang="en-US" altLang="zh-CN" sz="2000" dirty="0" smtClean="0"/>
              <a:t>*/</a:t>
            </a:r>
            <a:endParaRPr lang="en-US" altLang="zh-CN" sz="2000" dirty="0"/>
          </a:p>
          <a:p>
            <a:pPr marL="514350" indent="-514350">
              <a:buFont typeface="+mj-ea"/>
              <a:buAutoNum type="circleNumDbPlain"/>
            </a:pPr>
            <a:r>
              <a:rPr lang="en-US" altLang="zh-CN" sz="2000" dirty="0" smtClean="0"/>
              <a:t>if </a:t>
            </a:r>
            <a:r>
              <a:rPr lang="en-US" altLang="zh-CN" sz="2000" dirty="0"/>
              <a:t>((</a:t>
            </a:r>
            <a:r>
              <a:rPr lang="en-US" altLang="zh-CN" sz="2000" dirty="0" err="1"/>
              <a:t>retval</a:t>
            </a:r>
            <a:r>
              <a:rPr lang="en-US" altLang="zh-CN" sz="2000" dirty="0"/>
              <a:t> = </a:t>
            </a:r>
            <a:r>
              <a:rPr lang="en-US" altLang="zh-CN" sz="2000" dirty="0" err="1"/>
              <a:t>copy_files</a:t>
            </a:r>
            <a:r>
              <a:rPr lang="en-US" altLang="zh-CN" sz="2000" dirty="0"/>
              <a:t>(</a:t>
            </a:r>
            <a:r>
              <a:rPr lang="en-US" altLang="zh-CN" sz="2000" dirty="0" err="1"/>
              <a:t>clone_flags</a:t>
            </a:r>
            <a:r>
              <a:rPr lang="en-US" altLang="zh-CN" sz="2000" dirty="0"/>
              <a:t>, p</a:t>
            </a:r>
            <a:r>
              <a:rPr lang="en-US" altLang="zh-CN" sz="2000" dirty="0" smtClean="0"/>
              <a:t>)))</a:t>
            </a:r>
            <a:r>
              <a:rPr lang="en-US" altLang="zh-CN" sz="2000" dirty="0"/>
              <a:t> </a:t>
            </a:r>
            <a:r>
              <a:rPr lang="en-US" altLang="zh-CN" sz="2000" dirty="0" smtClean="0"/>
              <a:t>/*</a:t>
            </a:r>
            <a:r>
              <a:rPr lang="zh-CN" altLang="en-US" sz="2000" dirty="0" smtClean="0"/>
              <a:t>使用父进程的文件描述符</a:t>
            </a:r>
            <a:r>
              <a:rPr lang="en-US" altLang="zh-CN" sz="2000" dirty="0" smtClean="0"/>
              <a:t>*/</a:t>
            </a:r>
            <a:endParaRPr lang="en-US" altLang="zh-CN" sz="2000" dirty="0"/>
          </a:p>
          <a:p>
            <a:pPr marL="514350" indent="-514350">
              <a:buFont typeface="+mj-ea"/>
              <a:buAutoNum type="circleNumDbPlain"/>
            </a:pPr>
            <a:r>
              <a:rPr lang="en-US" altLang="zh-CN" sz="2000" dirty="0" smtClean="0"/>
              <a:t>if </a:t>
            </a:r>
            <a:r>
              <a:rPr lang="en-US" altLang="zh-CN" sz="2000" dirty="0"/>
              <a:t>((</a:t>
            </a:r>
            <a:r>
              <a:rPr lang="en-US" altLang="zh-CN" sz="2000" dirty="0" err="1"/>
              <a:t>retval</a:t>
            </a:r>
            <a:r>
              <a:rPr lang="en-US" altLang="zh-CN" sz="2000" dirty="0"/>
              <a:t> = </a:t>
            </a:r>
            <a:r>
              <a:rPr lang="en-US" altLang="zh-CN" sz="2000" dirty="0" err="1"/>
              <a:t>copy_fs</a:t>
            </a:r>
            <a:r>
              <a:rPr lang="en-US" altLang="zh-CN" sz="2000" dirty="0"/>
              <a:t>(</a:t>
            </a:r>
            <a:r>
              <a:rPr lang="en-US" altLang="zh-CN" sz="2000" dirty="0" err="1"/>
              <a:t>clone_flags</a:t>
            </a:r>
            <a:r>
              <a:rPr lang="en-US" altLang="zh-CN" sz="2000" dirty="0"/>
              <a:t>, p</a:t>
            </a:r>
            <a:r>
              <a:rPr lang="en-US" altLang="zh-CN" sz="2000" dirty="0" smtClean="0"/>
              <a:t>)))</a:t>
            </a:r>
            <a:r>
              <a:rPr lang="en-US" altLang="zh-CN" sz="2000" dirty="0"/>
              <a:t> </a:t>
            </a:r>
            <a:r>
              <a:rPr lang="en-US" altLang="zh-CN" sz="2000" dirty="0" smtClean="0"/>
              <a:t>/*</a:t>
            </a:r>
            <a:r>
              <a:rPr lang="zh-CN" altLang="en-US" sz="2000" dirty="0" smtClean="0"/>
              <a:t>使用父进程的文件系统上下文 </a:t>
            </a:r>
            <a:r>
              <a:rPr lang="en-US" altLang="zh-CN" sz="2000" dirty="0" err="1" smtClean="0"/>
              <a:t>fs_struct</a:t>
            </a:r>
            <a:r>
              <a:rPr lang="en-US" altLang="zh-CN" sz="2000" dirty="0" smtClean="0"/>
              <a:t>*/</a:t>
            </a:r>
            <a:endParaRPr lang="en-US" altLang="zh-CN" sz="2000" dirty="0"/>
          </a:p>
          <a:p>
            <a:pPr marL="514350" indent="-514350">
              <a:buFont typeface="+mj-ea"/>
              <a:buAutoNum type="circleNumDbPlain"/>
            </a:pPr>
            <a:r>
              <a:rPr lang="en-US" altLang="zh-CN" sz="2000" dirty="0" smtClean="0"/>
              <a:t>if </a:t>
            </a:r>
            <a:r>
              <a:rPr lang="en-US" altLang="zh-CN" sz="2000" dirty="0"/>
              <a:t>((</a:t>
            </a:r>
            <a:r>
              <a:rPr lang="en-US" altLang="zh-CN" sz="2000" dirty="0" err="1"/>
              <a:t>retval</a:t>
            </a:r>
            <a:r>
              <a:rPr lang="en-US" altLang="zh-CN" sz="2000" dirty="0"/>
              <a:t> = </a:t>
            </a:r>
            <a:r>
              <a:rPr lang="en-US" altLang="zh-CN" sz="2000" dirty="0" err="1"/>
              <a:t>copy_sighand</a:t>
            </a:r>
            <a:r>
              <a:rPr lang="en-US" altLang="zh-CN" sz="2000" dirty="0"/>
              <a:t>(</a:t>
            </a:r>
            <a:r>
              <a:rPr lang="en-US" altLang="zh-CN" sz="2000" dirty="0" err="1"/>
              <a:t>clone_flags</a:t>
            </a:r>
            <a:r>
              <a:rPr lang="en-US" altLang="zh-CN" sz="2000" dirty="0"/>
              <a:t>, p</a:t>
            </a:r>
            <a:r>
              <a:rPr lang="en-US" altLang="zh-CN" sz="2000" dirty="0" smtClean="0"/>
              <a:t>)))</a:t>
            </a:r>
            <a:r>
              <a:rPr lang="en-US" altLang="zh-CN" sz="2000" dirty="0"/>
              <a:t> </a:t>
            </a:r>
            <a:r>
              <a:rPr lang="en-US" altLang="zh-CN" sz="2000" dirty="0" smtClean="0"/>
              <a:t>/*</a:t>
            </a:r>
            <a:r>
              <a:rPr lang="zh-CN" altLang="en-US" sz="2000" dirty="0" smtClean="0"/>
              <a:t>使用父进程的信号处理程序 </a:t>
            </a:r>
            <a:r>
              <a:rPr lang="en-US" altLang="zh-CN" sz="2000" dirty="0" err="1" smtClean="0"/>
              <a:t>sighand_struct</a:t>
            </a:r>
            <a:r>
              <a:rPr lang="en-US" altLang="zh-CN" sz="2000" dirty="0" smtClean="0"/>
              <a:t>*/</a:t>
            </a:r>
            <a:endParaRPr lang="en-US" altLang="zh-CN" sz="2000" dirty="0"/>
          </a:p>
          <a:p>
            <a:pPr marL="514350" indent="-514350">
              <a:buFont typeface="+mj-ea"/>
              <a:buAutoNum type="circleNumDbPlain"/>
            </a:pPr>
            <a:r>
              <a:rPr lang="en-US" altLang="zh-CN" sz="2000" dirty="0" smtClean="0"/>
              <a:t>if </a:t>
            </a:r>
            <a:r>
              <a:rPr lang="en-US" altLang="zh-CN" sz="2000" dirty="0"/>
              <a:t>((</a:t>
            </a:r>
            <a:r>
              <a:rPr lang="en-US" altLang="zh-CN" sz="2000" dirty="0" err="1"/>
              <a:t>retval</a:t>
            </a:r>
            <a:r>
              <a:rPr lang="en-US" altLang="zh-CN" sz="2000" dirty="0"/>
              <a:t> = </a:t>
            </a:r>
            <a:r>
              <a:rPr lang="en-US" altLang="zh-CN" sz="2000" dirty="0" err="1"/>
              <a:t>copy_signal</a:t>
            </a:r>
            <a:r>
              <a:rPr lang="en-US" altLang="zh-CN" sz="2000" dirty="0"/>
              <a:t>(</a:t>
            </a:r>
            <a:r>
              <a:rPr lang="en-US" altLang="zh-CN" sz="2000" dirty="0" err="1"/>
              <a:t>clone_flags</a:t>
            </a:r>
            <a:r>
              <a:rPr lang="en-US" altLang="zh-CN" sz="2000" dirty="0"/>
              <a:t>, p</a:t>
            </a:r>
            <a:r>
              <a:rPr lang="en-US" altLang="zh-CN" sz="2000" dirty="0" smtClean="0"/>
              <a:t>)))</a:t>
            </a:r>
            <a:r>
              <a:rPr lang="en-US" altLang="zh-CN" sz="2000" dirty="0"/>
              <a:t> </a:t>
            </a:r>
            <a:r>
              <a:rPr lang="en-US" altLang="zh-CN" sz="2000" dirty="0" smtClean="0"/>
              <a:t>/*</a:t>
            </a:r>
            <a:r>
              <a:rPr lang="en-US" altLang="zh-CN" sz="2000" dirty="0" err="1" smtClean="0"/>
              <a:t>task_struct</a:t>
            </a:r>
            <a:r>
              <a:rPr lang="en-US" altLang="zh-CN" sz="2000" dirty="0" smtClean="0"/>
              <a:t>-&gt;signal </a:t>
            </a:r>
            <a:r>
              <a:rPr lang="zh-CN" altLang="en-US" sz="2000" dirty="0"/>
              <a:t>第五章</a:t>
            </a:r>
            <a:r>
              <a:rPr lang="en-US" altLang="zh-CN" sz="2000" dirty="0" smtClean="0"/>
              <a:t>*/</a:t>
            </a:r>
            <a:endParaRPr lang="en-US" altLang="zh-CN" sz="2000" dirty="0"/>
          </a:p>
          <a:p>
            <a:pPr marL="514350" indent="-514350">
              <a:buFont typeface="+mj-ea"/>
              <a:buAutoNum type="circleNumDbPlain"/>
            </a:pPr>
            <a:r>
              <a:rPr lang="en-US" altLang="zh-CN" sz="2000" dirty="0" smtClean="0"/>
              <a:t>if </a:t>
            </a:r>
            <a:r>
              <a:rPr lang="en-US" altLang="zh-CN" sz="2000" dirty="0"/>
              <a:t>((</a:t>
            </a:r>
            <a:r>
              <a:rPr lang="en-US" altLang="zh-CN" sz="2000" dirty="0" err="1"/>
              <a:t>retval</a:t>
            </a:r>
            <a:r>
              <a:rPr lang="en-US" altLang="zh-CN" sz="2000" dirty="0"/>
              <a:t> = </a:t>
            </a:r>
            <a:r>
              <a:rPr lang="en-US" altLang="zh-CN" sz="2000" dirty="0" err="1"/>
              <a:t>copy_mm</a:t>
            </a:r>
            <a:r>
              <a:rPr lang="en-US" altLang="zh-CN" sz="2000" dirty="0"/>
              <a:t>(</a:t>
            </a:r>
            <a:r>
              <a:rPr lang="en-US" altLang="zh-CN" sz="2000" dirty="0" err="1"/>
              <a:t>clone_flags</a:t>
            </a:r>
            <a:r>
              <a:rPr lang="en-US" altLang="zh-CN" sz="2000" dirty="0"/>
              <a:t>, p</a:t>
            </a:r>
            <a:r>
              <a:rPr lang="en-US" altLang="zh-CN" sz="2000" dirty="0" smtClean="0"/>
              <a:t>)))</a:t>
            </a:r>
            <a:r>
              <a:rPr lang="en-US" altLang="zh-CN" sz="2000" dirty="0"/>
              <a:t> </a:t>
            </a:r>
            <a:r>
              <a:rPr lang="en-US" altLang="zh-CN" sz="2000" dirty="0" smtClean="0"/>
              <a:t>/*</a:t>
            </a:r>
            <a:r>
              <a:rPr lang="zh-CN" altLang="en-US" sz="2000" dirty="0" smtClean="0"/>
              <a:t>没有置位时，不会复制父进程所有地址空进啊，*</a:t>
            </a:r>
            <a:r>
              <a:rPr lang="en-US" altLang="zh-CN" sz="2000" dirty="0" smtClean="0"/>
              <a:t>/					/*</a:t>
            </a:r>
            <a:r>
              <a:rPr lang="zh-CN" altLang="en-US" sz="2000" dirty="0" smtClean="0"/>
              <a:t>采用</a:t>
            </a:r>
            <a:r>
              <a:rPr lang="en-US" altLang="zh-CN" sz="2000" dirty="0" smtClean="0"/>
              <a:t>cow</a:t>
            </a:r>
            <a:r>
              <a:rPr lang="zh-CN" altLang="en-US" sz="2000" dirty="0" smtClean="0"/>
              <a:t>机制</a:t>
            </a:r>
            <a:r>
              <a:rPr lang="en-US" altLang="zh-CN" sz="2000" dirty="0" smtClean="0"/>
              <a:t>*/</a:t>
            </a:r>
            <a:endParaRPr lang="en-US" altLang="zh-CN" sz="2000" dirty="0"/>
          </a:p>
          <a:p>
            <a:pPr marL="514350" indent="-514350">
              <a:buFont typeface="+mj-ea"/>
              <a:buAutoNum type="circleNumDbPlain"/>
            </a:pPr>
            <a:r>
              <a:rPr lang="en-US" altLang="zh-CN" sz="2000" dirty="0" smtClean="0"/>
              <a:t>if </a:t>
            </a:r>
            <a:r>
              <a:rPr lang="en-US" altLang="zh-CN" sz="2000" dirty="0"/>
              <a:t>((</a:t>
            </a:r>
            <a:r>
              <a:rPr lang="en-US" altLang="zh-CN" sz="2000" dirty="0" err="1"/>
              <a:t>retval</a:t>
            </a:r>
            <a:r>
              <a:rPr lang="en-US" altLang="zh-CN" sz="2000" dirty="0"/>
              <a:t> = </a:t>
            </a:r>
            <a:r>
              <a:rPr lang="en-US" altLang="zh-CN" sz="2000" dirty="0" err="1"/>
              <a:t>copy_keys</a:t>
            </a:r>
            <a:r>
              <a:rPr lang="en-US" altLang="zh-CN" sz="2000" dirty="0"/>
              <a:t>(</a:t>
            </a:r>
            <a:r>
              <a:rPr lang="en-US" altLang="zh-CN" sz="2000" dirty="0" err="1"/>
              <a:t>clone_flags</a:t>
            </a:r>
            <a:r>
              <a:rPr lang="en-US" altLang="zh-CN" sz="2000" dirty="0"/>
              <a:t>, p</a:t>
            </a:r>
            <a:r>
              <a:rPr lang="en-US" altLang="zh-CN" sz="2000" dirty="0" smtClean="0"/>
              <a:t>)))</a:t>
            </a:r>
            <a:r>
              <a:rPr lang="en-US" altLang="zh-CN" sz="2000" dirty="0"/>
              <a:t> </a:t>
            </a:r>
          </a:p>
          <a:p>
            <a:pPr marL="514350" indent="-514350">
              <a:buFont typeface="+mj-ea"/>
              <a:buAutoNum type="circleNumDbPlain"/>
            </a:pPr>
            <a:r>
              <a:rPr lang="en-US" altLang="zh-CN" sz="2000" dirty="0" smtClean="0"/>
              <a:t>if </a:t>
            </a:r>
            <a:r>
              <a:rPr lang="en-US" altLang="zh-CN" sz="2000" dirty="0"/>
              <a:t>((</a:t>
            </a:r>
            <a:r>
              <a:rPr lang="en-US" altLang="zh-CN" sz="2000" dirty="0" err="1"/>
              <a:t>retval</a:t>
            </a:r>
            <a:r>
              <a:rPr lang="en-US" altLang="zh-CN" sz="2000" dirty="0"/>
              <a:t> = </a:t>
            </a:r>
            <a:r>
              <a:rPr lang="en-US" altLang="zh-CN" sz="2000" dirty="0" err="1"/>
              <a:t>copy_namespaces</a:t>
            </a:r>
            <a:r>
              <a:rPr lang="en-US" altLang="zh-CN" sz="2000" dirty="0"/>
              <a:t>(</a:t>
            </a:r>
            <a:r>
              <a:rPr lang="en-US" altLang="zh-CN" sz="2000" dirty="0" err="1"/>
              <a:t>clone_flags</a:t>
            </a:r>
            <a:r>
              <a:rPr lang="en-US" altLang="zh-CN" sz="2000" dirty="0"/>
              <a:t>, p</a:t>
            </a:r>
            <a:r>
              <a:rPr lang="en-US" altLang="zh-CN" sz="2000" dirty="0" smtClean="0"/>
              <a:t>)))</a:t>
            </a:r>
            <a:r>
              <a:rPr lang="en-US" altLang="zh-CN" sz="2000" dirty="0"/>
              <a:t> </a:t>
            </a:r>
            <a:r>
              <a:rPr lang="en-US" altLang="zh-CN" sz="2000" dirty="0" smtClean="0"/>
              <a:t>/*</a:t>
            </a:r>
            <a:r>
              <a:rPr lang="zh-CN" altLang="en-US" sz="2000" dirty="0" smtClean="0"/>
              <a:t>建立子进程的命名空间，具体</a:t>
            </a:r>
            <a:r>
              <a:rPr lang="zh-CN" altLang="en-US" sz="2000" dirty="0"/>
              <a:t>看</a:t>
            </a:r>
            <a:r>
              <a:rPr lang="zh-CN" altLang="en-US" sz="2000" dirty="0" smtClean="0"/>
              <a:t>*</a:t>
            </a:r>
            <a:r>
              <a:rPr lang="en-US" altLang="zh-CN" sz="2000" dirty="0" smtClean="0"/>
              <a:t>/							/*</a:t>
            </a:r>
            <a:r>
              <a:rPr lang="en-US" altLang="zh-CN" sz="2000" dirty="0" err="1" smtClean="0"/>
              <a:t>CLONE_NEWxyz</a:t>
            </a:r>
            <a:r>
              <a:rPr lang="zh-CN" altLang="en-US" sz="2000" dirty="0" smtClean="0"/>
              <a:t>标志</a:t>
            </a:r>
            <a:r>
              <a:rPr lang="en-US" altLang="zh-CN" sz="2000" dirty="0" smtClean="0"/>
              <a:t>*/</a:t>
            </a:r>
            <a:endParaRPr lang="en-US" altLang="zh-CN" sz="2000" dirty="0"/>
          </a:p>
          <a:p>
            <a:pPr marL="514350" indent="-514350">
              <a:buFont typeface="+mj-ea"/>
              <a:buAutoNum type="circleNumDbPlain"/>
            </a:pPr>
            <a:r>
              <a:rPr lang="en-US" altLang="zh-CN" sz="2000" dirty="0" smtClean="0"/>
              <a:t>if </a:t>
            </a:r>
            <a:r>
              <a:rPr lang="en-US" altLang="zh-CN" sz="2000" dirty="0"/>
              <a:t>((</a:t>
            </a:r>
            <a:r>
              <a:rPr lang="en-US" altLang="zh-CN" sz="2000" dirty="0" err="1"/>
              <a:t>retval</a:t>
            </a:r>
            <a:r>
              <a:rPr lang="en-US" altLang="zh-CN" sz="2000" dirty="0"/>
              <a:t> = </a:t>
            </a:r>
            <a:r>
              <a:rPr lang="en-US" altLang="zh-CN" sz="2000" dirty="0" err="1"/>
              <a:t>copy_io</a:t>
            </a:r>
            <a:r>
              <a:rPr lang="en-US" altLang="zh-CN" sz="2000" dirty="0"/>
              <a:t>(</a:t>
            </a:r>
            <a:r>
              <a:rPr lang="en-US" altLang="zh-CN" sz="2000" dirty="0" err="1"/>
              <a:t>clone_flags</a:t>
            </a:r>
            <a:r>
              <a:rPr lang="en-US" altLang="zh-CN" sz="2000" dirty="0"/>
              <a:t>, p</a:t>
            </a:r>
            <a:r>
              <a:rPr lang="en-US" altLang="zh-CN" sz="2000" dirty="0" smtClean="0"/>
              <a:t>)))</a:t>
            </a:r>
            <a:r>
              <a:rPr lang="en-US" altLang="zh-CN" sz="2000" dirty="0"/>
              <a:t> </a:t>
            </a:r>
            <a:r>
              <a:rPr lang="en-US" altLang="zh-CN" sz="2000" dirty="0" smtClean="0"/>
              <a:t>/*</a:t>
            </a:r>
            <a:r>
              <a:rPr lang="zh-CN" altLang="en-US" sz="2000" dirty="0" smtClean="0"/>
              <a:t>复制父进程的</a:t>
            </a:r>
            <a:r>
              <a:rPr lang="en-US" altLang="zh-CN" sz="2000" dirty="0" err="1" smtClean="0"/>
              <a:t>io</a:t>
            </a:r>
            <a:r>
              <a:rPr lang="zh-CN" altLang="en-US" sz="2000" dirty="0" smtClean="0"/>
              <a:t>机制</a:t>
            </a:r>
            <a:r>
              <a:rPr lang="en-US" altLang="zh-CN" sz="2000" dirty="0" smtClean="0"/>
              <a:t>*/</a:t>
            </a:r>
            <a:endParaRPr lang="en-US" altLang="zh-CN" sz="2000" dirty="0"/>
          </a:p>
          <a:p>
            <a:pPr marL="514350" indent="-514350">
              <a:buFont typeface="+mj-ea"/>
              <a:buAutoNum type="circleNumDbPlain"/>
            </a:pPr>
            <a:r>
              <a:rPr lang="en-US" altLang="zh-CN" sz="2000" dirty="0" err="1" smtClean="0"/>
              <a:t>retval</a:t>
            </a:r>
            <a:r>
              <a:rPr lang="en-US" altLang="zh-CN" sz="2000" dirty="0" smtClean="0"/>
              <a:t> </a:t>
            </a:r>
            <a:r>
              <a:rPr lang="en-US" altLang="zh-CN" sz="2000" dirty="0"/>
              <a:t>= </a:t>
            </a:r>
            <a:r>
              <a:rPr lang="en-US" altLang="zh-CN" sz="2000" dirty="0" err="1"/>
              <a:t>copy_thread</a:t>
            </a:r>
            <a:r>
              <a:rPr lang="en-US" altLang="zh-CN" sz="2000" dirty="0"/>
              <a:t>(0, </a:t>
            </a:r>
            <a:r>
              <a:rPr lang="en-US" altLang="zh-CN" sz="2000" dirty="0" err="1"/>
              <a:t>clone_flags</a:t>
            </a:r>
            <a:r>
              <a:rPr lang="en-US" altLang="zh-CN" sz="2000" dirty="0"/>
              <a:t>, </a:t>
            </a:r>
            <a:r>
              <a:rPr lang="en-US" altLang="zh-CN" sz="2000" dirty="0" err="1"/>
              <a:t>stack_start</a:t>
            </a:r>
            <a:r>
              <a:rPr lang="en-US" altLang="zh-CN" sz="2000" dirty="0"/>
              <a:t>, </a:t>
            </a:r>
            <a:r>
              <a:rPr lang="en-US" altLang="zh-CN" sz="2000" dirty="0" err="1"/>
              <a:t>stack_size</a:t>
            </a:r>
            <a:r>
              <a:rPr lang="en-US" altLang="zh-CN" sz="2000" dirty="0"/>
              <a:t>, p, </a:t>
            </a:r>
            <a:r>
              <a:rPr lang="en-US" altLang="zh-CN" sz="2000" dirty="0" err="1"/>
              <a:t>regs</a:t>
            </a:r>
            <a:r>
              <a:rPr lang="en-US" altLang="zh-CN" sz="2000" dirty="0" smtClean="0"/>
              <a:t>);</a:t>
            </a:r>
            <a:r>
              <a:rPr lang="en-US" altLang="zh-CN" sz="2000" dirty="0"/>
              <a:t> </a:t>
            </a:r>
            <a:r>
              <a:rPr lang="en-US" altLang="zh-CN" sz="2000" dirty="0" smtClean="0"/>
              <a:t>/*</a:t>
            </a:r>
            <a:r>
              <a:rPr lang="zh-CN" altLang="en-US" sz="2000" dirty="0" smtClean="0"/>
              <a:t>一个特定于体系结构的函数，用于复制进程中特定于线程的数据</a:t>
            </a:r>
            <a:r>
              <a:rPr lang="en-US" altLang="zh-CN" sz="2000" dirty="0" smtClean="0"/>
              <a:t>*/</a:t>
            </a:r>
            <a:endParaRPr lang="en-US" altLang="zh-CN" sz="2000" dirty="0"/>
          </a:p>
          <a:p>
            <a:pPr marL="514350" indent="-514350">
              <a:buFont typeface="+mj-ea"/>
              <a:buAutoNum type="circleNumDbPlain"/>
            </a:pPr>
            <a:endParaRPr lang="en-US" altLang="zh-CN" sz="2400" dirty="0"/>
          </a:p>
        </p:txBody>
      </p:sp>
    </p:spTree>
    <p:extLst>
      <p:ext uri="{BB962C8B-B14F-4D97-AF65-F5344CB8AC3E}">
        <p14:creationId xmlns:p14="http://schemas.microsoft.com/office/powerpoint/2010/main" val="92179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Autofit/>
          </a:bodyPr>
          <a:lstStyle/>
          <a:p>
            <a:r>
              <a:rPr lang="en-US" altLang="zh-CN" sz="4000" dirty="0" smtClean="0"/>
              <a:t/>
            </a:r>
            <a:br>
              <a:rPr lang="en-US" altLang="zh-CN" sz="4000" dirty="0" smtClean="0"/>
            </a:br>
            <a:r>
              <a:rPr lang="zh-CN" altLang="en-US" sz="4000" dirty="0" smtClean="0"/>
              <a:t>进</a:t>
            </a:r>
            <a:r>
              <a:rPr lang="zh-CN" altLang="en-US" sz="4000" dirty="0"/>
              <a:t>程复制总过</a:t>
            </a:r>
            <a:r>
              <a:rPr lang="zh-CN" altLang="en-US" sz="4000" dirty="0" smtClean="0"/>
              <a:t>程七</a:t>
            </a:r>
            <a:r>
              <a:rPr lang="en-US" altLang="zh-CN" sz="4000" dirty="0" smtClean="0"/>
              <a:t/>
            </a:r>
            <a:br>
              <a:rPr lang="en-US" altLang="zh-CN" sz="4000" dirty="0" smtClean="0"/>
            </a:br>
            <a:r>
              <a:rPr lang="en-US" altLang="zh-CN" sz="4000" dirty="0" smtClean="0"/>
              <a:t/>
            </a:r>
            <a:br>
              <a:rPr lang="en-US" altLang="zh-CN" sz="4000" dirty="0" smtClean="0"/>
            </a:br>
            <a:r>
              <a:rPr lang="en-US" altLang="zh-CN" sz="1800" dirty="0"/>
              <a:t>p = </a:t>
            </a:r>
            <a:r>
              <a:rPr lang="en-US" altLang="zh-CN" sz="1800" dirty="0" err="1"/>
              <a:t>copy_process</a:t>
            </a:r>
            <a:r>
              <a:rPr lang="en-US" altLang="zh-CN" sz="1800" dirty="0"/>
              <a:t>(</a:t>
            </a:r>
            <a:r>
              <a:rPr lang="en-US" altLang="zh-CN" sz="1800" dirty="0" err="1"/>
              <a:t>clone_flags</a:t>
            </a:r>
            <a:r>
              <a:rPr lang="en-US" altLang="zh-CN" sz="1800" dirty="0"/>
              <a:t>, </a:t>
            </a:r>
            <a:r>
              <a:rPr lang="en-US" altLang="zh-CN" sz="1800" dirty="0" err="1"/>
              <a:t>stack_start</a:t>
            </a:r>
            <a:r>
              <a:rPr lang="en-US" altLang="zh-CN" sz="1800" dirty="0"/>
              <a:t>, </a:t>
            </a:r>
            <a:r>
              <a:rPr lang="en-US" altLang="zh-CN" sz="1800" dirty="0" err="1"/>
              <a:t>regs</a:t>
            </a:r>
            <a:r>
              <a:rPr lang="en-US" altLang="zh-CN" sz="1800" dirty="0"/>
              <a:t>, </a:t>
            </a:r>
            <a:r>
              <a:rPr lang="en-US" altLang="zh-CN" sz="1800" dirty="0" err="1"/>
              <a:t>stack_size,child_tidptr</a:t>
            </a:r>
            <a:r>
              <a:rPr lang="en-US" altLang="zh-CN" sz="1800" dirty="0"/>
              <a:t>, NULL);</a:t>
            </a:r>
            <a:endParaRPr lang="zh-CN" altLang="en-US" sz="1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561154"/>
              </p:ext>
            </p:extLst>
          </p:nvPr>
        </p:nvGraphicFramePr>
        <p:xfrm>
          <a:off x="838200" y="1867505"/>
          <a:ext cx="10515600" cy="4695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91172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zh-CN" altLang="en-US" sz="4000" dirty="0"/>
              <a:t>收</a:t>
            </a:r>
            <a:r>
              <a:rPr lang="zh-CN" altLang="en-US" sz="4000" dirty="0" smtClean="0"/>
              <a:t>尾工作</a:t>
            </a:r>
            <a:endParaRPr lang="zh-CN" altLang="en-US" sz="4000" dirty="0"/>
          </a:p>
        </p:txBody>
      </p:sp>
      <p:sp>
        <p:nvSpPr>
          <p:cNvPr id="3" name="Content Placeholder 2"/>
          <p:cNvSpPr>
            <a:spLocks noGrp="1"/>
          </p:cNvSpPr>
          <p:nvPr>
            <p:ph idx="1"/>
          </p:nvPr>
        </p:nvSpPr>
        <p:spPr>
          <a:xfrm>
            <a:off x="838200" y="1368425"/>
            <a:ext cx="10546388" cy="4938246"/>
          </a:xfrm>
        </p:spPr>
        <p:txBody>
          <a:bodyPr>
            <a:normAutofit fontScale="92500" lnSpcReduction="10000"/>
          </a:bodyPr>
          <a:lstStyle/>
          <a:p>
            <a:pPr marL="0" indent="0">
              <a:buNone/>
            </a:pPr>
            <a:r>
              <a:rPr lang="zh-CN" altLang="en-US" dirty="0" smtClean="0"/>
              <a:t>为新进程分配</a:t>
            </a:r>
            <a:r>
              <a:rPr lang="en-US" altLang="zh-CN" dirty="0" smtClean="0"/>
              <a:t>ID</a:t>
            </a:r>
            <a:r>
              <a:rPr lang="zh-CN" altLang="en-US" dirty="0" smtClean="0"/>
              <a:t>，找到</a:t>
            </a:r>
            <a:r>
              <a:rPr lang="en-US" altLang="zh-CN" dirty="0" smtClean="0"/>
              <a:t>parent</a:t>
            </a:r>
            <a:r>
              <a:rPr lang="zh-CN" altLang="en-US" dirty="0" smtClean="0"/>
              <a:t>，保</a:t>
            </a:r>
            <a:r>
              <a:rPr lang="zh-CN" altLang="en-US" dirty="0" smtClean="0"/>
              <a:t>存在</a:t>
            </a:r>
            <a:r>
              <a:rPr lang="en-US" altLang="zh-CN" dirty="0" err="1" smtClean="0"/>
              <a:t>task_struct</a:t>
            </a:r>
            <a:r>
              <a:rPr lang="zh-CN" altLang="en-US" dirty="0" smtClean="0"/>
              <a:t>中</a:t>
            </a:r>
            <a:endParaRPr lang="en-US" altLang="zh-CN" dirty="0" smtClean="0"/>
          </a:p>
          <a:p>
            <a:pPr marL="0" indent="0">
              <a:buNone/>
            </a:pPr>
            <a:r>
              <a:rPr lang="en-US" altLang="zh-CN" dirty="0" smtClean="0"/>
              <a:t>1.</a:t>
            </a:r>
            <a:r>
              <a:rPr lang="zh-CN" altLang="en-US" dirty="0" smtClean="0"/>
              <a:t>看</a:t>
            </a:r>
            <a:r>
              <a:rPr lang="zh-CN" altLang="en-US" dirty="0"/>
              <a:t>代</a:t>
            </a:r>
            <a:r>
              <a:rPr lang="zh-CN" altLang="en-US" dirty="0" smtClean="0"/>
              <a:t>码先</a:t>
            </a:r>
            <a:endParaRPr lang="en-US" altLang="zh-CN" dirty="0" smtClean="0"/>
          </a:p>
          <a:p>
            <a:pPr marL="0" indent="0">
              <a:buNone/>
            </a:pPr>
            <a:r>
              <a:rPr lang="en-US" altLang="zh-CN" sz="1800" dirty="0" smtClean="0"/>
              <a:t>	p-&gt;</a:t>
            </a:r>
            <a:r>
              <a:rPr lang="en-US" altLang="zh-CN" sz="1800" dirty="0" err="1" smtClean="0"/>
              <a:t>pid</a:t>
            </a:r>
            <a:r>
              <a:rPr lang="en-US" altLang="zh-CN" sz="1800" dirty="0" smtClean="0"/>
              <a:t> = </a:t>
            </a:r>
            <a:r>
              <a:rPr lang="en-US" altLang="zh-CN" sz="1800" dirty="0" err="1" smtClean="0"/>
              <a:t>pid_nr</a:t>
            </a:r>
            <a:r>
              <a:rPr lang="en-US" altLang="zh-CN" sz="1800" dirty="0" smtClean="0"/>
              <a:t>(</a:t>
            </a:r>
            <a:r>
              <a:rPr lang="en-US" altLang="zh-CN" sz="1800" dirty="0" err="1" smtClean="0"/>
              <a:t>pid</a:t>
            </a:r>
            <a:r>
              <a:rPr lang="en-US" altLang="zh-CN" sz="1800" dirty="0" smtClean="0"/>
              <a:t>);    /*</a:t>
            </a:r>
            <a:r>
              <a:rPr lang="en-US" altLang="zh-CN" sz="1800" dirty="0" err="1" smtClean="0"/>
              <a:t>pid</a:t>
            </a:r>
            <a:r>
              <a:rPr lang="en-US" altLang="zh-CN" sz="1800" dirty="0" smtClean="0"/>
              <a:t> = &amp;</a:t>
            </a:r>
            <a:r>
              <a:rPr lang="en-US" altLang="zh-CN" sz="1800" dirty="0" err="1" smtClean="0"/>
              <a:t>init_struct_pid</a:t>
            </a:r>
            <a:r>
              <a:rPr lang="en-US" altLang="zh-CN" sz="1800" dirty="0" smtClean="0"/>
              <a:t> </a:t>
            </a:r>
            <a:r>
              <a:rPr lang="zh-CN" altLang="en-US" sz="1800" dirty="0" smtClean="0"/>
              <a:t>给进程分配</a:t>
            </a:r>
            <a:r>
              <a:rPr lang="en-US" altLang="zh-CN" sz="1800" dirty="0" smtClean="0"/>
              <a:t>ID*/</a:t>
            </a:r>
          </a:p>
          <a:p>
            <a:pPr marL="0" indent="0">
              <a:buNone/>
            </a:pPr>
            <a:r>
              <a:rPr lang="en-US" altLang="zh-CN" sz="1800" dirty="0" smtClean="0"/>
              <a:t>	p-&gt;</a:t>
            </a:r>
            <a:r>
              <a:rPr lang="en-US" altLang="zh-CN" sz="1800" dirty="0" err="1" smtClean="0"/>
              <a:t>tgid</a:t>
            </a:r>
            <a:r>
              <a:rPr lang="en-US" altLang="zh-CN" sz="1800" dirty="0" smtClean="0"/>
              <a:t> = p-&gt;</a:t>
            </a:r>
            <a:r>
              <a:rPr lang="en-US" altLang="zh-CN" sz="1800" dirty="0" err="1" smtClean="0"/>
              <a:t>pid</a:t>
            </a:r>
            <a:r>
              <a:rPr lang="en-US" altLang="zh-CN" sz="1800" dirty="0" smtClean="0"/>
              <a:t>;	/*</a:t>
            </a:r>
            <a:r>
              <a:rPr lang="zh-CN" altLang="en-US" sz="1800" dirty="0" smtClean="0"/>
              <a:t>如果是进程，则</a:t>
            </a:r>
            <a:r>
              <a:rPr lang="en-US" altLang="zh-CN" sz="1800" dirty="0" err="1" smtClean="0"/>
              <a:t>tgid</a:t>
            </a:r>
            <a:r>
              <a:rPr lang="en-US" altLang="zh-CN" sz="1800" dirty="0" smtClean="0"/>
              <a:t>=</a:t>
            </a:r>
            <a:r>
              <a:rPr lang="en-US" altLang="zh-CN" sz="1800" dirty="0" err="1" smtClean="0"/>
              <a:t>pid</a:t>
            </a:r>
            <a:r>
              <a:rPr lang="en-US" altLang="zh-CN" sz="1800" dirty="0" smtClean="0"/>
              <a:t>*/</a:t>
            </a:r>
          </a:p>
          <a:p>
            <a:pPr marL="0" indent="0">
              <a:buNone/>
            </a:pPr>
            <a:r>
              <a:rPr lang="en-US" altLang="zh-CN" sz="1800" dirty="0" smtClean="0"/>
              <a:t>	if (</a:t>
            </a:r>
            <a:r>
              <a:rPr lang="en-US" altLang="zh-CN" sz="1800" dirty="0" err="1" smtClean="0"/>
              <a:t>clone_flags</a:t>
            </a:r>
            <a:r>
              <a:rPr lang="en-US" altLang="zh-CN" sz="1800" dirty="0" smtClean="0"/>
              <a:t> &amp; CLONE_THREAD)</a:t>
            </a:r>
          </a:p>
          <a:p>
            <a:pPr marL="0" indent="0">
              <a:buNone/>
            </a:pPr>
            <a:r>
              <a:rPr lang="en-US" altLang="zh-CN" sz="1800" dirty="0" smtClean="0"/>
              <a:t>		p-&gt;</a:t>
            </a:r>
            <a:r>
              <a:rPr lang="en-US" altLang="zh-CN" sz="1800" dirty="0" err="1" smtClean="0"/>
              <a:t>tgid</a:t>
            </a:r>
            <a:r>
              <a:rPr lang="en-US" altLang="zh-CN" sz="1800" dirty="0" smtClean="0"/>
              <a:t> = current-&gt;</a:t>
            </a:r>
            <a:r>
              <a:rPr lang="en-US" altLang="zh-CN" sz="1800" dirty="0" err="1" smtClean="0"/>
              <a:t>tgid</a:t>
            </a:r>
            <a:r>
              <a:rPr lang="en-US" altLang="zh-CN" sz="1800" dirty="0" smtClean="0"/>
              <a:t>; /*</a:t>
            </a:r>
            <a:r>
              <a:rPr lang="zh-CN" altLang="en-US" sz="1800" dirty="0" smtClean="0"/>
              <a:t>如果是线程，则</a:t>
            </a:r>
            <a:r>
              <a:rPr lang="en-US" altLang="zh-CN" sz="1800" dirty="0" err="1" smtClean="0"/>
              <a:t>tgid</a:t>
            </a:r>
            <a:r>
              <a:rPr lang="en-US" altLang="zh-CN" sz="1800" dirty="0" smtClean="0"/>
              <a:t>=</a:t>
            </a:r>
            <a:r>
              <a:rPr lang="zh-CN" altLang="en-US" sz="1800" dirty="0" smtClean="0"/>
              <a:t>当前线程组的</a:t>
            </a:r>
            <a:r>
              <a:rPr lang="en-US" altLang="zh-CN" sz="1800" dirty="0" smtClean="0"/>
              <a:t>id</a:t>
            </a:r>
            <a:r>
              <a:rPr lang="zh-CN" altLang="en-US" sz="1800" dirty="0" smtClean="0"/>
              <a:t>，整个组同一个</a:t>
            </a:r>
            <a:r>
              <a:rPr lang="en-US" altLang="zh-CN" sz="1800" dirty="0" smtClean="0"/>
              <a:t>id</a:t>
            </a:r>
            <a:r>
              <a:rPr lang="zh-CN" altLang="en-US" sz="1800" dirty="0" smtClean="0"/>
              <a:t>号</a:t>
            </a:r>
            <a:r>
              <a:rPr lang="en-US" altLang="zh-CN" sz="1800" dirty="0" smtClean="0"/>
              <a:t>*/</a:t>
            </a:r>
          </a:p>
          <a:p>
            <a:pPr marL="0" indent="0">
              <a:buNone/>
            </a:pPr>
            <a:r>
              <a:rPr lang="en-US" altLang="zh-CN" dirty="0" smtClean="0"/>
              <a:t>2.</a:t>
            </a:r>
            <a:r>
              <a:rPr lang="zh-CN" altLang="en-US" dirty="0" smtClean="0"/>
              <a:t>再看代码，这是</a:t>
            </a:r>
            <a:r>
              <a:rPr lang="en-US" altLang="zh-CN" dirty="0" smtClean="0"/>
              <a:t>parent</a:t>
            </a:r>
            <a:r>
              <a:rPr lang="zh-CN" altLang="en-US" dirty="0" smtClean="0"/>
              <a:t>的链接</a:t>
            </a:r>
            <a:endParaRPr lang="en-US" altLang="zh-CN" dirty="0" smtClean="0"/>
          </a:p>
          <a:p>
            <a:pPr marL="0" indent="0">
              <a:buNone/>
            </a:pPr>
            <a:r>
              <a:rPr lang="en-US" altLang="zh-CN" dirty="0"/>
              <a:t>	</a:t>
            </a:r>
            <a:r>
              <a:rPr lang="en-US" altLang="zh-CN" sz="1900" dirty="0"/>
              <a:t>if (</a:t>
            </a:r>
            <a:r>
              <a:rPr lang="en-US" altLang="zh-CN" sz="1900" dirty="0" err="1"/>
              <a:t>clone_flags</a:t>
            </a:r>
            <a:r>
              <a:rPr lang="en-US" altLang="zh-CN" sz="1900" dirty="0"/>
              <a:t> &amp; (CLONE_PARENT|CLONE_THREAD</a:t>
            </a:r>
            <a:r>
              <a:rPr lang="en-US" altLang="zh-CN" sz="1900" dirty="0" smtClean="0"/>
              <a:t>)) p-</a:t>
            </a:r>
            <a:r>
              <a:rPr lang="en-US" altLang="zh-CN" sz="1900" dirty="0"/>
              <a:t>&gt;</a:t>
            </a:r>
            <a:r>
              <a:rPr lang="en-US" altLang="zh-CN" sz="1900" dirty="0" err="1"/>
              <a:t>real_parent</a:t>
            </a:r>
            <a:r>
              <a:rPr lang="en-US" altLang="zh-CN" sz="1900" dirty="0"/>
              <a:t> = current-&gt;</a:t>
            </a:r>
            <a:r>
              <a:rPr lang="en-US" altLang="zh-CN" sz="1900" dirty="0" err="1"/>
              <a:t>real_parent</a:t>
            </a:r>
            <a:r>
              <a:rPr lang="en-US" altLang="zh-CN" sz="1900" dirty="0"/>
              <a:t>;</a:t>
            </a:r>
          </a:p>
          <a:p>
            <a:pPr marL="0" indent="0">
              <a:buNone/>
            </a:pPr>
            <a:r>
              <a:rPr lang="en-US" altLang="zh-CN" sz="1900" dirty="0"/>
              <a:t>	</a:t>
            </a:r>
            <a:r>
              <a:rPr lang="en-US" altLang="zh-CN" sz="1900" dirty="0" smtClean="0"/>
              <a:t>else  p-</a:t>
            </a:r>
            <a:r>
              <a:rPr lang="en-US" altLang="zh-CN" sz="1900" dirty="0"/>
              <a:t>&gt;</a:t>
            </a:r>
            <a:r>
              <a:rPr lang="en-US" altLang="zh-CN" sz="1900" dirty="0" err="1"/>
              <a:t>real_parent</a:t>
            </a:r>
            <a:r>
              <a:rPr lang="en-US" altLang="zh-CN" sz="1900" dirty="0"/>
              <a:t> = current;</a:t>
            </a:r>
          </a:p>
          <a:p>
            <a:pPr marL="0" indent="0">
              <a:buNone/>
            </a:pPr>
            <a:r>
              <a:rPr lang="en-US" altLang="zh-CN" sz="1900" dirty="0"/>
              <a:t>	p-&gt;parent = p-&gt;</a:t>
            </a:r>
            <a:r>
              <a:rPr lang="en-US" altLang="zh-CN" sz="1900" dirty="0" err="1"/>
              <a:t>real_parent</a:t>
            </a:r>
            <a:r>
              <a:rPr lang="en-US" altLang="zh-CN" sz="1900" dirty="0"/>
              <a:t>; </a:t>
            </a:r>
            <a:endParaRPr lang="en-US" altLang="zh-CN" sz="1900" dirty="0" smtClean="0"/>
          </a:p>
          <a:p>
            <a:pPr marL="0" indent="0">
              <a:buNone/>
            </a:pPr>
            <a:r>
              <a:rPr lang="zh-CN" altLang="en-US" sz="1900" dirty="0"/>
              <a:t>此代</a:t>
            </a:r>
            <a:r>
              <a:rPr lang="zh-CN" altLang="en-US" sz="1900" dirty="0" smtClean="0"/>
              <a:t>码说明：</a:t>
            </a:r>
            <a:endParaRPr lang="en-US" altLang="zh-CN" sz="1900" dirty="0" smtClean="0"/>
          </a:p>
          <a:p>
            <a:pPr marL="0" indent="0">
              <a:buNone/>
            </a:pPr>
            <a:r>
              <a:rPr lang="zh-CN" altLang="en-US" sz="2000" dirty="0"/>
              <a:t>新</a:t>
            </a:r>
            <a:r>
              <a:rPr lang="zh-CN" altLang="en-US" sz="2000" dirty="0" smtClean="0"/>
              <a:t>建的线程的</a:t>
            </a:r>
            <a:r>
              <a:rPr lang="en-US" altLang="zh-CN" sz="2000" dirty="0" smtClean="0"/>
              <a:t>parent</a:t>
            </a:r>
            <a:r>
              <a:rPr lang="zh-CN" altLang="en-US" sz="2000" dirty="0" smtClean="0"/>
              <a:t>和</a:t>
            </a:r>
            <a:r>
              <a:rPr lang="en-US" altLang="zh-CN" sz="2000" dirty="0" err="1" smtClean="0"/>
              <a:t>real_parent</a:t>
            </a:r>
            <a:r>
              <a:rPr lang="zh-CN" altLang="en-US" sz="2000" dirty="0" smtClean="0"/>
              <a:t>是当前进程的</a:t>
            </a:r>
            <a:r>
              <a:rPr lang="en-US" altLang="zh-CN" sz="2000" dirty="0" err="1" smtClean="0"/>
              <a:t>real_parent</a:t>
            </a:r>
            <a:endParaRPr lang="en-US" altLang="zh-CN" sz="2000" dirty="0"/>
          </a:p>
          <a:p>
            <a:pPr marL="0" indent="0">
              <a:buNone/>
            </a:pPr>
            <a:r>
              <a:rPr lang="zh-CN" altLang="en-US" sz="2000" dirty="0" smtClean="0"/>
              <a:t>新建的进程的</a:t>
            </a:r>
            <a:r>
              <a:rPr lang="en-US" altLang="zh-CN" sz="2000" dirty="0" smtClean="0"/>
              <a:t>parent</a:t>
            </a:r>
            <a:r>
              <a:rPr lang="zh-CN" altLang="en-US" sz="2000" dirty="0" smtClean="0"/>
              <a:t>和</a:t>
            </a:r>
            <a:r>
              <a:rPr lang="en-US" altLang="zh-CN" sz="2000" dirty="0" err="1" smtClean="0"/>
              <a:t>real_parent</a:t>
            </a:r>
            <a:r>
              <a:rPr lang="zh-CN" altLang="en-US" sz="2000" dirty="0" smtClean="0"/>
              <a:t>是当前进程</a:t>
            </a:r>
            <a:endParaRPr lang="en-US" altLang="zh-CN" sz="2000" dirty="0"/>
          </a:p>
        </p:txBody>
      </p:sp>
    </p:spTree>
    <p:extLst>
      <p:ext uri="{BB962C8B-B14F-4D97-AF65-F5344CB8AC3E}">
        <p14:creationId xmlns:p14="http://schemas.microsoft.com/office/powerpoint/2010/main" val="9210189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zh-CN" altLang="en-US" sz="4000" dirty="0"/>
              <a:t>收尾工</a:t>
            </a:r>
            <a:r>
              <a:rPr lang="zh-CN" altLang="en-US" sz="4000" dirty="0" smtClean="0"/>
              <a:t>作（续）</a:t>
            </a:r>
            <a:endParaRPr lang="zh-CN" altLang="en-US" sz="4000" dirty="0"/>
          </a:p>
        </p:txBody>
      </p:sp>
      <p:sp>
        <p:nvSpPr>
          <p:cNvPr id="3" name="Content Placeholder 2"/>
          <p:cNvSpPr>
            <a:spLocks noGrp="1"/>
          </p:cNvSpPr>
          <p:nvPr>
            <p:ph idx="1"/>
          </p:nvPr>
        </p:nvSpPr>
        <p:spPr>
          <a:xfrm>
            <a:off x="838200" y="1368425"/>
            <a:ext cx="10546388" cy="4938246"/>
          </a:xfrm>
        </p:spPr>
        <p:txBody>
          <a:bodyPr/>
          <a:lstStyle/>
          <a:p>
            <a:pPr marL="0" indent="0">
              <a:buNone/>
            </a:pPr>
            <a:r>
              <a:rPr lang="zh-CN" altLang="en-US" dirty="0" smtClean="0"/>
              <a:t>找到线程组组长</a:t>
            </a:r>
            <a:endParaRPr lang="en-US" altLang="zh-CN" dirty="0"/>
          </a:p>
          <a:p>
            <a:pPr marL="0" indent="0">
              <a:buNone/>
            </a:pPr>
            <a:r>
              <a:rPr lang="en-US" altLang="zh-CN" sz="2000" dirty="0" smtClean="0"/>
              <a:t>/*</a:t>
            </a:r>
            <a:r>
              <a:rPr lang="zh-CN" altLang="en-US" sz="2000" dirty="0"/>
              <a:t>如果是线程</a:t>
            </a:r>
            <a:r>
              <a:rPr lang="zh-CN" altLang="en-US" sz="2000" dirty="0" smtClean="0"/>
              <a:t>，线程组组</a:t>
            </a:r>
            <a:r>
              <a:rPr lang="zh-CN" altLang="en-US" sz="2000" dirty="0"/>
              <a:t>长将会是当前进程的组长，否则组长是自己</a:t>
            </a:r>
            <a:r>
              <a:rPr lang="en-US" altLang="zh-CN" sz="2000" dirty="0"/>
              <a:t>*/</a:t>
            </a:r>
          </a:p>
          <a:p>
            <a:pPr marL="0" indent="0">
              <a:buNone/>
            </a:pPr>
            <a:endParaRPr lang="en-US" altLang="zh-CN" sz="2000" dirty="0" smtClean="0"/>
          </a:p>
          <a:p>
            <a:pPr marL="0" indent="0">
              <a:buNone/>
            </a:pPr>
            <a:r>
              <a:rPr lang="en-US" altLang="zh-CN" sz="2000" dirty="0" smtClean="0"/>
              <a:t>p-&gt;</a:t>
            </a:r>
            <a:r>
              <a:rPr lang="en-US" altLang="zh-CN" sz="2000" dirty="0" err="1" smtClean="0"/>
              <a:t>group_leader</a:t>
            </a:r>
            <a:r>
              <a:rPr lang="en-US" altLang="zh-CN" sz="2000" dirty="0" smtClean="0"/>
              <a:t> = p;</a:t>
            </a:r>
          </a:p>
          <a:p>
            <a:pPr marL="0" indent="0">
              <a:buNone/>
            </a:pPr>
            <a:r>
              <a:rPr lang="en-US" altLang="zh-CN" sz="1800" dirty="0"/>
              <a:t>if (</a:t>
            </a:r>
            <a:r>
              <a:rPr lang="en-US" altLang="zh-CN" sz="1800" dirty="0" err="1"/>
              <a:t>clone_flags</a:t>
            </a:r>
            <a:r>
              <a:rPr lang="en-US" altLang="zh-CN" sz="1800" dirty="0"/>
              <a:t> &amp; CLONE_THREAD) </a:t>
            </a:r>
            <a:endParaRPr lang="en-US" altLang="zh-CN" sz="1800" dirty="0" smtClean="0"/>
          </a:p>
          <a:p>
            <a:pPr marL="0" indent="0">
              <a:buNone/>
            </a:pPr>
            <a:r>
              <a:rPr lang="en-US" altLang="zh-CN" sz="1800" dirty="0" smtClean="0"/>
              <a:t>{ </a:t>
            </a:r>
          </a:p>
          <a:p>
            <a:pPr marL="0" indent="0">
              <a:buNone/>
            </a:pPr>
            <a:r>
              <a:rPr lang="en-US" altLang="zh-CN" sz="1800" dirty="0"/>
              <a:t>	</a:t>
            </a:r>
            <a:r>
              <a:rPr lang="en-US" altLang="zh-CN" sz="1800" dirty="0" smtClean="0"/>
              <a:t>p-</a:t>
            </a:r>
            <a:r>
              <a:rPr lang="en-US" altLang="zh-CN" sz="1800" dirty="0"/>
              <a:t>&gt;</a:t>
            </a:r>
            <a:r>
              <a:rPr lang="en-US" altLang="zh-CN" sz="1800" dirty="0" err="1"/>
              <a:t>group_leader</a:t>
            </a:r>
            <a:r>
              <a:rPr lang="en-US" altLang="zh-CN" sz="1800" dirty="0"/>
              <a:t> = current-&gt;</a:t>
            </a:r>
            <a:r>
              <a:rPr lang="en-US" altLang="zh-CN" sz="1800" dirty="0" err="1"/>
              <a:t>group_leader</a:t>
            </a:r>
            <a:r>
              <a:rPr lang="en-US" altLang="zh-CN" sz="1800" dirty="0"/>
              <a:t>;</a:t>
            </a:r>
          </a:p>
          <a:p>
            <a:pPr marL="0" indent="0">
              <a:buNone/>
            </a:pPr>
            <a:r>
              <a:rPr lang="en-US" altLang="zh-CN" sz="1800" dirty="0" smtClean="0"/>
              <a:t>	</a:t>
            </a:r>
            <a:r>
              <a:rPr lang="en-US" altLang="zh-CN" sz="1800" dirty="0" err="1" smtClean="0"/>
              <a:t>list_add_tail_rcu</a:t>
            </a:r>
            <a:r>
              <a:rPr lang="en-US" altLang="zh-CN" sz="1800" dirty="0"/>
              <a:t>(&amp;p-&gt;</a:t>
            </a:r>
            <a:r>
              <a:rPr lang="en-US" altLang="zh-CN" sz="1800" dirty="0" err="1"/>
              <a:t>thread_group</a:t>
            </a:r>
            <a:r>
              <a:rPr lang="en-US" altLang="zh-CN" sz="1800" dirty="0"/>
              <a:t>, </a:t>
            </a:r>
            <a:r>
              <a:rPr lang="en-US" altLang="zh-CN" sz="1800" dirty="0" smtClean="0"/>
              <a:t>      //</a:t>
            </a:r>
            <a:r>
              <a:rPr lang="zh-CN" altLang="en-US" sz="1800" dirty="0" smtClean="0"/>
              <a:t>将新建线程组加入组长线程组队尾，采用</a:t>
            </a:r>
            <a:r>
              <a:rPr lang="en-US" altLang="zh-CN" sz="1800" dirty="0" err="1" smtClean="0"/>
              <a:t>rcu</a:t>
            </a:r>
            <a:r>
              <a:rPr lang="zh-CN" altLang="en-US" sz="1800" dirty="0" smtClean="0"/>
              <a:t>锁机制</a:t>
            </a:r>
            <a:endParaRPr lang="en-US" altLang="zh-CN" sz="1800" dirty="0" smtClean="0"/>
          </a:p>
          <a:p>
            <a:pPr marL="0" indent="0">
              <a:buNone/>
            </a:pPr>
            <a:r>
              <a:rPr lang="en-US" altLang="zh-CN" sz="1800" dirty="0"/>
              <a:t>	</a:t>
            </a:r>
            <a:r>
              <a:rPr lang="en-US" altLang="zh-CN" sz="1800" dirty="0" smtClean="0"/>
              <a:t>		&amp;</a:t>
            </a:r>
            <a:r>
              <a:rPr lang="en-US" altLang="zh-CN" sz="1800" dirty="0"/>
              <a:t>p-&gt;</a:t>
            </a:r>
            <a:r>
              <a:rPr lang="en-US" altLang="zh-CN" sz="1800" dirty="0" err="1" smtClean="0"/>
              <a:t>group_leader</a:t>
            </a:r>
            <a:r>
              <a:rPr lang="en-US" altLang="zh-CN" sz="1800" dirty="0" smtClean="0"/>
              <a:t>-&gt;</a:t>
            </a:r>
            <a:r>
              <a:rPr lang="en-US" altLang="zh-CN" sz="1800" dirty="0" err="1" smtClean="0"/>
              <a:t>thread_group</a:t>
            </a:r>
            <a:r>
              <a:rPr lang="en-US" altLang="zh-CN" sz="1800" dirty="0"/>
              <a:t>);</a:t>
            </a:r>
          </a:p>
          <a:p>
            <a:pPr marL="0" indent="0">
              <a:buNone/>
            </a:pPr>
            <a:r>
              <a:rPr lang="en-US" altLang="zh-CN" sz="1800" dirty="0" smtClean="0"/>
              <a:t>}</a:t>
            </a:r>
            <a:endParaRPr lang="zh-CN" altLang="en-US" sz="1800" dirty="0"/>
          </a:p>
        </p:txBody>
      </p:sp>
    </p:spTree>
    <p:extLst>
      <p:ext uri="{BB962C8B-B14F-4D97-AF65-F5344CB8AC3E}">
        <p14:creationId xmlns:p14="http://schemas.microsoft.com/office/powerpoint/2010/main" val="3237987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zh-CN" altLang="en-US" sz="4000" dirty="0" smtClean="0"/>
              <a:t>收尾工作（再续）</a:t>
            </a:r>
            <a:endParaRPr lang="zh-CN" altLang="en-US" sz="4000" dirty="0"/>
          </a:p>
        </p:txBody>
      </p:sp>
      <p:sp>
        <p:nvSpPr>
          <p:cNvPr id="3" name="Content Placeholder 2"/>
          <p:cNvSpPr>
            <a:spLocks noGrp="1"/>
          </p:cNvSpPr>
          <p:nvPr>
            <p:ph idx="1"/>
          </p:nvPr>
        </p:nvSpPr>
        <p:spPr>
          <a:xfrm>
            <a:off x="838201" y="1368425"/>
            <a:ext cx="4944034" cy="4938246"/>
          </a:xfrm>
        </p:spPr>
        <p:txBody>
          <a:bodyPr>
            <a:normAutofit fontScale="85000" lnSpcReduction="20000"/>
          </a:bodyPr>
          <a:lstStyle/>
          <a:p>
            <a:pPr marL="0" indent="0">
              <a:buNone/>
            </a:pPr>
            <a:r>
              <a:rPr lang="zh-CN" altLang="en-US" dirty="0"/>
              <a:t>新进程接下来必须通过</a:t>
            </a:r>
            <a:r>
              <a:rPr lang="en-US" altLang="zh-CN" dirty="0"/>
              <a:t>children</a:t>
            </a:r>
            <a:r>
              <a:rPr lang="zh-CN" altLang="en-US" dirty="0"/>
              <a:t>链表和父进程链接起来，这时通过辅助宏</a:t>
            </a:r>
            <a:r>
              <a:rPr lang="en-US" altLang="zh-CN" dirty="0" err="1"/>
              <a:t>add_parent</a:t>
            </a:r>
            <a:r>
              <a:rPr lang="zh-CN" altLang="en-US" dirty="0"/>
              <a:t>处理。此外，新进程必须被归入</a:t>
            </a:r>
            <a:r>
              <a:rPr lang="en-US" altLang="zh-CN" dirty="0"/>
              <a:t>ID</a:t>
            </a:r>
            <a:r>
              <a:rPr lang="zh-CN" altLang="en-US" dirty="0"/>
              <a:t>数据结构体系中</a:t>
            </a:r>
            <a:r>
              <a:rPr lang="zh-CN" altLang="en-US" dirty="0" smtClean="0"/>
              <a:t>。</a:t>
            </a:r>
            <a:endParaRPr lang="en-US" altLang="zh-CN" dirty="0" smtClean="0"/>
          </a:p>
          <a:p>
            <a:pPr marL="0" indent="0">
              <a:buNone/>
            </a:pPr>
            <a:r>
              <a:rPr lang="en-US" altLang="zh-CN" sz="2000" dirty="0"/>
              <a:t>#define </a:t>
            </a:r>
            <a:r>
              <a:rPr lang="en-US" altLang="zh-CN" sz="2000" dirty="0" err="1" smtClean="0"/>
              <a:t>add_parent</a:t>
            </a:r>
            <a:r>
              <a:rPr lang="en-US" altLang="zh-CN" sz="2000" dirty="0" smtClean="0"/>
              <a:t>(p)   </a:t>
            </a:r>
            <a:r>
              <a:rPr lang="en-US" altLang="zh-CN" sz="2000" dirty="0" err="1" smtClean="0"/>
              <a:t>list_add_tail</a:t>
            </a:r>
            <a:r>
              <a:rPr lang="en-US" altLang="zh-CN" sz="2000" dirty="0"/>
              <a:t>(&amp;(p)-&gt;sibling</a:t>
            </a:r>
            <a:r>
              <a:rPr lang="en-US" altLang="zh-CN" sz="2000" dirty="0" smtClean="0"/>
              <a:t>, </a:t>
            </a:r>
            <a:r>
              <a:rPr lang="en-US" altLang="zh-CN" sz="2000" dirty="0"/>
              <a:t>\</a:t>
            </a:r>
            <a:endParaRPr lang="en-US" altLang="zh-CN" sz="2000" dirty="0" smtClean="0"/>
          </a:p>
          <a:p>
            <a:pPr marL="0" indent="0">
              <a:buNone/>
            </a:pPr>
            <a:r>
              <a:rPr lang="en-US" altLang="zh-CN" sz="2000" dirty="0"/>
              <a:t>	</a:t>
            </a:r>
            <a:r>
              <a:rPr lang="en-US" altLang="zh-CN" sz="2000" dirty="0" smtClean="0"/>
              <a:t>	&amp;(</a:t>
            </a:r>
            <a:r>
              <a:rPr lang="en-US" altLang="zh-CN" sz="2000" dirty="0"/>
              <a:t>p)-&gt;parent-&gt;children</a:t>
            </a:r>
            <a:r>
              <a:rPr lang="en-US" altLang="zh-CN" sz="2000" dirty="0" smtClean="0"/>
              <a:t>)</a:t>
            </a:r>
          </a:p>
          <a:p>
            <a:pPr marL="0" indent="0">
              <a:buNone/>
            </a:pPr>
            <a:r>
              <a:rPr lang="en-US" altLang="zh-CN" sz="2000" dirty="0" err="1"/>
              <a:t>a</a:t>
            </a:r>
            <a:r>
              <a:rPr lang="en-US" altLang="zh-CN" sz="2000" dirty="0" err="1" smtClean="0"/>
              <a:t>dd_parent</a:t>
            </a:r>
            <a:r>
              <a:rPr lang="en-US" altLang="zh-CN" sz="2000" dirty="0" smtClean="0"/>
              <a:t>(p);</a:t>
            </a:r>
          </a:p>
          <a:p>
            <a:pPr marL="0" indent="0">
              <a:buNone/>
            </a:pPr>
            <a:endParaRPr lang="en-US" altLang="zh-CN" sz="2000" dirty="0" smtClean="0"/>
          </a:p>
          <a:p>
            <a:pPr marL="0" indent="0">
              <a:buNone/>
            </a:pPr>
            <a:r>
              <a:rPr lang="en-US" altLang="zh-CN" sz="2000" dirty="0" smtClean="0"/>
              <a:t>if </a:t>
            </a:r>
            <a:r>
              <a:rPr lang="en-US" altLang="zh-CN" sz="2000" dirty="0"/>
              <a:t>(</a:t>
            </a:r>
            <a:r>
              <a:rPr lang="en-US" altLang="zh-CN" sz="2000" dirty="0" err="1"/>
              <a:t>thread_group_leader</a:t>
            </a:r>
            <a:r>
              <a:rPr lang="en-US" altLang="zh-CN" sz="2000" dirty="0"/>
              <a:t>(p)) </a:t>
            </a:r>
            <a:r>
              <a:rPr lang="en-US" altLang="zh-CN" sz="2000" dirty="0" smtClean="0"/>
              <a:t>{ //</a:t>
            </a:r>
            <a:r>
              <a:rPr lang="zh-CN" altLang="en-US" sz="2000" dirty="0"/>
              <a:t>检查</a:t>
            </a:r>
            <a:r>
              <a:rPr lang="en-US" altLang="zh-CN" sz="2000" dirty="0"/>
              <a:t>p</a:t>
            </a:r>
            <a:r>
              <a:rPr lang="zh-CN" altLang="en-US" sz="2000" dirty="0"/>
              <a:t>是否为线程组组长</a:t>
            </a:r>
            <a:endParaRPr lang="en-US" altLang="zh-CN" sz="2000" dirty="0"/>
          </a:p>
          <a:p>
            <a:pPr marL="0" indent="0">
              <a:buNone/>
            </a:pPr>
            <a:r>
              <a:rPr lang="en-US" altLang="zh-CN" sz="2000" dirty="0" smtClean="0"/>
              <a:t>if </a:t>
            </a:r>
            <a:r>
              <a:rPr lang="en-US" altLang="zh-CN" sz="2000" dirty="0"/>
              <a:t>(</a:t>
            </a:r>
            <a:r>
              <a:rPr lang="en-US" altLang="zh-CN" sz="2000" dirty="0" err="1"/>
              <a:t>clone_flags</a:t>
            </a:r>
            <a:r>
              <a:rPr lang="en-US" altLang="zh-CN" sz="2000" dirty="0"/>
              <a:t> &amp; CLONE_NEWPID</a:t>
            </a:r>
            <a:r>
              <a:rPr lang="en-US" altLang="zh-CN" sz="2000" dirty="0" smtClean="0"/>
              <a:t>) //</a:t>
            </a:r>
            <a:r>
              <a:rPr lang="zh-CN" altLang="en-US" sz="2000" dirty="0" smtClean="0"/>
              <a:t>是否创建新命名</a:t>
            </a:r>
            <a:r>
              <a:rPr lang="en-US" altLang="zh-CN" sz="2000" dirty="0" smtClean="0"/>
              <a:t>				</a:t>
            </a:r>
            <a:r>
              <a:rPr lang="zh-CN" altLang="en-US" sz="2000" dirty="0" smtClean="0"/>
              <a:t>空间</a:t>
            </a:r>
            <a:endParaRPr lang="en-US" altLang="zh-CN" sz="2000" dirty="0"/>
          </a:p>
          <a:p>
            <a:pPr marL="0" indent="0">
              <a:buNone/>
            </a:pPr>
            <a:r>
              <a:rPr lang="en-US" altLang="zh-CN" sz="2000" dirty="0" smtClean="0"/>
              <a:t>p-</a:t>
            </a:r>
            <a:r>
              <a:rPr lang="en-US" altLang="zh-CN" sz="2000" dirty="0"/>
              <a:t>&gt;</a:t>
            </a:r>
            <a:r>
              <a:rPr lang="en-US" altLang="zh-CN" sz="2000" dirty="0" err="1"/>
              <a:t>nsproxy</a:t>
            </a:r>
            <a:r>
              <a:rPr lang="en-US" altLang="zh-CN" sz="2000" dirty="0"/>
              <a:t>-&gt;</a:t>
            </a:r>
            <a:r>
              <a:rPr lang="en-US" altLang="zh-CN" sz="2000" dirty="0" err="1"/>
              <a:t>pid_ns</a:t>
            </a:r>
            <a:r>
              <a:rPr lang="en-US" altLang="zh-CN" sz="2000" dirty="0"/>
              <a:t>-&gt;</a:t>
            </a:r>
            <a:r>
              <a:rPr lang="en-US" altLang="zh-CN" sz="2000" dirty="0" err="1"/>
              <a:t>child_reaper</a:t>
            </a:r>
            <a:r>
              <a:rPr lang="en-US" altLang="zh-CN" sz="2000" dirty="0"/>
              <a:t> = p</a:t>
            </a:r>
            <a:r>
              <a:rPr lang="en-US" altLang="zh-CN" sz="2000" dirty="0" smtClean="0"/>
              <a:t>;</a:t>
            </a:r>
          </a:p>
          <a:p>
            <a:pPr marL="0" indent="0">
              <a:buNone/>
            </a:pPr>
            <a:r>
              <a:rPr lang="en-US" altLang="zh-CN" sz="2000" dirty="0" smtClean="0"/>
              <a:t>//</a:t>
            </a:r>
            <a:r>
              <a:rPr lang="zh-CN" altLang="en-US" sz="2000" dirty="0" smtClean="0"/>
              <a:t>新进程必须添加到当前进程组和会话中</a:t>
            </a:r>
            <a:endParaRPr lang="en-US" altLang="zh-CN" sz="2000" dirty="0"/>
          </a:p>
          <a:p>
            <a:pPr marL="0" indent="0">
              <a:buNone/>
            </a:pPr>
            <a:r>
              <a:rPr lang="en-US" altLang="zh-CN" sz="2000" dirty="0" smtClean="0"/>
              <a:t>p-</a:t>
            </a:r>
            <a:r>
              <a:rPr lang="en-US" altLang="zh-CN" sz="2000" dirty="0"/>
              <a:t>&gt;signal-&gt;</a:t>
            </a:r>
            <a:r>
              <a:rPr lang="en-US" altLang="zh-CN" sz="2000" dirty="0" err="1"/>
              <a:t>leader_pid</a:t>
            </a:r>
            <a:r>
              <a:rPr lang="en-US" altLang="zh-CN" sz="2000" dirty="0"/>
              <a:t> = </a:t>
            </a:r>
            <a:r>
              <a:rPr lang="en-US" altLang="zh-CN" sz="2000" dirty="0" err="1"/>
              <a:t>pid</a:t>
            </a:r>
            <a:r>
              <a:rPr lang="en-US" altLang="zh-CN" sz="2000" dirty="0"/>
              <a:t>;</a:t>
            </a:r>
          </a:p>
          <a:p>
            <a:pPr marL="0" indent="0">
              <a:buNone/>
            </a:pPr>
            <a:r>
              <a:rPr lang="en-US" altLang="zh-CN" sz="2000" dirty="0" smtClean="0"/>
              <a:t>p-</a:t>
            </a:r>
            <a:r>
              <a:rPr lang="en-US" altLang="zh-CN" sz="2000" dirty="0"/>
              <a:t>&gt;signal-&gt;</a:t>
            </a:r>
            <a:r>
              <a:rPr lang="en-US" altLang="zh-CN" sz="2000" dirty="0" err="1"/>
              <a:t>tty</a:t>
            </a:r>
            <a:r>
              <a:rPr lang="en-US" altLang="zh-CN" sz="2000" dirty="0"/>
              <a:t> = current-&gt;signal-&gt;</a:t>
            </a:r>
            <a:r>
              <a:rPr lang="en-US" altLang="zh-CN" sz="2000" dirty="0" err="1"/>
              <a:t>tty</a:t>
            </a:r>
            <a:r>
              <a:rPr lang="en-US" altLang="zh-CN" sz="2000" dirty="0"/>
              <a:t>;</a:t>
            </a:r>
          </a:p>
          <a:p>
            <a:pPr marL="0" indent="0">
              <a:buNone/>
            </a:pPr>
            <a:r>
              <a:rPr lang="en-US" altLang="zh-CN" sz="2000" dirty="0"/>
              <a:t>			</a:t>
            </a:r>
            <a:endParaRPr lang="zh-CN" altLang="en-US" dirty="0"/>
          </a:p>
        </p:txBody>
      </p:sp>
      <p:sp>
        <p:nvSpPr>
          <p:cNvPr id="4" name="Content Placeholder 2"/>
          <p:cNvSpPr txBox="1">
            <a:spLocks/>
          </p:cNvSpPr>
          <p:nvPr/>
        </p:nvSpPr>
        <p:spPr>
          <a:xfrm>
            <a:off x="6248401" y="1368425"/>
            <a:ext cx="5208493" cy="49382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err="1"/>
              <a:t>set_task_pgrp</a:t>
            </a:r>
            <a:r>
              <a:rPr lang="en-US" altLang="zh-CN" sz="1800" dirty="0"/>
              <a:t>(p, </a:t>
            </a:r>
            <a:r>
              <a:rPr lang="en-US" altLang="zh-CN" sz="1800" dirty="0" err="1"/>
              <a:t>task_pgrp_nr</a:t>
            </a:r>
            <a:r>
              <a:rPr lang="en-US" altLang="zh-CN" sz="1800" dirty="0"/>
              <a:t>(current));</a:t>
            </a:r>
          </a:p>
          <a:p>
            <a:pPr marL="0" indent="0">
              <a:buNone/>
            </a:pPr>
            <a:r>
              <a:rPr lang="en-US" altLang="zh-CN" sz="1800" dirty="0" err="1"/>
              <a:t>set_task_session</a:t>
            </a:r>
            <a:r>
              <a:rPr lang="en-US" altLang="zh-CN" sz="1800" dirty="0"/>
              <a:t>(p, </a:t>
            </a:r>
            <a:r>
              <a:rPr lang="en-US" altLang="zh-CN" sz="1800" dirty="0" err="1"/>
              <a:t>task_session_nr</a:t>
            </a:r>
            <a:r>
              <a:rPr lang="en-US" altLang="zh-CN" sz="1800" dirty="0"/>
              <a:t>(current</a:t>
            </a:r>
            <a:r>
              <a:rPr lang="en-US" altLang="zh-CN" sz="1800" dirty="0" smtClean="0"/>
              <a:t>));</a:t>
            </a:r>
            <a:endParaRPr lang="en-US" altLang="zh-CN" sz="1700" dirty="0" smtClean="0"/>
          </a:p>
          <a:p>
            <a:pPr marL="0" indent="0">
              <a:buNone/>
            </a:pPr>
            <a:r>
              <a:rPr lang="en-US" altLang="zh-CN" sz="1700" dirty="0" err="1" smtClean="0"/>
              <a:t>attach_pid</a:t>
            </a:r>
            <a:r>
              <a:rPr lang="en-US" altLang="zh-CN" sz="1700" dirty="0" smtClean="0"/>
              <a:t>(</a:t>
            </a:r>
            <a:r>
              <a:rPr lang="en-US" altLang="zh-CN" sz="1700" dirty="0" err="1" smtClean="0"/>
              <a:t>p,PIDTYPE_PGID</a:t>
            </a:r>
            <a:r>
              <a:rPr lang="en-US" altLang="zh-CN" sz="1700" dirty="0"/>
              <a:t>, </a:t>
            </a:r>
            <a:r>
              <a:rPr lang="en-US" altLang="zh-CN" sz="1700" dirty="0" err="1" smtClean="0"/>
              <a:t>task_pgrp</a:t>
            </a:r>
            <a:r>
              <a:rPr lang="en-US" altLang="zh-CN" sz="1700" dirty="0" smtClean="0"/>
              <a:t>(current</a:t>
            </a:r>
            <a:r>
              <a:rPr lang="en-US" altLang="zh-CN" sz="1700" dirty="0"/>
              <a:t>));</a:t>
            </a:r>
          </a:p>
          <a:p>
            <a:pPr marL="0" indent="0">
              <a:buNone/>
            </a:pPr>
            <a:r>
              <a:rPr lang="en-US" altLang="zh-CN" sz="1700" dirty="0" err="1" smtClean="0"/>
              <a:t>attach_pid</a:t>
            </a:r>
            <a:r>
              <a:rPr lang="en-US" altLang="zh-CN" sz="1700" dirty="0" smtClean="0"/>
              <a:t>(p</a:t>
            </a:r>
            <a:r>
              <a:rPr lang="en-US" altLang="zh-CN" sz="1700" dirty="0"/>
              <a:t>, PIDTYPE_SID, </a:t>
            </a:r>
            <a:r>
              <a:rPr lang="en-US" altLang="zh-CN" sz="1700" dirty="0" err="1"/>
              <a:t>task_session</a:t>
            </a:r>
            <a:r>
              <a:rPr lang="en-US" altLang="zh-CN" sz="1700" dirty="0"/>
              <a:t>(current));</a:t>
            </a:r>
          </a:p>
          <a:p>
            <a:pPr marL="0" indent="0">
              <a:buNone/>
            </a:pPr>
            <a:r>
              <a:rPr lang="en-US" altLang="zh-CN" sz="1700" dirty="0" err="1" smtClean="0"/>
              <a:t>list_add_tail_rcu</a:t>
            </a:r>
            <a:r>
              <a:rPr lang="en-US" altLang="zh-CN" sz="1700" dirty="0"/>
              <a:t>(&amp;p-&gt;tasks, &amp;</a:t>
            </a:r>
            <a:r>
              <a:rPr lang="en-US" altLang="zh-CN" sz="1700" dirty="0" err="1"/>
              <a:t>init_task.tasks</a:t>
            </a:r>
            <a:r>
              <a:rPr lang="en-US" altLang="zh-CN" sz="1700" dirty="0"/>
              <a:t>);</a:t>
            </a:r>
          </a:p>
          <a:p>
            <a:pPr marL="0" indent="0">
              <a:buNone/>
            </a:pPr>
            <a:r>
              <a:rPr lang="en-US" altLang="zh-CN" sz="1700" dirty="0" smtClean="0"/>
              <a:t>__</a:t>
            </a:r>
            <a:r>
              <a:rPr lang="en-US" altLang="zh-CN" sz="1700" dirty="0" err="1"/>
              <a:t>get_cpu_var</a:t>
            </a:r>
            <a:r>
              <a:rPr lang="en-US" altLang="zh-CN" sz="1700" dirty="0"/>
              <a:t>(</a:t>
            </a:r>
            <a:r>
              <a:rPr lang="en-US" altLang="zh-CN" sz="1700" dirty="0" err="1"/>
              <a:t>process_counts</a:t>
            </a:r>
            <a:r>
              <a:rPr lang="en-US" altLang="zh-CN" sz="1700" dirty="0"/>
              <a:t>)++;</a:t>
            </a:r>
          </a:p>
          <a:p>
            <a:pPr marL="0" indent="0">
              <a:buNone/>
            </a:pPr>
            <a:r>
              <a:rPr lang="en-US" altLang="zh-CN" sz="1700" dirty="0" smtClean="0"/>
              <a:t>}</a:t>
            </a:r>
            <a:endParaRPr lang="en-US" altLang="zh-CN" sz="1700" dirty="0"/>
          </a:p>
          <a:p>
            <a:pPr marL="0" indent="0">
              <a:buNone/>
            </a:pPr>
            <a:r>
              <a:rPr lang="en-US" altLang="zh-CN" sz="1700" dirty="0" err="1" smtClean="0"/>
              <a:t>attach_pid</a:t>
            </a:r>
            <a:r>
              <a:rPr lang="en-US" altLang="zh-CN" sz="1700" dirty="0" smtClean="0"/>
              <a:t>(p</a:t>
            </a:r>
            <a:r>
              <a:rPr lang="en-US" altLang="zh-CN" sz="1700" dirty="0"/>
              <a:t>, PIDTYPE_PID, </a:t>
            </a:r>
            <a:r>
              <a:rPr lang="en-US" altLang="zh-CN" sz="1700" dirty="0" err="1"/>
              <a:t>pid</a:t>
            </a:r>
            <a:r>
              <a:rPr lang="en-US" altLang="zh-CN" sz="1700" dirty="0"/>
              <a:t>);</a:t>
            </a:r>
          </a:p>
          <a:p>
            <a:pPr marL="0" indent="0">
              <a:buNone/>
            </a:pPr>
            <a:r>
              <a:rPr lang="en-US" altLang="zh-CN" sz="1700" dirty="0" err="1" smtClean="0"/>
              <a:t>nr_threads</a:t>
            </a:r>
            <a:r>
              <a:rPr lang="en-US" altLang="zh-CN" sz="1700" dirty="0" smtClean="0"/>
              <a:t>++;</a:t>
            </a:r>
          </a:p>
          <a:p>
            <a:pPr marL="0" indent="0">
              <a:buNone/>
            </a:pPr>
            <a:endParaRPr lang="en-US" altLang="zh-CN" sz="1700" dirty="0" smtClean="0"/>
          </a:p>
          <a:p>
            <a:pPr marL="0" indent="0">
              <a:buNone/>
            </a:pPr>
            <a:r>
              <a:rPr lang="zh-CN" altLang="en-US" sz="1700" dirty="0"/>
              <a:t>收</a:t>
            </a:r>
            <a:r>
              <a:rPr lang="zh-CN" altLang="en-US" sz="1700" dirty="0" smtClean="0"/>
              <a:t>尾终于结束了，整个进程复制的过程就是这样的！！</a:t>
            </a:r>
            <a:endParaRPr lang="zh-CN" altLang="en-US" sz="1700" dirty="0"/>
          </a:p>
        </p:txBody>
      </p:sp>
    </p:spTree>
    <p:extLst>
      <p:ext uri="{BB962C8B-B14F-4D97-AF65-F5344CB8AC3E}">
        <p14:creationId xmlns:p14="http://schemas.microsoft.com/office/powerpoint/2010/main" val="3665471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Autofit/>
          </a:bodyPr>
          <a:lstStyle/>
          <a:p>
            <a:r>
              <a:rPr lang="zh-CN" altLang="en-US" sz="4000" dirty="0" smtClean="0"/>
              <a:t>推荐及参</a:t>
            </a:r>
            <a:r>
              <a:rPr lang="zh-CN" altLang="en-US" sz="4000" dirty="0" smtClean="0"/>
              <a:t>考文献</a:t>
            </a:r>
            <a:endParaRPr lang="zh-CN" altLang="en-US" sz="4000" dirty="0"/>
          </a:p>
        </p:txBody>
      </p:sp>
      <p:sp>
        <p:nvSpPr>
          <p:cNvPr id="3" name="Content Placeholder 2"/>
          <p:cNvSpPr>
            <a:spLocks noGrp="1"/>
          </p:cNvSpPr>
          <p:nvPr>
            <p:ph idx="1"/>
          </p:nvPr>
        </p:nvSpPr>
        <p:spPr>
          <a:xfrm>
            <a:off x="838200" y="1481070"/>
            <a:ext cx="10515600" cy="4695893"/>
          </a:xfrm>
        </p:spPr>
        <p:txBody>
          <a:bodyPr>
            <a:normAutofit/>
          </a:bodyPr>
          <a:lstStyle/>
          <a:p>
            <a:pPr marL="342900" indent="-342900">
              <a:buFont typeface="+mj-lt"/>
              <a:buAutoNum type="arabicPeriod"/>
            </a:pPr>
            <a:r>
              <a:rPr lang="en-US" altLang="zh-CN" sz="1800" dirty="0"/>
              <a:t>Linux </a:t>
            </a:r>
            <a:r>
              <a:rPr lang="zh-CN" altLang="en-US" sz="1800" dirty="0"/>
              <a:t>进程、任务、线</a:t>
            </a:r>
            <a:r>
              <a:rPr lang="zh-CN" altLang="en-US" sz="1800" dirty="0" smtClean="0"/>
              <a:t>程：</a:t>
            </a:r>
            <a:r>
              <a:rPr lang="en-US" altLang="zh-CN" sz="1800" dirty="0" smtClean="0">
                <a:hlinkClick r:id="rId2"/>
              </a:rPr>
              <a:t>http</a:t>
            </a:r>
            <a:r>
              <a:rPr lang="en-US" altLang="zh-CN" sz="1800" dirty="0">
                <a:hlinkClick r:id="rId2"/>
              </a:rPr>
              <a:t>://</a:t>
            </a:r>
            <a:r>
              <a:rPr lang="en-US" altLang="zh-CN" sz="1800" dirty="0" smtClean="0">
                <a:hlinkClick r:id="rId2"/>
              </a:rPr>
              <a:t>hi.baidu.com/leowang715/item/c32fc34e428fe408c11613fb</a:t>
            </a:r>
            <a:endParaRPr lang="en-US" altLang="zh-CN" sz="1800" dirty="0" smtClean="0"/>
          </a:p>
          <a:p>
            <a:pPr marL="342900" indent="-342900">
              <a:buFont typeface="+mj-lt"/>
              <a:buAutoNum type="arabicPeriod"/>
            </a:pPr>
            <a:r>
              <a:rPr lang="en-US" altLang="zh-CN" sz="1800" dirty="0"/>
              <a:t>Linux </a:t>
            </a:r>
            <a:r>
              <a:rPr lang="zh-CN" altLang="en-US" sz="1800" dirty="0"/>
              <a:t>内核调度算</a:t>
            </a:r>
            <a:r>
              <a:rPr lang="zh-CN" altLang="en-US" sz="1800" dirty="0" smtClean="0"/>
              <a:t>法：</a:t>
            </a:r>
            <a:r>
              <a:rPr lang="en-US" altLang="zh-CN" sz="1800" dirty="0" smtClean="0">
                <a:hlinkClick r:id="rId3"/>
              </a:rPr>
              <a:t>Http</a:t>
            </a:r>
            <a:r>
              <a:rPr lang="en-US" altLang="zh-CN" sz="1800" dirty="0">
                <a:hlinkClick r:id="rId3"/>
              </a:rPr>
              <a:t>://</a:t>
            </a:r>
            <a:r>
              <a:rPr lang="en-US" altLang="zh-CN" sz="1800" dirty="0" smtClean="0">
                <a:hlinkClick r:id="rId3"/>
              </a:rPr>
              <a:t>www.uml.org.cn/embeded/201203024.asp</a:t>
            </a:r>
            <a:endParaRPr lang="en-US" altLang="zh-CN" sz="1800" dirty="0" smtClean="0"/>
          </a:p>
          <a:p>
            <a:pPr marL="342900" indent="-342900">
              <a:buFont typeface="+mj-lt"/>
              <a:buAutoNum type="arabicPeriod"/>
            </a:pPr>
            <a:r>
              <a:rPr lang="en-US" altLang="zh-CN" sz="1800" dirty="0"/>
              <a:t>0</a:t>
            </a:r>
            <a:r>
              <a:rPr lang="zh-CN" altLang="en-US" sz="1800" dirty="0"/>
              <a:t>号进程初始</a:t>
            </a:r>
            <a:r>
              <a:rPr lang="zh-CN" altLang="en-US" sz="1800" dirty="0" smtClean="0"/>
              <a:t>化：</a:t>
            </a:r>
            <a:r>
              <a:rPr lang="en-US" altLang="zh-CN" sz="1800" dirty="0" smtClean="0">
                <a:hlinkClick r:id="rId4"/>
              </a:rPr>
              <a:t>http</a:t>
            </a:r>
            <a:r>
              <a:rPr lang="en-US" altLang="zh-CN" sz="1800" dirty="0">
                <a:hlinkClick r:id="rId4"/>
              </a:rPr>
              <a:t>://</a:t>
            </a:r>
            <a:r>
              <a:rPr lang="en-US" altLang="zh-CN" sz="1800" dirty="0" smtClean="0">
                <a:hlinkClick r:id="rId4"/>
              </a:rPr>
              <a:t>blog.csdn.net/yunsongice/article/details/6114944</a:t>
            </a:r>
            <a:endParaRPr lang="en-US" altLang="zh-CN" sz="1800" dirty="0" smtClean="0"/>
          </a:p>
          <a:p>
            <a:pPr marL="342900" indent="-342900">
              <a:buFont typeface="+mj-lt"/>
              <a:buAutoNum type="arabicPeriod"/>
            </a:pPr>
            <a:r>
              <a:rPr lang="en-US" altLang="zh-CN" sz="1800" dirty="0" err="1" smtClean="0"/>
              <a:t>Thread_info</a:t>
            </a:r>
            <a:r>
              <a:rPr lang="zh-CN" altLang="en-US" sz="1800" dirty="0" smtClean="0"/>
              <a:t>详解：</a:t>
            </a:r>
            <a:r>
              <a:rPr lang="en-US" altLang="zh-CN" sz="1800" dirty="0">
                <a:hlinkClick r:id="rId5"/>
              </a:rPr>
              <a:t>http://blog.chinaunix.net/uid-28453894-id-3534203.html</a:t>
            </a:r>
            <a:endParaRPr lang="en-US" altLang="zh-CN" sz="1800" dirty="0" smtClean="0"/>
          </a:p>
          <a:p>
            <a:pPr marL="342900" indent="-342900">
              <a:buFont typeface="+mj-lt"/>
              <a:buAutoNum type="arabicPeriod"/>
            </a:pPr>
            <a:r>
              <a:rPr lang="en-US" altLang="zh-CN" sz="1800" dirty="0"/>
              <a:t>CFQ</a:t>
            </a:r>
            <a:r>
              <a:rPr lang="zh-CN" altLang="en-US" sz="1800" dirty="0"/>
              <a:t>调度</a:t>
            </a:r>
            <a:r>
              <a:rPr lang="zh-CN" altLang="en-US" sz="1800" dirty="0" smtClean="0"/>
              <a:t>器：</a:t>
            </a:r>
            <a:r>
              <a:rPr lang="en-US" altLang="zh-CN" sz="1800" dirty="0" smtClean="0">
                <a:hlinkClick r:id="rId6"/>
              </a:rPr>
              <a:t>http</a:t>
            </a:r>
            <a:r>
              <a:rPr lang="en-US" altLang="zh-CN" sz="1800" dirty="0">
                <a:hlinkClick r:id="rId6"/>
              </a:rPr>
              <a:t>://blog.tao.ma/?</a:t>
            </a:r>
            <a:r>
              <a:rPr lang="en-US" altLang="zh-CN" sz="1800" dirty="0" smtClean="0">
                <a:hlinkClick r:id="rId6"/>
              </a:rPr>
              <a:t>p=21</a:t>
            </a:r>
            <a:endParaRPr lang="en-US" altLang="zh-CN" sz="1800" dirty="0" smtClean="0"/>
          </a:p>
          <a:p>
            <a:pPr marL="342900" indent="-342900">
              <a:buFont typeface="+mj-lt"/>
              <a:buAutoNum type="arabicPeriod"/>
            </a:pPr>
            <a:r>
              <a:rPr lang="zh-CN" altLang="en-US" sz="1800" dirty="0"/>
              <a:t>内核进程创建的过</a:t>
            </a:r>
            <a:r>
              <a:rPr lang="zh-CN" altLang="en-US" sz="1800" dirty="0" smtClean="0"/>
              <a:t>程：</a:t>
            </a:r>
            <a:r>
              <a:rPr lang="en-US" altLang="zh-CN" sz="1800" dirty="0" smtClean="0">
                <a:hlinkClick r:id="rId7"/>
              </a:rPr>
              <a:t>http</a:t>
            </a:r>
            <a:r>
              <a:rPr lang="en-US" altLang="zh-CN" sz="1800" dirty="0">
                <a:hlinkClick r:id="rId7"/>
              </a:rPr>
              <a:t>://</a:t>
            </a:r>
            <a:r>
              <a:rPr lang="en-US" altLang="zh-CN" sz="1800" dirty="0" smtClean="0">
                <a:hlinkClick r:id="rId7"/>
              </a:rPr>
              <a:t>hi.baidu.com/4pplem0n/item/a8ef8c0aa9d780c02f4c6bb5</a:t>
            </a:r>
            <a:endParaRPr lang="en-US" altLang="zh-CN" sz="1800" dirty="0" smtClean="0"/>
          </a:p>
          <a:p>
            <a:pPr marL="342900" indent="-342900">
              <a:buFont typeface="+mj-lt"/>
              <a:buAutoNum type="arabicPeriod"/>
            </a:pPr>
            <a:r>
              <a:rPr lang="zh-CN" altLang="en-US" sz="1800" dirty="0"/>
              <a:t>硬件中断和软中</a:t>
            </a:r>
            <a:r>
              <a:rPr lang="zh-CN" altLang="en-US" sz="1800" dirty="0" smtClean="0"/>
              <a:t>断：</a:t>
            </a:r>
            <a:r>
              <a:rPr lang="en-US" altLang="zh-CN" sz="1800" dirty="0" smtClean="0">
                <a:hlinkClick r:id="rId8"/>
              </a:rPr>
              <a:t>http</a:t>
            </a:r>
            <a:r>
              <a:rPr lang="en-US" altLang="zh-CN" sz="1800" dirty="0">
                <a:hlinkClick r:id="rId8"/>
              </a:rPr>
              <a:t>://</a:t>
            </a:r>
            <a:r>
              <a:rPr lang="en-US" altLang="zh-CN" sz="1800" dirty="0" smtClean="0">
                <a:hlinkClick r:id="rId8"/>
              </a:rPr>
              <a:t>baike.baidu.com/view/197370.htm</a:t>
            </a:r>
            <a:endParaRPr lang="en-US" altLang="zh-CN" sz="1800" dirty="0" smtClean="0"/>
          </a:p>
          <a:p>
            <a:pPr marL="342900" indent="-342900">
              <a:buFont typeface="+mj-lt"/>
              <a:buAutoNum type="arabicPeriod"/>
            </a:pPr>
            <a:r>
              <a:rPr lang="zh-CN" altLang="en-US" sz="1800" dirty="0"/>
              <a:t>内</a:t>
            </a:r>
            <a:r>
              <a:rPr lang="zh-CN" altLang="en-US" sz="1800" dirty="0" smtClean="0"/>
              <a:t>核</a:t>
            </a:r>
            <a:r>
              <a:rPr lang="en-US" altLang="zh-CN" sz="1800" dirty="0" smtClean="0"/>
              <a:t>RCU</a:t>
            </a:r>
            <a:r>
              <a:rPr lang="zh-CN" altLang="en-US" sz="1800" dirty="0" smtClean="0"/>
              <a:t>锁机制：</a:t>
            </a:r>
            <a:r>
              <a:rPr lang="en-US" altLang="zh-CN" sz="1800" dirty="0">
                <a:hlinkClick r:id="rId9"/>
              </a:rPr>
              <a:t>http://www.ibm.com/developerworks/cn/linux/l-rcu/</a:t>
            </a:r>
            <a:endParaRPr lang="en-US" altLang="zh-CN" sz="1800" dirty="0" smtClean="0"/>
          </a:p>
        </p:txBody>
      </p:sp>
    </p:spTree>
    <p:extLst>
      <p:ext uri="{BB962C8B-B14F-4D97-AF65-F5344CB8AC3E}">
        <p14:creationId xmlns:p14="http://schemas.microsoft.com/office/powerpoint/2010/main" val="1293207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copy_process</a:t>
            </a:r>
            <a:endParaRPr lang="zh-CN" altLang="en-US" dirty="0"/>
          </a:p>
        </p:txBody>
      </p:sp>
      <p:sp>
        <p:nvSpPr>
          <p:cNvPr id="3" name="Content Placeholder 2"/>
          <p:cNvSpPr>
            <a:spLocks noGrp="1"/>
          </p:cNvSpPr>
          <p:nvPr>
            <p:ph sz="half" idx="1"/>
          </p:nvPr>
        </p:nvSpPr>
        <p:spPr>
          <a:xfrm>
            <a:off x="1119999" y="1825625"/>
            <a:ext cx="10071741" cy="4351338"/>
          </a:xfrm>
        </p:spPr>
        <p:txBody>
          <a:bodyPr>
            <a:noAutofit/>
          </a:bodyPr>
          <a:lstStyle/>
          <a:p>
            <a:pPr marL="0" indent="0">
              <a:buNone/>
            </a:pPr>
            <a:r>
              <a:rPr lang="en-US" altLang="zh-CN" sz="2000" b="1" dirty="0"/>
              <a:t>static </a:t>
            </a:r>
            <a:r>
              <a:rPr lang="en-US" altLang="zh-CN" sz="2000" b="1" dirty="0" err="1"/>
              <a:t>struct</a:t>
            </a:r>
            <a:r>
              <a:rPr lang="en-US" altLang="zh-CN" sz="2000" b="1" dirty="0"/>
              <a:t> </a:t>
            </a:r>
            <a:r>
              <a:rPr lang="en-US" altLang="zh-CN" sz="2000" b="1" dirty="0" err="1"/>
              <a:t>task_struct</a:t>
            </a:r>
            <a:r>
              <a:rPr lang="en-US" altLang="zh-CN" sz="2000" b="1" dirty="0"/>
              <a:t> *</a:t>
            </a:r>
            <a:r>
              <a:rPr lang="en-US" altLang="zh-CN" sz="2000" b="1" dirty="0" err="1"/>
              <a:t>copy_process</a:t>
            </a:r>
            <a:r>
              <a:rPr lang="en-US" altLang="zh-CN" sz="2000" b="1" dirty="0" smtClean="0"/>
              <a:t>(</a:t>
            </a:r>
          </a:p>
          <a:p>
            <a:pPr marL="0" indent="0">
              <a:buNone/>
            </a:pPr>
            <a:r>
              <a:rPr lang="en-US" altLang="zh-CN" sz="2000" b="1" dirty="0" smtClean="0"/>
              <a:t>unsigned </a:t>
            </a:r>
            <a:r>
              <a:rPr lang="en-US" altLang="zh-CN" sz="2000" b="1" dirty="0"/>
              <a:t>long </a:t>
            </a:r>
            <a:r>
              <a:rPr lang="en-US" altLang="zh-CN" sz="2000" b="1" dirty="0" err="1"/>
              <a:t>clone_flags</a:t>
            </a:r>
            <a:r>
              <a:rPr lang="en-US" altLang="zh-CN" sz="2000" b="1" dirty="0" smtClean="0"/>
              <a:t>,     //</a:t>
            </a:r>
            <a:r>
              <a:rPr lang="zh-CN" altLang="en-US" sz="2000" b="1" dirty="0" smtClean="0"/>
              <a:t>克隆时候需要的一些标志位</a:t>
            </a:r>
            <a:endParaRPr lang="en-US" altLang="zh-CN" sz="2000" b="1" dirty="0"/>
          </a:p>
          <a:p>
            <a:pPr marL="0" indent="0">
              <a:buNone/>
            </a:pPr>
            <a:r>
              <a:rPr lang="en-US" altLang="zh-CN" sz="2000" b="1" dirty="0" smtClean="0"/>
              <a:t>unsigned </a:t>
            </a:r>
            <a:r>
              <a:rPr lang="en-US" altLang="zh-CN" sz="2000" b="1" dirty="0"/>
              <a:t>long </a:t>
            </a:r>
            <a:r>
              <a:rPr lang="en-US" altLang="zh-CN" sz="2000" b="1" dirty="0" err="1"/>
              <a:t>stack_start</a:t>
            </a:r>
            <a:r>
              <a:rPr lang="en-US" altLang="zh-CN" sz="2000" b="1" dirty="0" smtClean="0"/>
              <a:t>,     //</a:t>
            </a:r>
            <a:r>
              <a:rPr lang="zh-CN" altLang="en-US" sz="2000" b="1" dirty="0" smtClean="0"/>
              <a:t>用户状态下的栈的起始指针</a:t>
            </a:r>
            <a:endParaRPr lang="en-US" altLang="zh-CN" sz="2000" b="1" dirty="0"/>
          </a:p>
          <a:p>
            <a:pPr marL="0" indent="0">
              <a:buNone/>
            </a:pPr>
            <a:r>
              <a:rPr lang="en-US" altLang="zh-CN" sz="2000" b="1" dirty="0" err="1" smtClean="0"/>
              <a:t>struct</a:t>
            </a:r>
            <a:r>
              <a:rPr lang="en-US" altLang="zh-CN" sz="2000" b="1" dirty="0" smtClean="0"/>
              <a:t> </a:t>
            </a:r>
            <a:r>
              <a:rPr lang="en-US" altLang="zh-CN" sz="2000" b="1" dirty="0" err="1"/>
              <a:t>pt_regs</a:t>
            </a:r>
            <a:r>
              <a:rPr lang="en-US" altLang="zh-CN" sz="2000" b="1" dirty="0"/>
              <a:t> *</a:t>
            </a:r>
            <a:r>
              <a:rPr lang="en-US" altLang="zh-CN" sz="2000" b="1" dirty="0" err="1"/>
              <a:t>regs</a:t>
            </a:r>
            <a:r>
              <a:rPr lang="en-US" altLang="zh-CN" sz="2000" b="1" dirty="0" smtClean="0"/>
              <a:t>,</a:t>
            </a:r>
            <a:r>
              <a:rPr lang="en-US" altLang="zh-CN" sz="2000" b="1" dirty="0"/>
              <a:t>	</a:t>
            </a:r>
            <a:r>
              <a:rPr lang="en-US" altLang="zh-CN" sz="2000" b="1" dirty="0" smtClean="0"/>
              <a:t>//</a:t>
            </a:r>
            <a:r>
              <a:rPr lang="zh-CN" altLang="en-US" sz="2000" b="1" dirty="0" smtClean="0"/>
              <a:t>指向通用寄存器值的指针</a:t>
            </a:r>
            <a:r>
              <a:rPr lang="en-US" altLang="zh-CN" sz="2000" b="1" dirty="0"/>
              <a:t>	</a:t>
            </a:r>
            <a:endParaRPr lang="en-US" altLang="zh-CN" sz="2000" b="1" dirty="0" smtClean="0"/>
          </a:p>
          <a:p>
            <a:pPr marL="0" indent="0">
              <a:buNone/>
            </a:pPr>
            <a:r>
              <a:rPr lang="en-US" altLang="zh-CN" sz="2000" b="1" dirty="0" smtClean="0"/>
              <a:t>unsigned </a:t>
            </a:r>
            <a:r>
              <a:rPr lang="en-US" altLang="zh-CN" sz="2000" b="1" dirty="0"/>
              <a:t>long </a:t>
            </a:r>
            <a:r>
              <a:rPr lang="en-US" altLang="zh-CN" sz="2000" b="1" dirty="0" err="1"/>
              <a:t>stack_size</a:t>
            </a:r>
            <a:r>
              <a:rPr lang="en-US" altLang="zh-CN" sz="2000" b="1" dirty="0" smtClean="0"/>
              <a:t>,   //</a:t>
            </a:r>
            <a:r>
              <a:rPr lang="zh-CN" altLang="en-US" sz="2000" b="1" dirty="0" smtClean="0"/>
              <a:t>用户状态下的栈的大小，通常为</a:t>
            </a:r>
            <a:r>
              <a:rPr lang="en-US" altLang="zh-CN" sz="2000" b="1" dirty="0"/>
              <a:t>0</a:t>
            </a:r>
          </a:p>
          <a:p>
            <a:pPr marL="0" indent="0">
              <a:buNone/>
            </a:pPr>
            <a:r>
              <a:rPr lang="en-US" altLang="zh-CN" sz="2000" b="1" dirty="0" err="1" smtClean="0"/>
              <a:t>int</a:t>
            </a:r>
            <a:r>
              <a:rPr lang="en-US" altLang="zh-CN" sz="2000" b="1" dirty="0" smtClean="0"/>
              <a:t> </a:t>
            </a:r>
            <a:r>
              <a:rPr lang="en-US" altLang="zh-CN" sz="2000" b="1" dirty="0"/>
              <a:t>__user *</a:t>
            </a:r>
            <a:r>
              <a:rPr lang="en-US" altLang="zh-CN" sz="2000" b="1" dirty="0" err="1"/>
              <a:t>child_tidptr</a:t>
            </a:r>
            <a:r>
              <a:rPr lang="en-US" altLang="zh-CN" sz="2000" b="1" dirty="0"/>
              <a:t>,</a:t>
            </a:r>
          </a:p>
          <a:p>
            <a:pPr marL="0" indent="0">
              <a:buNone/>
            </a:pPr>
            <a:r>
              <a:rPr lang="en-US" altLang="zh-CN" sz="2000" b="1" dirty="0" err="1" smtClean="0"/>
              <a:t>struct</a:t>
            </a:r>
            <a:r>
              <a:rPr lang="en-US" altLang="zh-CN" sz="2000" b="1" dirty="0" smtClean="0"/>
              <a:t> </a:t>
            </a:r>
            <a:r>
              <a:rPr lang="en-US" altLang="zh-CN" sz="2000" b="1" dirty="0" err="1"/>
              <a:t>pid</a:t>
            </a:r>
            <a:r>
              <a:rPr lang="en-US" altLang="zh-CN" sz="2000" b="1" dirty="0"/>
              <a:t> *</a:t>
            </a:r>
            <a:r>
              <a:rPr lang="en-US" altLang="zh-CN" sz="2000" b="1" dirty="0" err="1" smtClean="0"/>
              <a:t>pid</a:t>
            </a:r>
            <a:endParaRPr lang="en-US" altLang="zh-CN" sz="2000" b="1" dirty="0" smtClean="0"/>
          </a:p>
          <a:p>
            <a:pPr marL="0" indent="0">
              <a:buNone/>
            </a:pPr>
            <a:r>
              <a:rPr lang="en-US" altLang="zh-CN" sz="2000" b="1" dirty="0" smtClean="0"/>
              <a:t>)</a:t>
            </a:r>
            <a:endParaRPr lang="zh-CN" altLang="en-US" sz="2000" b="1" dirty="0"/>
          </a:p>
        </p:txBody>
      </p:sp>
    </p:spTree>
    <p:extLst>
      <p:ext uri="{BB962C8B-B14F-4D97-AF65-F5344CB8AC3E}">
        <p14:creationId xmlns:p14="http://schemas.microsoft.com/office/powerpoint/2010/main" val="618808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5793"/>
          </a:xfrm>
        </p:spPr>
        <p:txBody>
          <a:bodyPr>
            <a:normAutofit/>
          </a:bodyPr>
          <a:lstStyle/>
          <a:p>
            <a:r>
              <a:rPr lang="en-US" altLang="zh-CN" sz="4000" dirty="0" err="1" smtClean="0"/>
              <a:t>Clone_flags</a:t>
            </a:r>
            <a:r>
              <a:rPr lang="en-US" altLang="zh-CN" sz="4000" dirty="0" smtClean="0"/>
              <a:t>(test)</a:t>
            </a:r>
            <a:endParaRPr lang="zh-CN" altLang="en-US" sz="4000" dirty="0"/>
          </a:p>
        </p:txBody>
      </p:sp>
      <p:sp>
        <p:nvSpPr>
          <p:cNvPr id="3" name="Content Placeholder 2"/>
          <p:cNvSpPr>
            <a:spLocks noGrp="1"/>
          </p:cNvSpPr>
          <p:nvPr>
            <p:ph sz="half" idx="1"/>
          </p:nvPr>
        </p:nvSpPr>
        <p:spPr>
          <a:xfrm>
            <a:off x="838200" y="1558344"/>
            <a:ext cx="5307016" cy="4618619"/>
          </a:xfrm>
        </p:spPr>
        <p:txBody>
          <a:bodyPr>
            <a:normAutofit fontScale="40000" lnSpcReduction="20000"/>
          </a:bodyPr>
          <a:lstStyle/>
          <a:p>
            <a:pPr marL="0" indent="0">
              <a:buNone/>
            </a:pPr>
            <a:r>
              <a:rPr lang="en-US" altLang="zh-CN" dirty="0"/>
              <a:t>#define CSIGNAL		0x000000ff	/* signal mask to be sent at exit */</a:t>
            </a:r>
          </a:p>
          <a:p>
            <a:pPr marL="0" indent="0">
              <a:buNone/>
            </a:pPr>
            <a:r>
              <a:rPr lang="en-US" altLang="zh-CN" dirty="0"/>
              <a:t>#define CLONE_VM	0x00000100	/* set if VM shared between processes */</a:t>
            </a:r>
          </a:p>
          <a:p>
            <a:pPr marL="0" indent="0">
              <a:buNone/>
            </a:pPr>
            <a:r>
              <a:rPr lang="en-US" altLang="zh-CN" dirty="0"/>
              <a:t>#define CLONE_FS	0x00000200	/* set if </a:t>
            </a:r>
            <a:r>
              <a:rPr lang="en-US" altLang="zh-CN" dirty="0" err="1"/>
              <a:t>fs</a:t>
            </a:r>
            <a:r>
              <a:rPr lang="en-US" altLang="zh-CN" dirty="0"/>
              <a:t> info shared between processes */</a:t>
            </a:r>
          </a:p>
          <a:p>
            <a:pPr marL="0" indent="0">
              <a:buNone/>
            </a:pPr>
            <a:r>
              <a:rPr lang="en-US" altLang="zh-CN" dirty="0"/>
              <a:t>#define CLONE_FILES	0x00000400	/* set if open files shared between processes */</a:t>
            </a:r>
          </a:p>
          <a:p>
            <a:pPr marL="0" indent="0">
              <a:buNone/>
            </a:pPr>
            <a:r>
              <a:rPr lang="en-US" altLang="zh-CN" dirty="0"/>
              <a:t>#define CLONE_SIGHAND	0x00000800	/* set if signal handlers and blocked signals shared */</a:t>
            </a:r>
          </a:p>
          <a:p>
            <a:pPr marL="0" indent="0">
              <a:buNone/>
            </a:pPr>
            <a:r>
              <a:rPr lang="en-US" altLang="zh-CN" dirty="0"/>
              <a:t>#define CLONE_PTRACE	0x00002000	/* set if we want to let tracing continue on the child too */</a:t>
            </a:r>
          </a:p>
          <a:p>
            <a:pPr marL="0" indent="0">
              <a:buNone/>
            </a:pPr>
            <a:r>
              <a:rPr lang="en-US" altLang="zh-CN" dirty="0"/>
              <a:t>#define CLONE_VFORK	0x00004000	/* set if the parent wants the child to wake it up on </a:t>
            </a:r>
            <a:r>
              <a:rPr lang="en-US" altLang="zh-CN" dirty="0" err="1"/>
              <a:t>mm_release</a:t>
            </a:r>
            <a:r>
              <a:rPr lang="en-US" altLang="zh-CN" dirty="0"/>
              <a:t> */</a:t>
            </a:r>
          </a:p>
          <a:p>
            <a:pPr marL="0" indent="0">
              <a:buNone/>
            </a:pPr>
            <a:r>
              <a:rPr lang="en-US" altLang="zh-CN" dirty="0"/>
              <a:t>#define CLONE_PARENT	0x00008000	/* set if we want to have the same parent as the cloner */</a:t>
            </a:r>
          </a:p>
          <a:p>
            <a:pPr marL="0" indent="0">
              <a:buNone/>
            </a:pPr>
            <a:r>
              <a:rPr lang="en-US" altLang="zh-CN" dirty="0"/>
              <a:t>#define CLONE_THREAD	0x00010000	/* Same thread group? */</a:t>
            </a:r>
          </a:p>
          <a:p>
            <a:pPr marL="0" indent="0">
              <a:buNone/>
            </a:pPr>
            <a:r>
              <a:rPr lang="en-US" altLang="zh-CN" dirty="0"/>
              <a:t>#define CLONE_NEWNS	0x00020000	/* New namespace group? */</a:t>
            </a:r>
          </a:p>
          <a:p>
            <a:pPr marL="0" indent="0">
              <a:buNone/>
            </a:pPr>
            <a:r>
              <a:rPr lang="en-US" altLang="zh-CN" dirty="0"/>
              <a:t>#define CLONE_SYSVSEM	0x00040000	/* share system V SEM_UNDO semantics */</a:t>
            </a:r>
          </a:p>
          <a:p>
            <a:pPr marL="0" indent="0">
              <a:buNone/>
            </a:pPr>
            <a:r>
              <a:rPr lang="en-US" altLang="zh-CN" dirty="0"/>
              <a:t>#define CLONE_SETTLS	0x00080000	/* create a new TLS for the child */</a:t>
            </a:r>
          </a:p>
          <a:p>
            <a:pPr marL="0" indent="0">
              <a:buNone/>
            </a:pPr>
            <a:r>
              <a:rPr lang="en-US" altLang="zh-CN" dirty="0"/>
              <a:t>#define CLONE_PARENT_SETTID	0x00100000	/* set the TID in the parent </a:t>
            </a:r>
            <a:r>
              <a:rPr lang="en-US" altLang="zh-CN" dirty="0" smtClean="0"/>
              <a:t>*/</a:t>
            </a:r>
            <a:endParaRPr lang="en-US" altLang="zh-CN" dirty="0"/>
          </a:p>
        </p:txBody>
      </p:sp>
      <p:sp>
        <p:nvSpPr>
          <p:cNvPr id="4" name="Content Placeholder 3"/>
          <p:cNvSpPr>
            <a:spLocks noGrp="1"/>
          </p:cNvSpPr>
          <p:nvPr>
            <p:ph sz="half" idx="2"/>
          </p:nvPr>
        </p:nvSpPr>
        <p:spPr>
          <a:xfrm>
            <a:off x="6319840" y="1558344"/>
            <a:ext cx="5451450" cy="4618619"/>
          </a:xfrm>
        </p:spPr>
        <p:txBody>
          <a:bodyPr>
            <a:normAutofit fontScale="40000" lnSpcReduction="20000"/>
          </a:bodyPr>
          <a:lstStyle/>
          <a:p>
            <a:pPr marL="0" indent="0">
              <a:buNone/>
            </a:pPr>
            <a:r>
              <a:rPr lang="en-US" altLang="zh-CN" dirty="0"/>
              <a:t>#define CLONE_CHILD_CLEARTID	0x00200000	/* clear the TID in the child */</a:t>
            </a:r>
          </a:p>
          <a:p>
            <a:pPr marL="0" indent="0">
              <a:buNone/>
            </a:pPr>
            <a:r>
              <a:rPr lang="en-US" altLang="zh-CN" dirty="0"/>
              <a:t>#define CLONE_DETACHED		0x00400000	/* Unused, ignored */</a:t>
            </a:r>
          </a:p>
          <a:p>
            <a:pPr marL="0" indent="0">
              <a:buNone/>
            </a:pPr>
            <a:r>
              <a:rPr lang="en-US" altLang="zh-CN" dirty="0"/>
              <a:t>#define CLONE_UNTRACED		0x00800000	/* set if the tracing process can't force CLONE_PTRACE on this clone */</a:t>
            </a:r>
          </a:p>
          <a:p>
            <a:pPr marL="0" indent="0">
              <a:buNone/>
            </a:pPr>
            <a:r>
              <a:rPr lang="en-US" altLang="zh-CN" dirty="0"/>
              <a:t>#define CLONE_CHILD_SETTID	0x01000000	/* set the TID in the child */</a:t>
            </a:r>
          </a:p>
          <a:p>
            <a:pPr marL="0" indent="0">
              <a:buNone/>
            </a:pPr>
            <a:r>
              <a:rPr lang="en-US" altLang="zh-CN" dirty="0"/>
              <a:t>#define CLONE_STOPPED		0x02000000	/* Start in stopped state */</a:t>
            </a:r>
          </a:p>
          <a:p>
            <a:pPr marL="0" indent="0">
              <a:buNone/>
            </a:pPr>
            <a:r>
              <a:rPr lang="en-US" altLang="zh-CN" dirty="0"/>
              <a:t>#define CLONE_NEWUTS		0x04000000	/* New </a:t>
            </a:r>
            <a:r>
              <a:rPr lang="en-US" altLang="zh-CN" dirty="0" err="1"/>
              <a:t>utsname</a:t>
            </a:r>
            <a:r>
              <a:rPr lang="en-US" altLang="zh-CN" dirty="0"/>
              <a:t> group? */</a:t>
            </a:r>
          </a:p>
          <a:p>
            <a:pPr marL="0" indent="0">
              <a:buNone/>
            </a:pPr>
            <a:r>
              <a:rPr lang="en-US" altLang="zh-CN" dirty="0"/>
              <a:t>#define CLONE_NEWIPC		0x08000000	/* New </a:t>
            </a:r>
            <a:r>
              <a:rPr lang="en-US" altLang="zh-CN" dirty="0" err="1"/>
              <a:t>ipcs</a:t>
            </a:r>
            <a:r>
              <a:rPr lang="en-US" altLang="zh-CN" dirty="0"/>
              <a:t> */</a:t>
            </a:r>
          </a:p>
          <a:p>
            <a:pPr marL="0" indent="0">
              <a:buNone/>
            </a:pPr>
            <a:r>
              <a:rPr lang="en-US" altLang="zh-CN" dirty="0"/>
              <a:t>#define CLONE_NEWUSER		0x10000000	/* New user namespace */</a:t>
            </a:r>
          </a:p>
          <a:p>
            <a:pPr marL="0" indent="0">
              <a:buNone/>
            </a:pPr>
            <a:r>
              <a:rPr lang="en-US" altLang="zh-CN" dirty="0"/>
              <a:t>#define CLONE_NEWPID		0x20000000	/* New </a:t>
            </a:r>
            <a:r>
              <a:rPr lang="en-US" altLang="zh-CN" dirty="0" err="1"/>
              <a:t>pid</a:t>
            </a:r>
            <a:r>
              <a:rPr lang="en-US" altLang="zh-CN" dirty="0"/>
              <a:t> namespace */</a:t>
            </a:r>
          </a:p>
          <a:p>
            <a:pPr marL="0" indent="0">
              <a:buNone/>
            </a:pPr>
            <a:r>
              <a:rPr lang="en-US" altLang="zh-CN" dirty="0"/>
              <a:t>#define CLONE_NEWNET		0x40000000	/* New network namespace */</a:t>
            </a:r>
          </a:p>
          <a:p>
            <a:pPr marL="0" indent="0">
              <a:buNone/>
            </a:pPr>
            <a:r>
              <a:rPr lang="en-US" altLang="zh-CN" dirty="0"/>
              <a:t>#define CLONE_IO		0x80000000	/* Clone </a:t>
            </a:r>
            <a:r>
              <a:rPr lang="en-US" altLang="zh-CN" dirty="0" err="1"/>
              <a:t>io</a:t>
            </a:r>
            <a:r>
              <a:rPr lang="en-US" altLang="zh-CN" dirty="0"/>
              <a:t> context */</a:t>
            </a:r>
            <a:endParaRPr lang="zh-CN" altLang="en-US" dirty="0"/>
          </a:p>
          <a:p>
            <a:endParaRPr lang="zh-CN" altLang="en-US" dirty="0"/>
          </a:p>
        </p:txBody>
      </p:sp>
    </p:spTree>
    <p:extLst>
      <p:ext uri="{BB962C8B-B14F-4D97-AF65-F5344CB8AC3E}">
        <p14:creationId xmlns:p14="http://schemas.microsoft.com/office/powerpoint/2010/main" val="1770512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normAutofit/>
          </a:bodyPr>
          <a:lstStyle/>
          <a:p>
            <a:r>
              <a:rPr lang="zh-CN" altLang="en-US" sz="4000" dirty="0" smtClean="0"/>
              <a:t>检查标志</a:t>
            </a:r>
            <a:endParaRPr lang="zh-CN" altLang="en-US" sz="4000" dirty="0"/>
          </a:p>
        </p:txBody>
      </p:sp>
      <p:sp>
        <p:nvSpPr>
          <p:cNvPr id="3" name="Content Placeholder 2"/>
          <p:cNvSpPr>
            <a:spLocks noGrp="1"/>
          </p:cNvSpPr>
          <p:nvPr>
            <p:ph sz="half" idx="1"/>
          </p:nvPr>
        </p:nvSpPr>
        <p:spPr>
          <a:xfrm>
            <a:off x="1120000" y="1429555"/>
            <a:ext cx="9968710" cy="4958366"/>
          </a:xfrm>
        </p:spPr>
        <p:txBody>
          <a:bodyPr>
            <a:normAutofit fontScale="55000" lnSpcReduction="20000"/>
          </a:bodyPr>
          <a:lstStyle/>
          <a:p>
            <a:pPr marL="0" indent="0">
              <a:buNone/>
            </a:pPr>
            <a:r>
              <a:rPr lang="en-US" altLang="zh-CN" dirty="0" smtClean="0"/>
              <a:t>                      if </a:t>
            </a:r>
            <a:r>
              <a:rPr lang="en-US" altLang="zh-CN" dirty="0"/>
              <a:t>((</a:t>
            </a:r>
            <a:r>
              <a:rPr lang="en-US" altLang="zh-CN" dirty="0" err="1"/>
              <a:t>clone_flags</a:t>
            </a:r>
            <a:r>
              <a:rPr lang="en-US" altLang="zh-CN" dirty="0"/>
              <a:t> &amp; (CLONE_NEWNS|CLONE_FS)) == (CLONE_NEWNS|CLONE_FS))</a:t>
            </a:r>
          </a:p>
          <a:p>
            <a:pPr marL="0" indent="0">
              <a:buNone/>
            </a:pPr>
            <a:r>
              <a:rPr lang="en-US" altLang="zh-CN" dirty="0"/>
              <a:t>		return ERR_PTR(-EINVAL</a:t>
            </a:r>
            <a:r>
              <a:rPr lang="en-US" altLang="zh-CN" dirty="0" smtClean="0"/>
              <a:t>);    // </a:t>
            </a:r>
            <a:r>
              <a:rPr lang="zh-CN" altLang="en-US" dirty="0" smtClean="0"/>
              <a:t>命名空间和文件系统信息要么都共享，要么都是新创建的</a:t>
            </a:r>
            <a:endParaRPr lang="en-US" altLang="zh-CN" dirty="0"/>
          </a:p>
          <a:p>
            <a:pPr marL="0" indent="0">
              <a:buNone/>
            </a:pPr>
            <a:r>
              <a:rPr lang="en-US" altLang="zh-CN" dirty="0"/>
              <a:t>	/*</a:t>
            </a:r>
          </a:p>
          <a:p>
            <a:pPr marL="0" indent="0">
              <a:buNone/>
            </a:pPr>
            <a:r>
              <a:rPr lang="en-US" altLang="zh-CN" dirty="0"/>
              <a:t>	 * Thread groups must share signals as well, and detached threads</a:t>
            </a:r>
          </a:p>
          <a:p>
            <a:pPr marL="0" indent="0">
              <a:buNone/>
            </a:pPr>
            <a:r>
              <a:rPr lang="en-US" altLang="zh-CN" dirty="0"/>
              <a:t>	 * can only be started up within the thread group.</a:t>
            </a:r>
          </a:p>
          <a:p>
            <a:pPr marL="0" indent="0">
              <a:buNone/>
            </a:pPr>
            <a:r>
              <a:rPr lang="en-US" altLang="zh-CN" dirty="0"/>
              <a:t>	 */</a:t>
            </a:r>
          </a:p>
          <a:p>
            <a:pPr marL="0" indent="0">
              <a:buNone/>
            </a:pPr>
            <a:r>
              <a:rPr lang="en-US" altLang="zh-CN" dirty="0"/>
              <a:t>	if ((</a:t>
            </a:r>
            <a:r>
              <a:rPr lang="en-US" altLang="zh-CN" dirty="0" err="1"/>
              <a:t>clone_flags</a:t>
            </a:r>
            <a:r>
              <a:rPr lang="en-US" altLang="zh-CN" dirty="0"/>
              <a:t> &amp; CLONE_THREAD) &amp;&amp; !(</a:t>
            </a:r>
            <a:r>
              <a:rPr lang="en-US" altLang="zh-CN" dirty="0" err="1"/>
              <a:t>clone_flags</a:t>
            </a:r>
            <a:r>
              <a:rPr lang="en-US" altLang="zh-CN" dirty="0"/>
              <a:t> &amp; CLONE_SIGHAND))</a:t>
            </a:r>
          </a:p>
          <a:p>
            <a:pPr marL="0" indent="0">
              <a:buNone/>
            </a:pPr>
            <a:r>
              <a:rPr lang="en-US" altLang="zh-CN" dirty="0"/>
              <a:t>		return ERR_PTR(-EINVAL</a:t>
            </a:r>
            <a:r>
              <a:rPr lang="en-US" altLang="zh-CN" dirty="0" smtClean="0"/>
              <a:t>);   //</a:t>
            </a:r>
            <a:r>
              <a:rPr lang="zh-CN" altLang="en-US" dirty="0" smtClean="0"/>
              <a:t>在创建线程的同时，必须用</a:t>
            </a:r>
            <a:r>
              <a:rPr lang="en-US" altLang="zh-CN" dirty="0" err="1" smtClean="0"/>
              <a:t>clone_sighand</a:t>
            </a:r>
            <a:r>
              <a:rPr lang="zh-CN" altLang="en-US" dirty="0" smtClean="0"/>
              <a:t>激活信号共享</a:t>
            </a:r>
            <a:endParaRPr lang="en-US" altLang="zh-CN" dirty="0"/>
          </a:p>
          <a:p>
            <a:pPr marL="0" indent="0">
              <a:buNone/>
            </a:pPr>
            <a:endParaRPr lang="en-US" altLang="zh-CN" dirty="0"/>
          </a:p>
          <a:p>
            <a:pPr marL="0" indent="0">
              <a:buNone/>
            </a:pPr>
            <a:r>
              <a:rPr lang="en-US" altLang="zh-CN" dirty="0"/>
              <a:t>	/*</a:t>
            </a:r>
          </a:p>
          <a:p>
            <a:pPr marL="0" indent="0">
              <a:buNone/>
            </a:pPr>
            <a:r>
              <a:rPr lang="en-US" altLang="zh-CN" dirty="0"/>
              <a:t>	 * Shared signal handlers imply shared VM. By way of the above,</a:t>
            </a:r>
          </a:p>
          <a:p>
            <a:pPr marL="0" indent="0">
              <a:buNone/>
            </a:pPr>
            <a:r>
              <a:rPr lang="en-US" altLang="zh-CN" dirty="0"/>
              <a:t>	 * thread groups also imply shared VM. Blocking this case allows</a:t>
            </a:r>
          </a:p>
          <a:p>
            <a:pPr marL="0" indent="0">
              <a:buNone/>
            </a:pPr>
            <a:r>
              <a:rPr lang="en-US" altLang="zh-CN" dirty="0"/>
              <a:t>	 * for various simplifications in other code.</a:t>
            </a:r>
          </a:p>
          <a:p>
            <a:pPr marL="0" indent="0">
              <a:buNone/>
            </a:pPr>
            <a:r>
              <a:rPr lang="en-US" altLang="zh-CN" dirty="0"/>
              <a:t>	 */</a:t>
            </a:r>
          </a:p>
          <a:p>
            <a:pPr marL="0" indent="0">
              <a:buNone/>
            </a:pPr>
            <a:r>
              <a:rPr lang="en-US" altLang="zh-CN" dirty="0"/>
              <a:t>	if ((</a:t>
            </a:r>
            <a:r>
              <a:rPr lang="en-US" altLang="zh-CN" dirty="0" err="1"/>
              <a:t>clone_flags</a:t>
            </a:r>
            <a:r>
              <a:rPr lang="en-US" altLang="zh-CN" dirty="0"/>
              <a:t> &amp; CLONE_SIGHAND) &amp;&amp; !(</a:t>
            </a:r>
            <a:r>
              <a:rPr lang="en-US" altLang="zh-CN" dirty="0" err="1"/>
              <a:t>clone_flags</a:t>
            </a:r>
            <a:r>
              <a:rPr lang="en-US" altLang="zh-CN" dirty="0"/>
              <a:t> &amp; CLONE_VM))</a:t>
            </a:r>
          </a:p>
          <a:p>
            <a:pPr marL="0" indent="0">
              <a:buNone/>
            </a:pPr>
            <a:r>
              <a:rPr lang="en-US" altLang="zh-CN" dirty="0"/>
              <a:t>		return ERR_PTR(-EINVAL</a:t>
            </a:r>
            <a:r>
              <a:rPr lang="en-US" altLang="zh-CN" dirty="0" smtClean="0"/>
              <a:t>);   //</a:t>
            </a:r>
            <a:r>
              <a:rPr lang="zh-CN" altLang="en-US" dirty="0" smtClean="0"/>
              <a:t>父子进程共享虚拟地址空间时，才能提供共享的信号处理程序</a:t>
            </a:r>
            <a:endParaRPr lang="zh-CN" altLang="en-US" dirty="0"/>
          </a:p>
        </p:txBody>
      </p:sp>
    </p:spTree>
    <p:extLst>
      <p:ext uri="{BB962C8B-B14F-4D97-AF65-F5344CB8AC3E}">
        <p14:creationId xmlns:p14="http://schemas.microsoft.com/office/powerpoint/2010/main" val="3170763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a:bodyPr>
          <a:lstStyle/>
          <a:p>
            <a:r>
              <a:rPr lang="zh-CN" altLang="en-US" sz="4000" dirty="0"/>
              <a:t>插曲</a:t>
            </a:r>
          </a:p>
        </p:txBody>
      </p:sp>
      <p:sp>
        <p:nvSpPr>
          <p:cNvPr id="3" name="Content Placeholder 2"/>
          <p:cNvSpPr>
            <a:spLocks noGrp="1"/>
          </p:cNvSpPr>
          <p:nvPr>
            <p:ph sz="half" idx="1"/>
          </p:nvPr>
        </p:nvSpPr>
        <p:spPr>
          <a:xfrm>
            <a:off x="1120000" y="1275008"/>
            <a:ext cx="10470986" cy="4901955"/>
          </a:xfrm>
        </p:spPr>
        <p:txBody>
          <a:bodyPr>
            <a:normAutofit/>
          </a:bodyPr>
          <a:lstStyle/>
          <a:p>
            <a:pPr marL="0" indent="0">
              <a:buNone/>
            </a:pPr>
            <a:r>
              <a:rPr lang="en-US" altLang="zh-CN" sz="2000" dirty="0" err="1"/>
              <a:t>int</a:t>
            </a:r>
            <a:r>
              <a:rPr lang="en-US" altLang="zh-CN" sz="2000" dirty="0"/>
              <a:t> </a:t>
            </a:r>
            <a:r>
              <a:rPr lang="en-US" altLang="zh-CN" sz="2000" dirty="0" err="1"/>
              <a:t>security_task_create</a:t>
            </a:r>
            <a:r>
              <a:rPr lang="en-US" altLang="zh-CN" sz="2000" dirty="0"/>
              <a:t>(unsigned long </a:t>
            </a:r>
            <a:r>
              <a:rPr lang="en-US" altLang="zh-CN" sz="2000" dirty="0" err="1"/>
              <a:t>clone_flags</a:t>
            </a:r>
            <a:r>
              <a:rPr lang="en-US" altLang="zh-CN" sz="2000" dirty="0"/>
              <a:t>)</a:t>
            </a:r>
          </a:p>
          <a:p>
            <a:pPr marL="0" indent="0">
              <a:buNone/>
            </a:pPr>
            <a:r>
              <a:rPr lang="en-US" altLang="zh-CN" sz="2000" dirty="0"/>
              <a:t>{</a:t>
            </a:r>
          </a:p>
          <a:p>
            <a:pPr marL="0" indent="0">
              <a:buNone/>
            </a:pPr>
            <a:r>
              <a:rPr lang="en-US" altLang="zh-CN" sz="2000" dirty="0"/>
              <a:t>	return </a:t>
            </a:r>
            <a:r>
              <a:rPr lang="en-US" altLang="zh-CN" sz="2000" dirty="0" err="1"/>
              <a:t>security_ops</a:t>
            </a:r>
            <a:r>
              <a:rPr lang="en-US" altLang="zh-CN" sz="2000" dirty="0"/>
              <a:t>-&gt;</a:t>
            </a:r>
            <a:r>
              <a:rPr lang="en-US" altLang="zh-CN" sz="2000" dirty="0" err="1"/>
              <a:t>task_create</a:t>
            </a:r>
            <a:r>
              <a:rPr lang="en-US" altLang="zh-CN" sz="2000" dirty="0"/>
              <a:t>(</a:t>
            </a:r>
            <a:r>
              <a:rPr lang="en-US" altLang="zh-CN" sz="2000" dirty="0" err="1"/>
              <a:t>clone_flags</a:t>
            </a:r>
            <a:r>
              <a:rPr lang="en-US" altLang="zh-CN" sz="2000" dirty="0"/>
              <a:t>);</a:t>
            </a:r>
          </a:p>
          <a:p>
            <a:pPr marL="0" indent="0">
              <a:buNone/>
            </a:pPr>
            <a:r>
              <a:rPr lang="en-US" altLang="zh-CN" sz="2000" dirty="0" smtClean="0"/>
              <a:t>}            //</a:t>
            </a:r>
            <a:r>
              <a:rPr lang="zh-CN" altLang="en-US" sz="2000" dirty="0" smtClean="0"/>
              <a:t>和之后的</a:t>
            </a:r>
            <a:r>
              <a:rPr lang="en-US" altLang="zh-CN" sz="2000" dirty="0" err="1" smtClean="0"/>
              <a:t>security_task_alloc</a:t>
            </a:r>
            <a:r>
              <a:rPr lang="en-US" altLang="zh-CN" sz="2000" dirty="0" smtClean="0"/>
              <a:t>()</a:t>
            </a:r>
            <a:r>
              <a:rPr lang="zh-CN" altLang="en-US" sz="2000" dirty="0" smtClean="0"/>
              <a:t>执行</a:t>
            </a:r>
            <a:r>
              <a:rPr lang="zh-CN" altLang="en-US" sz="2000" dirty="0"/>
              <a:t>所</a:t>
            </a:r>
            <a:r>
              <a:rPr lang="zh-CN" altLang="en-US" sz="2000" dirty="0" smtClean="0"/>
              <a:t>有附加的安全检查</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r>
              <a:rPr lang="zh-CN" altLang="en-US" sz="2000" dirty="0"/>
              <a:t>此函</a:t>
            </a:r>
            <a:r>
              <a:rPr lang="zh-CN" altLang="en-US" sz="2000" dirty="0" smtClean="0"/>
              <a:t>数太复杂，直接跳过！！！！</a:t>
            </a:r>
            <a:endParaRPr lang="zh-CN" altLang="en-US" sz="2000" dirty="0"/>
          </a:p>
        </p:txBody>
      </p:sp>
    </p:spTree>
    <p:extLst>
      <p:ext uri="{BB962C8B-B14F-4D97-AF65-F5344CB8AC3E}">
        <p14:creationId xmlns:p14="http://schemas.microsoft.com/office/powerpoint/2010/main" val="1428197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Autofit/>
          </a:bodyPr>
          <a:lstStyle/>
          <a:p>
            <a:r>
              <a:rPr lang="en-US" altLang="zh-CN" sz="4000" dirty="0" smtClean="0"/>
              <a:t/>
            </a:r>
            <a:br>
              <a:rPr lang="en-US" altLang="zh-CN" sz="4000" dirty="0" smtClean="0"/>
            </a:br>
            <a:r>
              <a:rPr lang="zh-CN" altLang="en-US" sz="4000" dirty="0" smtClean="0"/>
              <a:t>进</a:t>
            </a:r>
            <a:r>
              <a:rPr lang="zh-CN" altLang="en-US" sz="4000" dirty="0"/>
              <a:t>程复制总过</a:t>
            </a:r>
            <a:r>
              <a:rPr lang="zh-CN" altLang="en-US" sz="4000" dirty="0" smtClean="0"/>
              <a:t>程二</a:t>
            </a:r>
            <a:r>
              <a:rPr lang="en-US" altLang="zh-CN" sz="4000" dirty="0" smtClean="0"/>
              <a:t/>
            </a:r>
            <a:br>
              <a:rPr lang="en-US" altLang="zh-CN" sz="4000" dirty="0" smtClean="0"/>
            </a:br>
            <a:r>
              <a:rPr lang="en-US" altLang="zh-CN" sz="4000" dirty="0" smtClean="0"/>
              <a:t/>
            </a:r>
            <a:br>
              <a:rPr lang="en-US" altLang="zh-CN" sz="4000" dirty="0" smtClean="0"/>
            </a:br>
            <a:r>
              <a:rPr lang="en-US" altLang="zh-CN" sz="1800" dirty="0"/>
              <a:t>p = </a:t>
            </a:r>
            <a:r>
              <a:rPr lang="en-US" altLang="zh-CN" sz="1800" dirty="0" err="1"/>
              <a:t>copy_process</a:t>
            </a:r>
            <a:r>
              <a:rPr lang="en-US" altLang="zh-CN" sz="1800" dirty="0"/>
              <a:t>(</a:t>
            </a:r>
            <a:r>
              <a:rPr lang="en-US" altLang="zh-CN" sz="1800" dirty="0" err="1"/>
              <a:t>clone_flags</a:t>
            </a:r>
            <a:r>
              <a:rPr lang="en-US" altLang="zh-CN" sz="1800" dirty="0"/>
              <a:t>, </a:t>
            </a:r>
            <a:r>
              <a:rPr lang="en-US" altLang="zh-CN" sz="1800" dirty="0" err="1"/>
              <a:t>stack_start</a:t>
            </a:r>
            <a:r>
              <a:rPr lang="en-US" altLang="zh-CN" sz="1800" dirty="0"/>
              <a:t>, </a:t>
            </a:r>
            <a:r>
              <a:rPr lang="en-US" altLang="zh-CN" sz="1800" dirty="0" err="1"/>
              <a:t>regs</a:t>
            </a:r>
            <a:r>
              <a:rPr lang="en-US" altLang="zh-CN" sz="1800" dirty="0"/>
              <a:t>, </a:t>
            </a:r>
            <a:r>
              <a:rPr lang="en-US" altLang="zh-CN" sz="1800" dirty="0" err="1"/>
              <a:t>stack_size,child_tidptr</a:t>
            </a:r>
            <a:r>
              <a:rPr lang="en-US" altLang="zh-CN" sz="1800" dirty="0"/>
              <a:t>, NULL);</a:t>
            </a:r>
            <a:endParaRPr lang="zh-CN" altLang="en-US" sz="1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4726713"/>
              </p:ext>
            </p:extLst>
          </p:nvPr>
        </p:nvGraphicFramePr>
        <p:xfrm>
          <a:off x="838200" y="1867505"/>
          <a:ext cx="10515600" cy="4695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957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normAutofit/>
          </a:bodyPr>
          <a:lstStyle/>
          <a:p>
            <a:r>
              <a:rPr lang="en-US" altLang="zh-CN" sz="4000" dirty="0" err="1" smtClean="0"/>
              <a:t>Dup_task_struct</a:t>
            </a:r>
            <a:r>
              <a:rPr lang="en-US" altLang="zh-CN" sz="4000" dirty="0" smtClean="0"/>
              <a:t> </a:t>
            </a:r>
            <a:r>
              <a:rPr lang="en-US" altLang="zh-CN" sz="2000" dirty="0" smtClean="0"/>
              <a:t>//</a:t>
            </a:r>
            <a:r>
              <a:rPr lang="zh-CN" altLang="en-US" sz="2000" dirty="0" smtClean="0"/>
              <a:t>具体参见内核源码</a:t>
            </a:r>
            <a:endParaRPr lang="zh-CN" altLang="en-US" sz="2000" dirty="0"/>
          </a:p>
        </p:txBody>
      </p:sp>
      <p:sp>
        <p:nvSpPr>
          <p:cNvPr id="3" name="Content Placeholder 2"/>
          <p:cNvSpPr>
            <a:spLocks noGrp="1"/>
          </p:cNvSpPr>
          <p:nvPr>
            <p:ph sz="half" idx="1"/>
          </p:nvPr>
        </p:nvSpPr>
        <p:spPr>
          <a:xfrm>
            <a:off x="797462" y="1249251"/>
            <a:ext cx="9324304" cy="4927712"/>
          </a:xfrm>
        </p:spPr>
        <p:txBody>
          <a:bodyPr>
            <a:noAutofit/>
          </a:bodyPr>
          <a:lstStyle/>
          <a:p>
            <a:pPr marL="0" indent="0">
              <a:buNone/>
            </a:pPr>
            <a:r>
              <a:rPr lang="zh-CN" altLang="en-US" sz="2000" dirty="0" smtClean="0"/>
              <a:t>本</a:t>
            </a:r>
            <a:r>
              <a:rPr lang="zh-CN" altLang="en-US" sz="2000" dirty="0"/>
              <a:t>函</a:t>
            </a:r>
            <a:r>
              <a:rPr lang="zh-CN" altLang="en-US" sz="2000" dirty="0" smtClean="0"/>
              <a:t>数会复制父进程的</a:t>
            </a:r>
            <a:r>
              <a:rPr lang="en-US" altLang="zh-CN" sz="2000" dirty="0" err="1" smtClean="0"/>
              <a:t>task_struct</a:t>
            </a:r>
            <a:r>
              <a:rPr lang="en-US" altLang="zh-CN" sz="2000" dirty="0" smtClean="0"/>
              <a:t> </a:t>
            </a:r>
            <a:r>
              <a:rPr lang="zh-CN" altLang="en-US" sz="2000" dirty="0" smtClean="0"/>
              <a:t>和</a:t>
            </a:r>
            <a:r>
              <a:rPr lang="en-US" altLang="zh-CN" sz="2000" dirty="0" err="1" smtClean="0">
                <a:hlinkClick r:id="rId3" action="ppaction://hlinksldjump"/>
              </a:rPr>
              <a:t>thread_info</a:t>
            </a:r>
            <a:r>
              <a:rPr lang="zh-CN" altLang="en-US" sz="2000" dirty="0"/>
              <a:t>实</a:t>
            </a:r>
            <a:r>
              <a:rPr lang="zh-CN" altLang="en-US" sz="2000" dirty="0" smtClean="0"/>
              <a:t>例的内容，但</a:t>
            </a:r>
            <a:r>
              <a:rPr lang="en-US" altLang="zh-CN" sz="2000" dirty="0" smtClean="0"/>
              <a:t>stack</a:t>
            </a:r>
            <a:r>
              <a:rPr lang="zh-CN" altLang="en-US" sz="2000" dirty="0" smtClean="0"/>
              <a:t>则与新的</a:t>
            </a:r>
            <a:r>
              <a:rPr lang="en-US" altLang="zh-CN" sz="2000" dirty="0" err="1" smtClean="0"/>
              <a:t>thread_info</a:t>
            </a:r>
            <a:r>
              <a:rPr lang="zh-CN" altLang="en-US" sz="2000" dirty="0" smtClean="0"/>
              <a:t>实例位于同一内存区域。这意味着父子进程的</a:t>
            </a:r>
            <a:r>
              <a:rPr lang="en-US" altLang="zh-CN" sz="2000" dirty="0" err="1" smtClean="0"/>
              <a:t>task_struct</a:t>
            </a:r>
            <a:r>
              <a:rPr lang="zh-CN" altLang="en-US" sz="2000" dirty="0" smtClean="0"/>
              <a:t>此时除了栈指针之外是完全相同的，但是子进程的</a:t>
            </a:r>
            <a:r>
              <a:rPr lang="en-US" altLang="zh-CN" sz="2000" dirty="0" err="1" smtClean="0"/>
              <a:t>task_struct</a:t>
            </a:r>
            <a:r>
              <a:rPr lang="zh-CN" altLang="en-US" sz="2000" dirty="0"/>
              <a:t>实</a:t>
            </a:r>
            <a:r>
              <a:rPr lang="zh-CN" altLang="en-US" sz="2000" dirty="0" smtClean="0"/>
              <a:t>例会在</a:t>
            </a:r>
            <a:r>
              <a:rPr lang="en-US" altLang="zh-CN" sz="2000" dirty="0" err="1" smtClean="0"/>
              <a:t>copy_process</a:t>
            </a:r>
            <a:r>
              <a:rPr lang="zh-CN" altLang="en-US" sz="2000" dirty="0" smtClean="0"/>
              <a:t>过程中修改。</a:t>
            </a:r>
            <a:endParaRPr lang="en-US" altLang="zh-CN" sz="2000" dirty="0" smtClean="0"/>
          </a:p>
          <a:p>
            <a:pPr marL="0" indent="0">
              <a:buNone/>
            </a:pPr>
            <a:r>
              <a:rPr lang="zh-CN" altLang="en-US" sz="2000" dirty="0"/>
              <a:t>参</a:t>
            </a:r>
            <a:r>
              <a:rPr lang="zh-CN" altLang="en-US" sz="2000" dirty="0" smtClean="0"/>
              <a:t>见：</a:t>
            </a:r>
            <a:r>
              <a:rPr lang="en-US" altLang="zh-CN" sz="2000" dirty="0" err="1" smtClean="0"/>
              <a:t>setup_thread_stack</a:t>
            </a:r>
            <a:r>
              <a:rPr lang="en-US" altLang="zh-CN" sz="2000" dirty="0" smtClean="0"/>
              <a:t>()</a:t>
            </a:r>
            <a:r>
              <a:rPr lang="zh-CN" altLang="en-US" sz="2000" dirty="0" smtClean="0"/>
              <a:t>函数</a:t>
            </a:r>
            <a:endParaRPr lang="en-US" altLang="zh-CN" sz="2000" dirty="0" smtClean="0"/>
          </a:p>
          <a:p>
            <a:pPr marL="0" indent="0">
              <a:buNone/>
            </a:pPr>
            <a:endParaRPr lang="en-US" altLang="zh-CN" sz="2000" dirty="0" smtClean="0"/>
          </a:p>
          <a:p>
            <a:pPr marL="0" indent="0" algn="r">
              <a:buNone/>
            </a:pPr>
            <a:endParaRPr lang="en-US" altLang="zh-CN" sz="2000" dirty="0" smtClean="0"/>
          </a:p>
        </p:txBody>
      </p:sp>
      <p:sp>
        <p:nvSpPr>
          <p:cNvPr id="5" name="Content Placeholder 2"/>
          <p:cNvSpPr>
            <a:spLocks noGrp="1"/>
          </p:cNvSpPr>
          <p:nvPr>
            <p:ph sz="half" idx="2"/>
          </p:nvPr>
        </p:nvSpPr>
        <p:spPr>
          <a:xfrm>
            <a:off x="6509982" y="3179927"/>
            <a:ext cx="3084394" cy="2997035"/>
          </a:xfrm>
        </p:spPr>
        <p:txBody>
          <a:bodyPr>
            <a:noAutofit/>
          </a:bodyPr>
          <a:lstStyle/>
          <a:p>
            <a:pPr marL="0" indent="0">
              <a:buNone/>
            </a:pPr>
            <a:r>
              <a:rPr lang="en-US" altLang="zh-CN" sz="1600" dirty="0"/>
              <a:t> </a:t>
            </a:r>
            <a:r>
              <a:rPr lang="en-US" altLang="zh-CN" sz="1600" dirty="0" smtClean="0"/>
              <a:t>        </a:t>
            </a:r>
            <a:r>
              <a:rPr lang="zh-CN" altLang="en-US" sz="1600" dirty="0" smtClean="0"/>
              <a:t>在</a:t>
            </a:r>
            <a:r>
              <a:rPr lang="zh-CN" altLang="en-US" sz="1600" dirty="0"/>
              <a:t>这个图中，</a:t>
            </a:r>
            <a:r>
              <a:rPr lang="en-US" altLang="zh-CN" sz="1600" dirty="0" err="1"/>
              <a:t>esp</a:t>
            </a:r>
            <a:r>
              <a:rPr lang="zh-CN" altLang="en-US" sz="1600" dirty="0"/>
              <a:t>寄存器是</a:t>
            </a:r>
            <a:r>
              <a:rPr lang="en-US" altLang="zh-CN" sz="1600" dirty="0"/>
              <a:t>CPU</a:t>
            </a:r>
            <a:r>
              <a:rPr lang="zh-CN" altLang="en-US" sz="1600" dirty="0"/>
              <a:t>栈指针，用来存放栈顶单元的地址。在</a:t>
            </a:r>
            <a:r>
              <a:rPr lang="en-US" altLang="zh-CN" sz="1600" dirty="0" smtClean="0"/>
              <a:t>80x86</a:t>
            </a:r>
            <a:r>
              <a:rPr lang="zh-CN" altLang="en-US" sz="1600" dirty="0"/>
              <a:t>系统中，栈起始于顶端，并朝着这个内存区开始的方向增长。从用户态刚切换到内核态以后，进程的内核栈总是空的。因此，</a:t>
            </a:r>
            <a:r>
              <a:rPr lang="en-US" altLang="zh-CN" sz="1600" dirty="0" err="1"/>
              <a:t>esp</a:t>
            </a:r>
            <a:r>
              <a:rPr lang="zh-CN" altLang="en-US" sz="1600" dirty="0"/>
              <a:t>寄存器指向这个栈的顶端。</a:t>
            </a:r>
            <a:r>
              <a:rPr lang="zh-CN" altLang="en-US" sz="1600" dirty="0"/>
              <a:t/>
            </a:r>
            <a:br>
              <a:rPr lang="zh-CN" altLang="en-US" sz="1600" dirty="0"/>
            </a:br>
            <a:r>
              <a:rPr lang="zh-CN" altLang="en-US" sz="1600" dirty="0"/>
              <a:t>    一旦数据写入堆栈，</a:t>
            </a:r>
            <a:r>
              <a:rPr lang="en-US" altLang="zh-CN" sz="1600" dirty="0" err="1"/>
              <a:t>esp</a:t>
            </a:r>
            <a:r>
              <a:rPr lang="zh-CN" altLang="en-US" sz="1600" dirty="0"/>
              <a:t>的值就递减。</a:t>
            </a:r>
            <a:endParaRPr lang="zh-CN" altLang="en-US" sz="1600" dirty="0"/>
          </a:p>
        </p:txBody>
      </p:sp>
      <p:pic>
        <p:nvPicPr>
          <p:cNvPr id="1026" name="Picture 2" descr="0_1271584604XTJq.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667" y="2767107"/>
            <a:ext cx="5286375"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769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7388"/>
          </a:xfrm>
        </p:spPr>
        <p:txBody>
          <a:bodyPr>
            <a:normAutofit fontScale="90000"/>
          </a:bodyPr>
          <a:lstStyle/>
          <a:p>
            <a:r>
              <a:rPr lang="en-US" altLang="zh-CN" sz="4000" dirty="0" err="1" smtClean="0"/>
              <a:t>Thread_info</a:t>
            </a:r>
            <a:endParaRPr lang="zh-CN" altLang="en-US" sz="4000" dirty="0"/>
          </a:p>
        </p:txBody>
      </p:sp>
      <p:sp>
        <p:nvSpPr>
          <p:cNvPr id="3" name="Content Placeholder 2"/>
          <p:cNvSpPr>
            <a:spLocks noGrp="1"/>
          </p:cNvSpPr>
          <p:nvPr>
            <p:ph sz="half" idx="1"/>
          </p:nvPr>
        </p:nvSpPr>
        <p:spPr>
          <a:xfrm>
            <a:off x="1119999" y="832514"/>
            <a:ext cx="9907392" cy="5704764"/>
          </a:xfrm>
        </p:spPr>
        <p:txBody>
          <a:bodyPr>
            <a:normAutofit fontScale="85000" lnSpcReduction="20000"/>
          </a:bodyPr>
          <a:lstStyle/>
          <a:p>
            <a:pPr>
              <a:buFont typeface="Wingdings" panose="05000000000000000000" pitchFamily="2" charset="2"/>
              <a:buChar char="u"/>
            </a:pPr>
            <a:r>
              <a:rPr lang="zh-CN" altLang="en-US" sz="1600" dirty="0"/>
              <a:t>对每个进程，</a:t>
            </a:r>
            <a:r>
              <a:rPr lang="en-US" altLang="zh-CN" sz="1600" dirty="0"/>
              <a:t>Linux</a:t>
            </a:r>
            <a:r>
              <a:rPr lang="zh-CN" altLang="en-US" sz="1600" dirty="0"/>
              <a:t>内核都把两个不同的数据结构紧凑的存放在一个单独为进程分配的内存区域中：一个是内核态的进程堆栈，另一个是紧挨着进程描述符的小数据结构</a:t>
            </a:r>
            <a:r>
              <a:rPr lang="en-US" altLang="zh-CN" sz="1600" dirty="0" err="1"/>
              <a:t>thread_info</a:t>
            </a:r>
            <a:r>
              <a:rPr lang="zh-CN" altLang="en-US" sz="1600" dirty="0"/>
              <a:t>，叫做线程描述符</a:t>
            </a:r>
            <a:r>
              <a:rPr lang="zh-CN" altLang="en-US" sz="1600" dirty="0" smtClean="0"/>
              <a:t>。</a:t>
            </a:r>
            <a:endParaRPr lang="en-US" altLang="zh-CN" sz="1600" dirty="0"/>
          </a:p>
          <a:p>
            <a:pPr>
              <a:buFont typeface="Wingdings" panose="05000000000000000000" pitchFamily="2" charset="2"/>
              <a:buChar char="u"/>
            </a:pPr>
            <a:r>
              <a:rPr lang="en-US" altLang="zh-CN" sz="1600" dirty="0" smtClean="0"/>
              <a:t>#</a:t>
            </a:r>
            <a:r>
              <a:rPr lang="en-US" altLang="zh-CN" sz="1600" dirty="0"/>
              <a:t>define </a:t>
            </a:r>
            <a:r>
              <a:rPr lang="en-US" altLang="zh-CN" sz="1600" dirty="0" smtClean="0"/>
              <a:t>PAGE_SIZE   (1UL </a:t>
            </a:r>
            <a:r>
              <a:rPr lang="en-US" altLang="zh-CN" sz="1600" dirty="0"/>
              <a:t>&lt;&lt; PAGE_SHIFT</a:t>
            </a:r>
            <a:r>
              <a:rPr lang="en-US" altLang="zh-CN" sz="1600" dirty="0" smtClean="0"/>
              <a:t>)</a:t>
            </a:r>
          </a:p>
          <a:p>
            <a:pPr marL="0" indent="0">
              <a:buNone/>
            </a:pPr>
            <a:r>
              <a:rPr lang="en-US" altLang="zh-CN" sz="1800" dirty="0" smtClean="0"/>
              <a:t>    </a:t>
            </a:r>
            <a:r>
              <a:rPr lang="en-US" altLang="zh-CN" sz="1600" dirty="0" smtClean="0"/>
              <a:t>#</a:t>
            </a:r>
            <a:r>
              <a:rPr lang="en-US" altLang="zh-CN" sz="1600" dirty="0"/>
              <a:t>define </a:t>
            </a:r>
            <a:r>
              <a:rPr lang="en-US" altLang="zh-CN" sz="1600" dirty="0" smtClean="0"/>
              <a:t>THREAD_SIZE  </a:t>
            </a:r>
            <a:r>
              <a:rPr lang="en-US" altLang="zh-CN" sz="1600" dirty="0"/>
              <a:t>(2*PAGE_SIZE</a:t>
            </a:r>
            <a:r>
              <a:rPr lang="en-US" altLang="zh-CN" sz="1600" dirty="0" smtClean="0"/>
              <a:t>)</a:t>
            </a:r>
            <a:endParaRPr lang="en-US" altLang="zh-CN" sz="1600" dirty="0"/>
          </a:p>
          <a:p>
            <a:pPr>
              <a:buFont typeface="Wingdings" panose="05000000000000000000" pitchFamily="2" charset="2"/>
              <a:buChar char="u"/>
            </a:pPr>
            <a:r>
              <a:rPr lang="zh-CN" altLang="en-US" sz="1800" dirty="0"/>
              <a:t> </a:t>
            </a:r>
            <a:r>
              <a:rPr lang="zh-CN" altLang="en-US" sz="1600" dirty="0"/>
              <a:t>下面来说说如何通过</a:t>
            </a:r>
            <a:r>
              <a:rPr lang="en-US" altLang="zh-CN" sz="1600" dirty="0" err="1"/>
              <a:t>esp</a:t>
            </a:r>
            <a:r>
              <a:rPr lang="zh-CN" altLang="en-US" sz="1600" dirty="0"/>
              <a:t>栈指针来获取当前在</a:t>
            </a:r>
            <a:r>
              <a:rPr lang="en-US" altLang="zh-CN" sz="1600" dirty="0"/>
              <a:t>CPU</a:t>
            </a:r>
            <a:r>
              <a:rPr lang="zh-CN" altLang="en-US" sz="1600" dirty="0"/>
              <a:t>上正在运行进程的</a:t>
            </a:r>
            <a:r>
              <a:rPr lang="en-US" altLang="zh-CN" sz="1600" dirty="0" err="1"/>
              <a:t>thread_info</a:t>
            </a:r>
            <a:r>
              <a:rPr lang="zh-CN" altLang="en-US" sz="1600" dirty="0"/>
              <a:t>结构。实际上，上面提到，</a:t>
            </a:r>
            <a:r>
              <a:rPr lang="en-US" altLang="zh-CN" sz="1600" dirty="0" err="1"/>
              <a:t>thread_info</a:t>
            </a:r>
            <a:r>
              <a:rPr lang="zh-CN" altLang="en-US" sz="1600" dirty="0"/>
              <a:t>结构和内核态堆栈是紧密结合在一起的，占据两个页框的物理内存空间。而且，这两个页框的起始起始地址是</a:t>
            </a:r>
            <a:r>
              <a:rPr lang="en-US" altLang="zh-CN" sz="1600" dirty="0"/>
              <a:t>2</a:t>
            </a:r>
            <a:r>
              <a:rPr lang="en-US" altLang="zh-CN" sz="1600" baseline="30000" dirty="0"/>
              <a:t>13</a:t>
            </a:r>
            <a:r>
              <a:rPr lang="zh-CN" altLang="en-US" sz="1600" dirty="0"/>
              <a:t>对齐的。所以，内核通过简单的屏蔽掉</a:t>
            </a:r>
            <a:r>
              <a:rPr lang="en-US" altLang="zh-CN" sz="1600" dirty="0" err="1"/>
              <a:t>esp</a:t>
            </a:r>
            <a:r>
              <a:rPr lang="zh-CN" altLang="en-US" sz="1600" dirty="0"/>
              <a:t>的低</a:t>
            </a:r>
            <a:r>
              <a:rPr lang="en-US" altLang="zh-CN" sz="1600" dirty="0"/>
              <a:t>13</a:t>
            </a:r>
            <a:r>
              <a:rPr lang="zh-CN" altLang="en-US" sz="1600" dirty="0"/>
              <a:t>位有效位就可以获得</a:t>
            </a:r>
            <a:r>
              <a:rPr lang="en-US" altLang="zh-CN" sz="1600" dirty="0" err="1"/>
              <a:t>thread_info</a:t>
            </a:r>
            <a:r>
              <a:rPr lang="zh-CN" altLang="en-US" sz="1600" dirty="0"/>
              <a:t>结构的基地址了</a:t>
            </a:r>
            <a:r>
              <a:rPr lang="zh-CN" altLang="en-US" sz="1600" dirty="0" smtClean="0"/>
              <a:t>。</a:t>
            </a:r>
            <a:endParaRPr lang="en-US" altLang="zh-CN" sz="1600" dirty="0" smtClean="0"/>
          </a:p>
          <a:p>
            <a:pPr>
              <a:buFont typeface="Wingdings" panose="05000000000000000000" pitchFamily="2" charset="2"/>
              <a:buChar char="u"/>
            </a:pPr>
            <a:r>
              <a:rPr lang="en-US" altLang="zh-CN" sz="1600" dirty="0" err="1"/>
              <a:t>struct</a:t>
            </a:r>
            <a:r>
              <a:rPr lang="en-US" altLang="zh-CN" sz="1600" dirty="0"/>
              <a:t> </a:t>
            </a:r>
            <a:r>
              <a:rPr lang="en-US" altLang="zh-CN" sz="1600" dirty="0" err="1"/>
              <a:t>thread_info</a:t>
            </a:r>
            <a:r>
              <a:rPr lang="en-US" altLang="zh-CN" sz="1600" dirty="0"/>
              <a:t> {</a:t>
            </a:r>
          </a:p>
          <a:p>
            <a:pPr marL="0" indent="0">
              <a:buNone/>
            </a:pPr>
            <a:r>
              <a:rPr lang="en-US" altLang="zh-CN" sz="1600" dirty="0"/>
              <a:t>	</a:t>
            </a:r>
            <a:r>
              <a:rPr lang="en-US" altLang="zh-CN" sz="1600" dirty="0" err="1"/>
              <a:t>struct</a:t>
            </a:r>
            <a:r>
              <a:rPr lang="en-US" altLang="zh-CN" sz="1600" dirty="0"/>
              <a:t> </a:t>
            </a:r>
            <a:r>
              <a:rPr lang="en-US" altLang="zh-CN" sz="1600" dirty="0" err="1"/>
              <a:t>pcb_struct</a:t>
            </a:r>
            <a:r>
              <a:rPr lang="en-US" altLang="zh-CN" sz="1600" dirty="0"/>
              <a:t>	</a:t>
            </a:r>
            <a:r>
              <a:rPr lang="en-US" altLang="zh-CN" sz="1600" dirty="0" err="1"/>
              <a:t>pcb</a:t>
            </a:r>
            <a:r>
              <a:rPr lang="en-US" altLang="zh-CN" sz="1600" dirty="0"/>
              <a:t>;		/* </a:t>
            </a:r>
            <a:r>
              <a:rPr lang="en-US" altLang="zh-CN" sz="1600" dirty="0" err="1"/>
              <a:t>palcode</a:t>
            </a:r>
            <a:r>
              <a:rPr lang="en-US" altLang="zh-CN" sz="1600" dirty="0"/>
              <a:t> state */</a:t>
            </a:r>
          </a:p>
          <a:p>
            <a:pPr marL="0" indent="0">
              <a:buNone/>
            </a:pPr>
            <a:r>
              <a:rPr lang="en-US" altLang="zh-CN" sz="1600" dirty="0"/>
              <a:t>	</a:t>
            </a:r>
            <a:r>
              <a:rPr lang="en-US" altLang="zh-CN" sz="1600" dirty="0" err="1"/>
              <a:t>struct</a:t>
            </a:r>
            <a:r>
              <a:rPr lang="en-US" altLang="zh-CN" sz="1600" dirty="0"/>
              <a:t> </a:t>
            </a:r>
            <a:r>
              <a:rPr lang="en-US" altLang="zh-CN" sz="1600" dirty="0" err="1"/>
              <a:t>task_struct</a:t>
            </a:r>
            <a:r>
              <a:rPr lang="en-US" altLang="zh-CN" sz="1600" dirty="0"/>
              <a:t>	*task;		/* main task structure */</a:t>
            </a:r>
          </a:p>
          <a:p>
            <a:pPr marL="0" indent="0">
              <a:buNone/>
            </a:pPr>
            <a:r>
              <a:rPr lang="en-US" altLang="zh-CN" sz="1600" dirty="0"/>
              <a:t>	unsigned </a:t>
            </a:r>
            <a:r>
              <a:rPr lang="en-US" altLang="zh-CN" sz="1600" dirty="0" err="1"/>
              <a:t>int</a:t>
            </a:r>
            <a:r>
              <a:rPr lang="en-US" altLang="zh-CN" sz="1600" dirty="0"/>
              <a:t>		flags;		/* low level flags */</a:t>
            </a:r>
          </a:p>
          <a:p>
            <a:pPr marL="0" indent="0">
              <a:buNone/>
            </a:pPr>
            <a:r>
              <a:rPr lang="en-US" altLang="zh-CN" sz="1600" dirty="0"/>
              <a:t>	unsigned </a:t>
            </a:r>
            <a:r>
              <a:rPr lang="en-US" altLang="zh-CN" sz="1600" dirty="0" err="1"/>
              <a:t>int</a:t>
            </a:r>
            <a:r>
              <a:rPr lang="en-US" altLang="zh-CN" sz="1600" dirty="0"/>
              <a:t>		</a:t>
            </a:r>
            <a:r>
              <a:rPr lang="en-US" altLang="zh-CN" sz="1600" dirty="0" err="1"/>
              <a:t>ieee_state</a:t>
            </a:r>
            <a:r>
              <a:rPr lang="en-US" altLang="zh-CN" sz="1600" dirty="0"/>
              <a:t>;	</a:t>
            </a:r>
            <a:r>
              <a:rPr lang="en-US" altLang="zh-CN" sz="1600" dirty="0" smtClean="0"/>
              <a:t>	/* </a:t>
            </a:r>
            <a:r>
              <a:rPr lang="en-US" altLang="zh-CN" sz="1600" dirty="0"/>
              <a:t>see </a:t>
            </a:r>
            <a:r>
              <a:rPr lang="en-US" altLang="zh-CN" sz="1600" dirty="0" err="1"/>
              <a:t>fpu.h</a:t>
            </a:r>
            <a:r>
              <a:rPr lang="en-US" altLang="zh-CN" sz="1600" dirty="0"/>
              <a:t> */</a:t>
            </a:r>
          </a:p>
          <a:p>
            <a:pPr marL="0" indent="0">
              <a:buNone/>
            </a:pPr>
            <a:r>
              <a:rPr lang="en-US" altLang="zh-CN" sz="1600" dirty="0"/>
              <a:t>	</a:t>
            </a:r>
            <a:r>
              <a:rPr lang="en-US" altLang="zh-CN" sz="1600" dirty="0" err="1"/>
              <a:t>struct</a:t>
            </a:r>
            <a:r>
              <a:rPr lang="en-US" altLang="zh-CN" sz="1600" dirty="0"/>
              <a:t> </a:t>
            </a:r>
            <a:r>
              <a:rPr lang="en-US" altLang="zh-CN" sz="1600" dirty="0" err="1"/>
              <a:t>exec_domain</a:t>
            </a:r>
            <a:r>
              <a:rPr lang="en-US" altLang="zh-CN" sz="1600" dirty="0"/>
              <a:t>	*</a:t>
            </a:r>
            <a:r>
              <a:rPr lang="en-US" altLang="zh-CN" sz="1600" dirty="0" err="1"/>
              <a:t>exec_domain</a:t>
            </a:r>
            <a:r>
              <a:rPr lang="en-US" altLang="zh-CN" sz="1600" dirty="0" smtClean="0"/>
              <a:t>;	</a:t>
            </a:r>
            <a:r>
              <a:rPr lang="en-US" altLang="zh-CN" sz="1600" dirty="0"/>
              <a:t>	/* execution domain */</a:t>
            </a:r>
          </a:p>
          <a:p>
            <a:pPr marL="0" indent="0">
              <a:buNone/>
            </a:pPr>
            <a:r>
              <a:rPr lang="en-US" altLang="zh-CN" sz="1600" dirty="0"/>
              <a:t>	</a:t>
            </a:r>
            <a:r>
              <a:rPr lang="en-US" altLang="zh-CN" sz="1600" dirty="0" err="1"/>
              <a:t>mm_segment_t</a:t>
            </a:r>
            <a:r>
              <a:rPr lang="en-US" altLang="zh-CN" sz="1600" dirty="0"/>
              <a:t>	</a:t>
            </a:r>
            <a:r>
              <a:rPr lang="en-US" altLang="zh-CN" sz="1600" dirty="0" err="1" smtClean="0"/>
              <a:t>addr_limit</a:t>
            </a:r>
            <a:r>
              <a:rPr lang="en-US" altLang="zh-CN" sz="1600" dirty="0"/>
              <a:t>;	</a:t>
            </a:r>
            <a:r>
              <a:rPr lang="en-US" altLang="zh-CN" sz="1600" dirty="0" smtClean="0"/>
              <a:t>	/* </a:t>
            </a:r>
            <a:r>
              <a:rPr lang="en-US" altLang="zh-CN" sz="1600" dirty="0"/>
              <a:t>thread address space */</a:t>
            </a:r>
          </a:p>
          <a:p>
            <a:pPr marL="0" indent="0">
              <a:buNone/>
            </a:pPr>
            <a:r>
              <a:rPr lang="en-US" altLang="zh-CN" sz="1600" dirty="0"/>
              <a:t>	unsigned		</a:t>
            </a:r>
            <a:r>
              <a:rPr lang="en-US" altLang="zh-CN" sz="1600" dirty="0" err="1"/>
              <a:t>cpu</a:t>
            </a:r>
            <a:r>
              <a:rPr lang="en-US" altLang="zh-CN" sz="1600" dirty="0"/>
              <a:t>;		/* current CPU */</a:t>
            </a:r>
          </a:p>
          <a:p>
            <a:pPr marL="0" indent="0">
              <a:buNone/>
            </a:pPr>
            <a:r>
              <a:rPr lang="en-US" altLang="zh-CN" sz="1600" dirty="0"/>
              <a:t>	</a:t>
            </a:r>
            <a:r>
              <a:rPr lang="en-US" altLang="zh-CN" sz="1600" dirty="0" err="1"/>
              <a:t>int</a:t>
            </a:r>
            <a:r>
              <a:rPr lang="en-US" altLang="zh-CN" sz="1600" dirty="0"/>
              <a:t>		</a:t>
            </a:r>
            <a:r>
              <a:rPr lang="en-US" altLang="zh-CN" sz="1600" dirty="0" err="1" smtClean="0"/>
              <a:t>preempt_count</a:t>
            </a:r>
            <a:r>
              <a:rPr lang="en-US" altLang="zh-CN" sz="1600" dirty="0"/>
              <a:t>; </a:t>
            </a:r>
            <a:r>
              <a:rPr lang="en-US" altLang="zh-CN" sz="1600" dirty="0" smtClean="0"/>
              <a:t>	/* </a:t>
            </a:r>
            <a:r>
              <a:rPr lang="en-US" altLang="zh-CN" sz="1600" dirty="0"/>
              <a:t>0 =&gt; </a:t>
            </a:r>
            <a:r>
              <a:rPr lang="en-US" altLang="zh-CN" sz="1600" dirty="0" err="1"/>
              <a:t>preemptable</a:t>
            </a:r>
            <a:r>
              <a:rPr lang="en-US" altLang="zh-CN" sz="1600" dirty="0"/>
              <a:t>, &lt;0 =&gt; BUG */</a:t>
            </a:r>
          </a:p>
          <a:p>
            <a:pPr marL="0" indent="0">
              <a:buNone/>
            </a:pPr>
            <a:r>
              <a:rPr lang="en-US" altLang="zh-CN" sz="1600" dirty="0" smtClean="0"/>
              <a:t>	</a:t>
            </a:r>
            <a:r>
              <a:rPr lang="en-US" altLang="zh-CN" sz="1600" dirty="0" err="1" smtClean="0"/>
              <a:t>int</a:t>
            </a:r>
            <a:r>
              <a:rPr lang="en-US" altLang="zh-CN" sz="1600" dirty="0" smtClean="0"/>
              <a:t> </a:t>
            </a:r>
            <a:r>
              <a:rPr lang="en-US" altLang="zh-CN" sz="1600" dirty="0" err="1"/>
              <a:t>bpt_nsaved</a:t>
            </a:r>
            <a:r>
              <a:rPr lang="en-US" altLang="zh-CN" sz="1600" dirty="0"/>
              <a:t>;</a:t>
            </a:r>
          </a:p>
          <a:p>
            <a:pPr marL="0" indent="0">
              <a:buNone/>
            </a:pPr>
            <a:r>
              <a:rPr lang="en-US" altLang="zh-CN" sz="1600" dirty="0"/>
              <a:t>	unsigned long </a:t>
            </a:r>
            <a:r>
              <a:rPr lang="en-US" altLang="zh-CN" sz="1600" dirty="0" err="1"/>
              <a:t>bpt_addr</a:t>
            </a:r>
            <a:r>
              <a:rPr lang="en-US" altLang="zh-CN" sz="1600" dirty="0"/>
              <a:t>[2];		</a:t>
            </a:r>
            <a:r>
              <a:rPr lang="en-US" altLang="zh-CN" sz="1600" dirty="0" smtClean="0"/>
              <a:t>	/* </a:t>
            </a:r>
            <a:r>
              <a:rPr lang="en-US" altLang="zh-CN" sz="1600" dirty="0"/>
              <a:t>breakpoint handling  */</a:t>
            </a:r>
          </a:p>
          <a:p>
            <a:pPr marL="0" indent="0">
              <a:buNone/>
            </a:pPr>
            <a:r>
              <a:rPr lang="en-US" altLang="zh-CN" sz="1600" dirty="0"/>
              <a:t>	unsigned </a:t>
            </a:r>
            <a:r>
              <a:rPr lang="en-US" altLang="zh-CN" sz="1600" dirty="0" err="1"/>
              <a:t>int</a:t>
            </a:r>
            <a:r>
              <a:rPr lang="en-US" altLang="zh-CN" sz="1600" dirty="0"/>
              <a:t> </a:t>
            </a:r>
            <a:r>
              <a:rPr lang="en-US" altLang="zh-CN" sz="1600" dirty="0" err="1"/>
              <a:t>bpt_insn</a:t>
            </a:r>
            <a:r>
              <a:rPr lang="en-US" altLang="zh-CN" sz="1600" dirty="0"/>
              <a:t>[2];</a:t>
            </a:r>
          </a:p>
          <a:p>
            <a:pPr marL="0" indent="0">
              <a:buNone/>
            </a:pPr>
            <a:r>
              <a:rPr lang="en-US" altLang="zh-CN" sz="1600" dirty="0"/>
              <a:t>	</a:t>
            </a:r>
            <a:r>
              <a:rPr lang="en-US" altLang="zh-CN" sz="1600" dirty="0" err="1"/>
              <a:t>struct</a:t>
            </a:r>
            <a:r>
              <a:rPr lang="en-US" altLang="zh-CN" sz="1600" dirty="0"/>
              <a:t> </a:t>
            </a:r>
            <a:r>
              <a:rPr lang="en-US" altLang="zh-CN" sz="1600" dirty="0" err="1"/>
              <a:t>restart_block</a:t>
            </a:r>
            <a:r>
              <a:rPr lang="en-US" altLang="zh-CN" sz="1600" dirty="0"/>
              <a:t>	</a:t>
            </a:r>
            <a:r>
              <a:rPr lang="en-US" altLang="zh-CN" sz="1600" dirty="0" err="1"/>
              <a:t>restart_block</a:t>
            </a:r>
            <a:r>
              <a:rPr lang="en-US" altLang="zh-CN" sz="1600" dirty="0"/>
              <a:t>;</a:t>
            </a:r>
          </a:p>
          <a:p>
            <a:pPr marL="0" indent="0">
              <a:buNone/>
            </a:pPr>
            <a:r>
              <a:rPr lang="en-US" altLang="zh-CN" sz="1600" dirty="0"/>
              <a:t>};</a:t>
            </a:r>
            <a:endParaRPr lang="en-US" altLang="zh-CN" sz="1600" dirty="0" smtClean="0"/>
          </a:p>
        </p:txBody>
      </p:sp>
    </p:spTree>
    <p:extLst>
      <p:ext uri="{BB962C8B-B14F-4D97-AF65-F5344CB8AC3E}">
        <p14:creationId xmlns:p14="http://schemas.microsoft.com/office/powerpoint/2010/main" val="2849408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E3B30"/>
      </a:dk2>
      <a:lt2>
        <a:srgbClr val="FFDB82"/>
      </a:lt2>
      <a:accent1>
        <a:srgbClr val="F0A22E"/>
      </a:accent1>
      <a:accent2>
        <a:srgbClr val="E4D9B2"/>
      </a:accent2>
      <a:accent3>
        <a:srgbClr val="AA986C"/>
      </a:accent3>
      <a:accent4>
        <a:srgbClr val="8FB977"/>
      </a:accent4>
      <a:accent5>
        <a:srgbClr val="778F9F"/>
      </a:accent5>
      <a:accent6>
        <a:srgbClr val="8A6087"/>
      </a:accent6>
      <a:hlink>
        <a:srgbClr val="AD1F1F"/>
      </a:hlink>
      <a:folHlink>
        <a:srgbClr val="FFC42F"/>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C473073F-34A4-486A-BBA1-2A70AE921E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TC104033923[[fn=Depth]]</Template>
  <TotalTime>1161</TotalTime>
  <Words>2211</Words>
  <Application>Microsoft Office PowerPoint</Application>
  <PresentationFormat>Widescreen</PresentationFormat>
  <Paragraphs>289</Paragraphs>
  <Slides>27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华文楷体</vt:lpstr>
      <vt:lpstr>宋体</vt:lpstr>
      <vt:lpstr>Arial</vt:lpstr>
      <vt:lpstr>Calibri</vt:lpstr>
      <vt:lpstr>Corbel</vt:lpstr>
      <vt:lpstr>Wingdings</vt:lpstr>
      <vt:lpstr>Depth</vt:lpstr>
      <vt:lpstr>进程复制</vt:lpstr>
      <vt:lpstr> 进程复制总过程一  p = copy_process(clone_flags, stack_start, regs, stack_size,child_tidptr, NULL);</vt:lpstr>
      <vt:lpstr>copy_process</vt:lpstr>
      <vt:lpstr>Clone_flags(test)</vt:lpstr>
      <vt:lpstr>检查标志</vt:lpstr>
      <vt:lpstr>插曲</vt:lpstr>
      <vt:lpstr> 进程复制总过程二  p = copy_process(clone_flags, stack_start, regs, stack_size,child_tidptr, NULL);</vt:lpstr>
      <vt:lpstr>Dup_task_struct //具体参见内核源码</vt:lpstr>
      <vt:lpstr>Thread_info</vt:lpstr>
      <vt:lpstr> 进程复制总过程三  p = copy_process(clone_flags, stack_start, regs, stack_size,child_tidptr, NULL);</vt:lpstr>
      <vt:lpstr>检查资源限制过程</vt:lpstr>
      <vt:lpstr>User_struct (插曲)</vt:lpstr>
      <vt:lpstr> 进程复制总过程四  p = copy_process(clone_flags, stack_start, regs, stack_size,child_tidptr, NULL);</vt:lpstr>
      <vt:lpstr>初始化task_struct </vt:lpstr>
      <vt:lpstr> 进程复制总过程五  p = copy_process(clone_flags, stack_start, regs, stack_size,child_tidptr, NULL);</vt:lpstr>
      <vt:lpstr>CFQ调度器</vt:lpstr>
      <vt:lpstr>Sched_fork（struct task_struct *p, int clone_flags）</vt:lpstr>
      <vt:lpstr> 进程复制总过程六  p = copy_process(clone_flags, stack_start, regs, stack_size,child_tidptr, NULL);</vt:lpstr>
      <vt:lpstr>Copy_xyz</vt:lpstr>
      <vt:lpstr>Copy_xyz</vt:lpstr>
      <vt:lpstr>Copy_xyz</vt:lpstr>
      <vt:lpstr>Copy_abc</vt:lpstr>
      <vt:lpstr> 进程复制总过程七  p = copy_process(clone_flags, stack_start, regs, stack_size,child_tidptr, NULL);</vt:lpstr>
      <vt:lpstr>收尾工作</vt:lpstr>
      <vt:lpstr>收尾工作（续）</vt:lpstr>
      <vt:lpstr>收尾工作（再续）</vt:lpstr>
      <vt:lpstr>推荐及参考文献</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进程复制</dc:title>
  <dc:creator>bo John</dc:creator>
  <cp:lastModifiedBy>bo John</cp:lastModifiedBy>
  <cp:revision>89</cp:revision>
  <dcterms:created xsi:type="dcterms:W3CDTF">2013-10-05T06:47:04Z</dcterms:created>
  <dcterms:modified xsi:type="dcterms:W3CDTF">2013-10-10T11:49:04Z</dcterms:modified>
</cp:coreProperties>
</file>