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576" autoAdjust="0"/>
  </p:normalViewPr>
  <p:slideViewPr>
    <p:cSldViewPr snapToGrid="0">
      <p:cViewPr varScale="1">
        <p:scale>
          <a:sx n="111" d="100"/>
          <a:sy n="111" d="100"/>
        </p:scale>
        <p:origin x="51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0BC7-AF12-42E7-8BE9-A8320F7090FC}" type="datetimeFigureOut">
              <a:rPr lang="zh-CN" altLang="en-US" smtClean="0"/>
              <a:t>2013/10/10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FB9CA7B-23F0-4EFD-84F3-CD742F6A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49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0BC7-AF12-42E7-8BE9-A8320F7090FC}" type="datetimeFigureOut">
              <a:rPr lang="zh-CN" altLang="en-US" smtClean="0"/>
              <a:t>2013/10/10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B9CA7B-23F0-4EFD-84F3-CD742F6A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56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0BC7-AF12-42E7-8BE9-A8320F7090FC}" type="datetimeFigureOut">
              <a:rPr lang="zh-CN" altLang="en-US" smtClean="0"/>
              <a:t>2013/10/10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B9CA7B-23F0-4EFD-84F3-CD742F6A27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710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0BC7-AF12-42E7-8BE9-A8320F7090FC}" type="datetimeFigureOut">
              <a:rPr lang="zh-CN" altLang="en-US" smtClean="0"/>
              <a:t>2013/10/10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B9CA7B-23F0-4EFD-84F3-CD742F6A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04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0BC7-AF12-42E7-8BE9-A8320F7090FC}" type="datetimeFigureOut">
              <a:rPr lang="zh-CN" altLang="en-US" smtClean="0"/>
              <a:t>2013/10/10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B9CA7B-23F0-4EFD-84F3-CD742F6A27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6435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0BC7-AF12-42E7-8BE9-A8320F7090FC}" type="datetimeFigureOut">
              <a:rPr lang="zh-CN" altLang="en-US" smtClean="0"/>
              <a:t>2013/10/10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B9CA7B-23F0-4EFD-84F3-CD742F6A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68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0BC7-AF12-42E7-8BE9-A8320F7090FC}" type="datetimeFigureOut">
              <a:rPr lang="zh-CN" altLang="en-US" smtClean="0"/>
              <a:t>2013/10/10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CA7B-23F0-4EFD-84F3-CD742F6A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96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0BC7-AF12-42E7-8BE9-A8320F7090FC}" type="datetimeFigureOut">
              <a:rPr lang="zh-CN" altLang="en-US" smtClean="0"/>
              <a:t>2013/10/10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CA7B-23F0-4EFD-84F3-CD742F6A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22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0BC7-AF12-42E7-8BE9-A8320F7090FC}" type="datetimeFigureOut">
              <a:rPr lang="zh-CN" altLang="en-US" smtClean="0"/>
              <a:t>2013/10/10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CA7B-23F0-4EFD-84F3-CD742F6A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7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0BC7-AF12-42E7-8BE9-A8320F7090FC}" type="datetimeFigureOut">
              <a:rPr lang="zh-CN" altLang="en-US" smtClean="0"/>
              <a:t>2013/10/10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B9CA7B-23F0-4EFD-84F3-CD742F6A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11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0BC7-AF12-42E7-8BE9-A8320F7090FC}" type="datetimeFigureOut">
              <a:rPr lang="zh-CN" altLang="en-US" smtClean="0"/>
              <a:t>2013/10/10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B9CA7B-23F0-4EFD-84F3-CD742F6A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83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0BC7-AF12-42E7-8BE9-A8320F7090FC}" type="datetimeFigureOut">
              <a:rPr lang="zh-CN" altLang="en-US" smtClean="0"/>
              <a:t>2013/10/10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B9CA7B-23F0-4EFD-84F3-CD742F6A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040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0BC7-AF12-42E7-8BE9-A8320F7090FC}" type="datetimeFigureOut">
              <a:rPr lang="zh-CN" altLang="en-US" smtClean="0"/>
              <a:t>2013/10/10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CA7B-23F0-4EFD-84F3-CD742F6A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1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0BC7-AF12-42E7-8BE9-A8320F7090FC}" type="datetimeFigureOut">
              <a:rPr lang="zh-CN" altLang="en-US" smtClean="0"/>
              <a:t>2013/10/10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CA7B-23F0-4EFD-84F3-CD742F6A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9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0BC7-AF12-42E7-8BE9-A8320F7090FC}" type="datetimeFigureOut">
              <a:rPr lang="zh-CN" altLang="en-US" smtClean="0"/>
              <a:t>2013/10/10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CA7B-23F0-4EFD-84F3-CD742F6A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0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0BC7-AF12-42E7-8BE9-A8320F7090FC}" type="datetimeFigureOut">
              <a:rPr lang="zh-CN" altLang="en-US" smtClean="0"/>
              <a:t>2013/10/10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B9CA7B-23F0-4EFD-84F3-CD742F6A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9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0BC7-AF12-42E7-8BE9-A8320F7090FC}" type="datetimeFigureOut">
              <a:rPr lang="zh-CN" altLang="en-US" smtClean="0"/>
              <a:t>2013/10/10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FB9CA7B-23F0-4EFD-84F3-CD742F6A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8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38100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 smtClean="0"/>
              <a:t>SystemTap</a:t>
            </a:r>
            <a:r>
              <a:rPr lang="zh-CN" altLang="en-US" dirty="0" smtClean="0"/>
              <a:t>使用之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分析进程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4599579"/>
            <a:ext cx="8915399" cy="1126283"/>
          </a:xfrm>
        </p:spPr>
        <p:txBody>
          <a:bodyPr/>
          <a:lstStyle/>
          <a:p>
            <a:pPr algn="r"/>
            <a:r>
              <a:rPr lang="zh-CN" altLang="en-US" dirty="0" smtClean="0"/>
              <a:t>陈航</a:t>
            </a:r>
            <a:endParaRPr lang="en-US" altLang="zh-CN" dirty="0"/>
          </a:p>
          <a:p>
            <a:pPr algn="r"/>
            <a:r>
              <a:rPr lang="en-US" altLang="zh-CN" dirty="0" smtClean="0"/>
              <a:t>2013/10/11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8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打印进程家族信息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91" y="1578124"/>
            <a:ext cx="9059796" cy="4668852"/>
          </a:xfrm>
        </p:spPr>
      </p:pic>
    </p:spTree>
    <p:extLst>
      <p:ext uri="{BB962C8B-B14F-4D97-AF65-F5344CB8AC3E}">
        <p14:creationId xmlns:p14="http://schemas.microsoft.com/office/powerpoint/2010/main" val="26678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打印进程家族信息（续）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利用父进程的</a:t>
            </a:r>
            <a:r>
              <a:rPr lang="en-US" altLang="zh-CN" sz="3200" dirty="0" smtClean="0"/>
              <a:t>children</a:t>
            </a:r>
            <a:r>
              <a:rPr lang="zh-CN" altLang="en-US" sz="3200" dirty="0" smtClean="0"/>
              <a:t>指针找到第一个子进程，再通过子进程的</a:t>
            </a:r>
            <a:r>
              <a:rPr lang="en-US" altLang="zh-CN" sz="3200" dirty="0" smtClean="0"/>
              <a:t>sibling</a:t>
            </a:r>
            <a:r>
              <a:rPr lang="zh-CN" altLang="en-US" sz="3200" dirty="0" smtClean="0"/>
              <a:t>指针找到下一个子进程，依次如此便可遍历出该父进程的所有子进程</a:t>
            </a:r>
            <a:endParaRPr lang="en-US" altLang="zh-CN" sz="3200" dirty="0" smtClean="0"/>
          </a:p>
          <a:p>
            <a:r>
              <a:rPr lang="zh-CN" altLang="en-US" sz="3200" dirty="0" smtClean="0"/>
              <a:t>如果要打印该父进程的所有家族进程（包括子进程和孙进程），只要按照上述的方法递归下去就行了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03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打印进程家族信息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148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800" dirty="0" smtClean="0"/>
              <a:t>内核提供了</a:t>
            </a:r>
            <a:r>
              <a:rPr lang="en-US" altLang="zh-CN" sz="3800" dirty="0" err="1" smtClean="0"/>
              <a:t>list_for_each_entry</a:t>
            </a:r>
            <a:r>
              <a:rPr lang="zh-CN" altLang="en-US" sz="3800" dirty="0" smtClean="0"/>
              <a:t>函数接口来遍历一个链表，其函数原型为</a:t>
            </a:r>
            <a:endParaRPr lang="en-US" altLang="zh-CN" sz="38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800" dirty="0" err="1" smtClean="0"/>
              <a:t>pos</a:t>
            </a:r>
            <a:r>
              <a:rPr lang="en-US" altLang="zh-CN" sz="3800" dirty="0"/>
              <a:t>:  </a:t>
            </a:r>
            <a:r>
              <a:rPr lang="en-US" altLang="zh-CN" sz="3800" dirty="0" err="1"/>
              <a:t>task_struct</a:t>
            </a:r>
            <a:r>
              <a:rPr lang="zh-CN" altLang="en-US" sz="3800" dirty="0"/>
              <a:t>*类型，作为该</a:t>
            </a:r>
            <a:r>
              <a:rPr lang="en-US" altLang="zh-CN" sz="3800" dirty="0"/>
              <a:t>for</a:t>
            </a:r>
            <a:r>
              <a:rPr lang="zh-CN" altLang="en-US" sz="3800" dirty="0"/>
              <a:t>循环的变量</a:t>
            </a:r>
            <a:endParaRPr lang="en-US" altLang="zh-CN" sz="3800" dirty="0"/>
          </a:p>
          <a:p>
            <a:r>
              <a:rPr lang="en-US" altLang="zh-CN" sz="3800" dirty="0"/>
              <a:t>head: </a:t>
            </a:r>
            <a:r>
              <a:rPr lang="zh-CN" altLang="en-US" sz="3800" dirty="0"/>
              <a:t>待遍历链表的表头指针</a:t>
            </a:r>
            <a:endParaRPr lang="en-US" altLang="zh-CN" sz="3800" dirty="0"/>
          </a:p>
          <a:p>
            <a:r>
              <a:rPr lang="en-US" altLang="zh-CN" sz="3800" dirty="0"/>
              <a:t>member: </a:t>
            </a:r>
            <a:r>
              <a:rPr lang="zh-CN" altLang="en-US" sz="3800" dirty="0"/>
              <a:t>链表的名字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138538"/>
            <a:ext cx="9593965" cy="126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/>
              <a:t>Thank You</a:t>
            </a:r>
            <a:r>
              <a:rPr lang="zh-CN" altLang="en-US" sz="6000" dirty="0" smtClean="0"/>
              <a:t>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507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SystemTap</a:t>
            </a:r>
            <a:r>
              <a:rPr lang="zh-CN" altLang="en-US" dirty="0" smtClean="0"/>
              <a:t>使用基础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959" y="1264554"/>
            <a:ext cx="6684341" cy="5593445"/>
          </a:xfrm>
        </p:spPr>
      </p:pic>
    </p:spTree>
    <p:extLst>
      <p:ext uri="{BB962C8B-B14F-4D97-AF65-F5344CB8AC3E}">
        <p14:creationId xmlns:p14="http://schemas.microsoft.com/office/powerpoint/2010/main" val="39867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SystemTap</a:t>
            </a:r>
            <a:r>
              <a:rPr lang="zh-CN" altLang="en-US" dirty="0"/>
              <a:t>中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’$’</a:t>
            </a:r>
            <a:r>
              <a:rPr lang="zh-CN" altLang="en-US" dirty="0" smtClean="0"/>
              <a:t>和</a:t>
            </a:r>
            <a:r>
              <a:rPr lang="en-US" altLang="zh-CN" dirty="0" smtClean="0"/>
              <a:t>’@’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4" y="1477764"/>
            <a:ext cx="11059174" cy="4008636"/>
          </a:xfrm>
        </p:spPr>
      </p:pic>
    </p:spTree>
    <p:extLst>
      <p:ext uri="{BB962C8B-B14F-4D97-AF65-F5344CB8AC3E}">
        <p14:creationId xmlns:p14="http://schemas.microsoft.com/office/powerpoint/2010/main" val="2586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SystemTap</a:t>
            </a:r>
            <a:r>
              <a:rPr lang="zh-CN" altLang="en-US" dirty="0" smtClean="0"/>
              <a:t>中打印变量地址</a:t>
            </a:r>
            <a:r>
              <a:rPr lang="en-US" altLang="zh-CN" dirty="0" smtClean="0">
                <a:sym typeface="Wingdings" panose="05000000000000000000" pitchFamily="2" charset="2"/>
              </a:rPr>
              <a:t>’$$’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76" y="1264555"/>
            <a:ext cx="7519818" cy="5593445"/>
          </a:xfrm>
        </p:spPr>
      </p:pic>
    </p:spTree>
    <p:extLst>
      <p:ext uri="{BB962C8B-B14F-4D97-AF65-F5344CB8AC3E}">
        <p14:creationId xmlns:p14="http://schemas.microsoft.com/office/powerpoint/2010/main" val="18703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54" y="54784"/>
            <a:ext cx="10533046" cy="860172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15" y="914956"/>
            <a:ext cx="10610085" cy="3429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58953" y="1374912"/>
            <a:ext cx="9283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可见</a:t>
            </a:r>
            <a:r>
              <a:rPr lang="en-US" altLang="zh-CN" sz="3200" dirty="0" smtClean="0"/>
              <a:t>$$</a:t>
            </a:r>
            <a:r>
              <a:rPr lang="en-US" altLang="zh-CN" sz="3200" dirty="0" err="1" smtClean="0"/>
              <a:t>parms</a:t>
            </a:r>
            <a:r>
              <a:rPr lang="zh-CN" altLang="en-US" sz="3200" dirty="0" smtClean="0"/>
              <a:t>打印的是</a:t>
            </a:r>
            <a:r>
              <a:rPr lang="en-US" altLang="zh-CN" sz="3200" dirty="0" err="1" smtClean="0"/>
              <a:t>vfs_read</a:t>
            </a:r>
            <a:r>
              <a:rPr lang="zh-CN" altLang="en-US" sz="3200" dirty="0" smtClean="0"/>
              <a:t>函数的参数的地址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53" y="1975049"/>
            <a:ext cx="10533047" cy="17388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53" y="3713919"/>
            <a:ext cx="10564734" cy="1752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76621" y="5631371"/>
            <a:ext cx="107131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在</a:t>
            </a:r>
            <a:r>
              <a:rPr lang="en-US" altLang="zh-CN" sz="3200" dirty="0" smtClean="0"/>
              <a:t>$$</a:t>
            </a:r>
            <a:r>
              <a:rPr lang="en-US" altLang="zh-CN" sz="3200" dirty="0" err="1" smtClean="0"/>
              <a:t>parms</a:t>
            </a:r>
            <a:r>
              <a:rPr lang="zh-CN" altLang="en-US" sz="3200" dirty="0" smtClean="0"/>
              <a:t>后面每多加一个</a:t>
            </a:r>
            <a:r>
              <a:rPr lang="en-US" altLang="zh-CN" sz="3200" dirty="0" smtClean="0"/>
              <a:t>$</a:t>
            </a:r>
            <a:r>
              <a:rPr lang="zh-CN" altLang="en-US" sz="3200" dirty="0" smtClean="0"/>
              <a:t>符，该脚本就会多进入一层，</a:t>
            </a:r>
            <a:endParaRPr lang="en-US" altLang="zh-CN" sz="3200" dirty="0" smtClean="0"/>
          </a:p>
          <a:p>
            <a:r>
              <a:rPr lang="zh-CN" altLang="en-US" sz="3200" dirty="0" smtClean="0"/>
              <a:t>并打印其中的每个结构的地址，类似于递归的过程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393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SystemTap</a:t>
            </a:r>
            <a:r>
              <a:rPr lang="zh-CN" altLang="en-US" dirty="0" smtClean="0"/>
              <a:t>内嵌</a:t>
            </a:r>
            <a:r>
              <a:rPr lang="en-US" altLang="zh-CN" dirty="0" smtClean="0"/>
              <a:t>C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/>
              <a:t>SystemTap</a:t>
            </a:r>
            <a:r>
              <a:rPr lang="zh-CN" altLang="en-US" sz="3200" dirty="0" smtClean="0"/>
              <a:t>中的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程序代码包含在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%{</a:t>
            </a:r>
          </a:p>
          <a:p>
            <a:pPr marL="0" indent="0">
              <a:buNone/>
            </a:pPr>
            <a:r>
              <a:rPr lang="en-US" altLang="zh-CN" sz="3200" dirty="0" smtClean="0"/>
              <a:t>……</a:t>
            </a:r>
          </a:p>
          <a:p>
            <a:pPr marL="0" indent="0">
              <a:buNone/>
            </a:pPr>
            <a:r>
              <a:rPr lang="en-US" altLang="zh-CN" sz="3200" dirty="0" smtClean="0"/>
              <a:t>%}</a:t>
            </a:r>
          </a:p>
          <a:p>
            <a:pPr marL="0" indent="0">
              <a:buNone/>
            </a:pPr>
            <a:r>
              <a:rPr lang="zh-CN" altLang="en-US" sz="3200" dirty="0" smtClean="0"/>
              <a:t>结构中</a:t>
            </a:r>
            <a:endParaRPr lang="en-US" altLang="zh-CN" sz="3200" dirty="0" smtClean="0"/>
          </a:p>
          <a:p>
            <a:r>
              <a:rPr lang="zh-CN" altLang="en-US" sz="3200" dirty="0"/>
              <a:t>在编译运行时要加入</a:t>
            </a:r>
            <a:r>
              <a:rPr lang="en-US" altLang="zh-CN" sz="3200" dirty="0"/>
              <a:t>-g</a:t>
            </a:r>
            <a:r>
              <a:rPr lang="zh-CN" altLang="en-US" sz="3200" dirty="0"/>
              <a:t>参数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44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打印当前系统中运行的所有进程的信息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查找系统中存在的所有进程</a:t>
            </a:r>
            <a:endParaRPr lang="en-US" altLang="zh-CN" sz="3200" dirty="0" smtClean="0"/>
          </a:p>
          <a:p>
            <a:r>
              <a:rPr lang="zh-CN" altLang="en-US" sz="3200" dirty="0" smtClean="0">
                <a:sym typeface="Wingdings" panose="05000000000000000000" pitchFamily="2" charset="2"/>
              </a:rPr>
              <a:t>利用</a:t>
            </a:r>
            <a:r>
              <a:rPr lang="en-US" altLang="zh-CN" sz="3200" dirty="0" err="1" smtClean="0">
                <a:sym typeface="Wingdings" panose="05000000000000000000" pitchFamily="2" charset="2"/>
              </a:rPr>
              <a:t>systemTap</a:t>
            </a:r>
            <a:r>
              <a:rPr lang="zh-CN" altLang="en-US" sz="3200" dirty="0" smtClean="0">
                <a:sym typeface="Wingdings" panose="05000000000000000000" pitchFamily="2" charset="2"/>
              </a:rPr>
              <a:t>提供的</a:t>
            </a:r>
            <a:r>
              <a:rPr lang="en-US" altLang="zh-CN" sz="3200" dirty="0" smtClean="0">
                <a:sym typeface="Wingdings" panose="05000000000000000000" pitchFamily="2" charset="2"/>
              </a:rPr>
              <a:t>API</a:t>
            </a:r>
            <a:r>
              <a:rPr lang="zh-CN" altLang="en-US" sz="3200" dirty="0" smtClean="0">
                <a:sym typeface="Wingdings" panose="05000000000000000000" pitchFamily="2" charset="2"/>
              </a:rPr>
              <a:t>接口（如</a:t>
            </a:r>
            <a:r>
              <a:rPr lang="en-US" altLang="zh-CN" sz="3200" dirty="0" err="1" smtClean="0">
                <a:sym typeface="Wingdings" panose="05000000000000000000" pitchFamily="2" charset="2"/>
              </a:rPr>
              <a:t>tid</a:t>
            </a:r>
            <a:r>
              <a:rPr lang="en-US" altLang="zh-CN" sz="3200" dirty="0" smtClean="0">
                <a:sym typeface="Wingdings" panose="05000000000000000000" pitchFamily="2" charset="2"/>
              </a:rPr>
              <a:t>()</a:t>
            </a:r>
            <a:r>
              <a:rPr lang="zh-CN" altLang="en-US" sz="3200" dirty="0" smtClean="0">
                <a:sym typeface="Wingdings" panose="05000000000000000000" pitchFamily="2" charset="2"/>
              </a:rPr>
              <a:t>、</a:t>
            </a:r>
            <a:r>
              <a:rPr lang="en-US" altLang="zh-CN" sz="3200" dirty="0" err="1" smtClean="0">
                <a:sym typeface="Wingdings" panose="05000000000000000000" pitchFamily="2" charset="2"/>
              </a:rPr>
              <a:t>uid</a:t>
            </a:r>
            <a:r>
              <a:rPr lang="en-US" altLang="zh-CN" sz="3200" dirty="0" smtClean="0">
                <a:sym typeface="Wingdings" panose="05000000000000000000" pitchFamily="2" charset="2"/>
              </a:rPr>
              <a:t>()</a:t>
            </a:r>
            <a:r>
              <a:rPr lang="zh-CN" altLang="en-US" sz="3200" dirty="0" smtClean="0">
                <a:sym typeface="Wingdings" panose="05000000000000000000" pitchFamily="2" charset="2"/>
              </a:rPr>
              <a:t>、</a:t>
            </a:r>
            <a:r>
              <a:rPr lang="en-US" altLang="zh-CN" sz="3200" dirty="0" err="1" smtClean="0">
                <a:sym typeface="Wingdings" panose="05000000000000000000" pitchFamily="2" charset="2"/>
              </a:rPr>
              <a:t>cpu</a:t>
            </a:r>
            <a:r>
              <a:rPr lang="en-US" altLang="zh-CN" sz="3200" dirty="0" smtClean="0">
                <a:sym typeface="Wingdings" panose="05000000000000000000" pitchFamily="2" charset="2"/>
              </a:rPr>
              <a:t>()…</a:t>
            </a:r>
            <a:r>
              <a:rPr lang="zh-CN" altLang="en-US" sz="3200" dirty="0" smtClean="0">
                <a:sym typeface="Wingdings" panose="05000000000000000000" pitchFamily="2" charset="2"/>
              </a:rPr>
              <a:t>）获取进程各个字段的信息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501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查找系统的存在的所有进程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系统通过</a:t>
            </a:r>
            <a:r>
              <a:rPr lang="en-US" altLang="zh-CN" sz="3200" dirty="0"/>
              <a:t>PCB</a:t>
            </a:r>
            <a:r>
              <a:rPr lang="zh-CN" altLang="en-US" sz="3200" dirty="0"/>
              <a:t>来感应一个进程的存在，在系统中具体的数据结构形式为</a:t>
            </a:r>
            <a:r>
              <a:rPr lang="en-US" altLang="zh-CN" sz="3200" dirty="0" err="1"/>
              <a:t>task_struct</a:t>
            </a:r>
            <a:endParaRPr lang="zh-CN" altLang="en-US" sz="3200" dirty="0"/>
          </a:p>
          <a:p>
            <a:r>
              <a:rPr lang="zh-CN" altLang="en-US" sz="3200" dirty="0" smtClean="0"/>
              <a:t>系统</a:t>
            </a:r>
            <a:r>
              <a:rPr lang="zh-CN" altLang="en-US" sz="3200" dirty="0"/>
              <a:t>中的进程是以进程树的形式存在，我们只要找到该树的树根，然后按照树的遍历方法就可以获取所有进程的</a:t>
            </a:r>
            <a:r>
              <a:rPr lang="zh-CN" altLang="en-US" sz="3200" dirty="0" smtClean="0"/>
              <a:t>信息</a:t>
            </a:r>
            <a:endParaRPr lang="en-US" altLang="zh-CN" sz="3200" dirty="0" smtClean="0"/>
          </a:p>
          <a:p>
            <a:r>
              <a:rPr lang="en-US" altLang="zh-CN" sz="3200" dirty="0" smtClean="0">
                <a:sym typeface="Wingdings" panose="05000000000000000000" pitchFamily="2" charset="2"/>
              </a:rPr>
              <a:t></a:t>
            </a:r>
            <a:r>
              <a:rPr lang="zh-CN" altLang="en-US" sz="3200" dirty="0" smtClean="0">
                <a:sym typeface="Wingdings" panose="05000000000000000000" pitchFamily="2" charset="2"/>
              </a:rPr>
              <a:t>内核为我们提供了遍历进程的函数</a:t>
            </a:r>
            <a:r>
              <a:rPr lang="en-US" altLang="zh-CN" sz="3200" dirty="0" err="1" smtClean="0">
                <a:sym typeface="Wingdings" panose="05000000000000000000" pitchFamily="2" charset="2"/>
              </a:rPr>
              <a:t>for_each_process</a:t>
            </a:r>
            <a:r>
              <a:rPr lang="en-US" altLang="zh-CN" sz="3200" dirty="0" smtClean="0">
                <a:sym typeface="Wingdings" panose="05000000000000000000" pitchFamily="2" charset="2"/>
              </a:rPr>
              <a:t>(p)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5911222"/>
            <a:ext cx="8118069" cy="9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查找系统的存在的所有</a:t>
            </a:r>
            <a:r>
              <a:rPr lang="zh-CN" altLang="en-US" b="1" dirty="0" smtClean="0"/>
              <a:t>进程（续）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/>
              <a:t>for_each_process</a:t>
            </a:r>
            <a:r>
              <a:rPr lang="en-US" altLang="zh-CN" sz="3200" dirty="0" smtClean="0"/>
              <a:t>(p)</a:t>
            </a:r>
            <a:r>
              <a:rPr lang="zh-CN" altLang="en-US" sz="3200" dirty="0" smtClean="0"/>
              <a:t>宏实际上是一个</a:t>
            </a:r>
            <a:r>
              <a:rPr lang="en-US" altLang="zh-CN" sz="3200" dirty="0" smtClean="0"/>
              <a:t>for</a:t>
            </a:r>
            <a:r>
              <a:rPr lang="zh-CN" altLang="en-US" sz="3200" dirty="0" smtClean="0"/>
              <a:t>循环的结构，其中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的数据类型为</a:t>
            </a:r>
            <a:r>
              <a:rPr lang="en-US" altLang="zh-CN" sz="3200" dirty="0" err="1" smtClean="0"/>
              <a:t>task_struct</a:t>
            </a:r>
            <a:r>
              <a:rPr lang="zh-CN" altLang="en-US" sz="3200" dirty="0" smtClean="0"/>
              <a:t>*，所以我们可以直接使用形如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pid</a:t>
            </a:r>
            <a:r>
              <a:rPr lang="zh-CN" altLang="en-US" sz="3200" dirty="0" smtClean="0"/>
              <a:t>的形式来获取当前进程的相关信息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14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</TotalTime>
  <Words>382</Words>
  <Application>Microsoft Office PowerPoint</Application>
  <PresentationFormat>宽屏</PresentationFormat>
  <Paragraphs>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幼圆</vt:lpstr>
      <vt:lpstr>Arial</vt:lpstr>
      <vt:lpstr>Century Gothic</vt:lpstr>
      <vt:lpstr>Wingdings</vt:lpstr>
      <vt:lpstr>Wingdings 3</vt:lpstr>
      <vt:lpstr>丝状</vt:lpstr>
      <vt:lpstr>SystemTap使用之 分析进程</vt:lpstr>
      <vt:lpstr>SystemTap使用基础</vt:lpstr>
      <vt:lpstr>SystemTap中的’$’和’@’</vt:lpstr>
      <vt:lpstr>SystemTap中打印变量地址’$$’</vt:lpstr>
      <vt:lpstr>PowerPoint 演示文稿</vt:lpstr>
      <vt:lpstr>SystemTap内嵌C程序</vt:lpstr>
      <vt:lpstr>打印当前系统中运行的所有进程的信息</vt:lpstr>
      <vt:lpstr>查找系统的存在的所有进程</vt:lpstr>
      <vt:lpstr>查找系统的存在的所有进程（续）</vt:lpstr>
      <vt:lpstr>打印进程家族信息</vt:lpstr>
      <vt:lpstr>打印进程家族信息（续）</vt:lpstr>
      <vt:lpstr>打印进程家族信息(续)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SystemTap使用之 分析进程</dc:title>
  <dc:creator>hangc</dc:creator>
  <cp:lastModifiedBy>hangc</cp:lastModifiedBy>
  <cp:revision>9</cp:revision>
  <dcterms:created xsi:type="dcterms:W3CDTF">2013-10-10T08:52:11Z</dcterms:created>
  <dcterms:modified xsi:type="dcterms:W3CDTF">2013-10-10T11:10:26Z</dcterms:modified>
</cp:coreProperties>
</file>