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1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8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9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4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277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92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58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5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1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1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7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3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99DB-C584-43CC-8782-42812967C5EE}" type="datetimeFigureOut">
              <a:rPr lang="zh-CN" altLang="en-US" smtClean="0"/>
              <a:t>2013/11/28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92510E-4B27-499D-9029-6751A6E6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4104" y="1410419"/>
            <a:ext cx="8915399" cy="2262781"/>
          </a:xfrm>
        </p:spPr>
        <p:txBody>
          <a:bodyPr/>
          <a:lstStyle/>
          <a:p>
            <a:pPr algn="ctr"/>
            <a:r>
              <a:rPr lang="en-US" altLang="zh-CN" dirty="0" err="1"/>
              <a:t>s</a:t>
            </a:r>
            <a:r>
              <a:rPr lang="en-US" altLang="zh-CN" dirty="0" err="1" smtClean="0"/>
              <a:t>ysfs</a:t>
            </a:r>
            <a:r>
              <a:rPr lang="zh-CN" altLang="en-US" dirty="0" smtClean="0"/>
              <a:t>文件系统的装载与基本操作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陈航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2013/11/28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9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</a:rPr>
              <a:t>基本数据结构的建立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92D050"/>
                </a:solidFill>
              </a:rPr>
              <a:t>对文件系统的操作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2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打开文件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sysfs_open_file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57205"/>
            <a:ext cx="8872344" cy="4538153"/>
          </a:xfrm>
        </p:spPr>
      </p:pic>
    </p:spTree>
    <p:extLst>
      <p:ext uri="{BB962C8B-B14F-4D97-AF65-F5344CB8AC3E}">
        <p14:creationId xmlns:p14="http://schemas.microsoft.com/office/powerpoint/2010/main" val="9242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ysfs_open_file</a:t>
            </a:r>
            <a:r>
              <a:rPr lang="zh-CN" altLang="en-US" dirty="0" smtClean="0"/>
              <a:t>的实现过程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75117"/>
            <a:ext cx="8915400" cy="4436105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利用</a:t>
            </a:r>
            <a:r>
              <a:rPr lang="en-US" altLang="zh-CN" sz="2800" dirty="0"/>
              <a:t>file-&gt;</a:t>
            </a:r>
            <a:r>
              <a:rPr lang="en-US" altLang="zh-CN" sz="2800" dirty="0" err="1"/>
              <a:t>f_path.dentry</a:t>
            </a:r>
            <a:r>
              <a:rPr lang="en-US" altLang="zh-CN" sz="2800" dirty="0"/>
              <a:t>-&gt;</a:t>
            </a:r>
            <a:r>
              <a:rPr lang="en-US" altLang="zh-CN" sz="2800" dirty="0" err="1" smtClean="0"/>
              <a:t>d_fsdata</a:t>
            </a:r>
            <a:r>
              <a:rPr lang="zh-CN" altLang="en-US" sz="2800" dirty="0" smtClean="0"/>
              <a:t>找到对应的</a:t>
            </a:r>
            <a:r>
              <a:rPr lang="en-US" altLang="zh-CN" sz="2800" dirty="0" err="1" smtClean="0"/>
              <a:t>dirent</a:t>
            </a:r>
            <a:endParaRPr lang="en-US" altLang="zh-CN" sz="2800" dirty="0" smtClean="0"/>
          </a:p>
          <a:p>
            <a:r>
              <a:rPr lang="zh-CN" altLang="en-US" sz="2800" dirty="0" smtClean="0"/>
              <a:t>利用</a:t>
            </a:r>
            <a:r>
              <a:rPr lang="en-US" altLang="zh-CN" sz="2800" dirty="0" err="1" smtClean="0"/>
              <a:t>dirent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sd</a:t>
            </a:r>
            <a:r>
              <a:rPr lang="zh-CN" altLang="en-US" sz="2800" dirty="0" smtClean="0"/>
              <a:t>找到对应的</a:t>
            </a:r>
            <a:r>
              <a:rPr lang="en-US" altLang="zh-CN" sz="2800" dirty="0" err="1" smtClean="0"/>
              <a:t>kobject</a:t>
            </a:r>
            <a:endParaRPr lang="en-US" altLang="zh-CN" sz="2800" dirty="0" smtClean="0"/>
          </a:p>
          <a:p>
            <a:r>
              <a:rPr lang="zh-CN" altLang="en-US" sz="2800" dirty="0" smtClean="0"/>
              <a:t>新建</a:t>
            </a:r>
            <a:r>
              <a:rPr lang="en-US" altLang="zh-CN" sz="2800" dirty="0" smtClean="0"/>
              <a:t>buffer</a:t>
            </a:r>
            <a:r>
              <a:rPr lang="zh-CN" altLang="en-US" sz="2800" dirty="0" smtClean="0"/>
              <a:t>，并将</a:t>
            </a:r>
            <a:r>
              <a:rPr lang="en-US" altLang="zh-CN" sz="2800" dirty="0" err="1" smtClean="0"/>
              <a:t>private_data</a:t>
            </a:r>
            <a:r>
              <a:rPr lang="zh-CN" altLang="en-US" sz="2800" dirty="0" smtClean="0"/>
              <a:t>指向该</a:t>
            </a:r>
            <a:r>
              <a:rPr lang="en-US" altLang="zh-CN" sz="2800" dirty="0" smtClean="0"/>
              <a:t>buffer</a:t>
            </a:r>
            <a:r>
              <a:rPr lang="zh-CN" altLang="en-US" sz="2800" dirty="0" smtClean="0"/>
              <a:t>缓冲区</a:t>
            </a:r>
            <a:endParaRPr lang="en-US" altLang="zh-CN" sz="2800" dirty="0" smtClean="0"/>
          </a:p>
          <a:p>
            <a:r>
              <a:rPr lang="zh-CN" altLang="en-US" sz="2800" dirty="0" smtClean="0"/>
              <a:t>将上面得到的</a:t>
            </a:r>
            <a:r>
              <a:rPr lang="en-US" altLang="zh-CN" sz="2800" dirty="0" err="1" smtClean="0"/>
              <a:t>kobject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ops(</a:t>
            </a:r>
            <a:r>
              <a:rPr lang="zh-CN" altLang="en-US" sz="2800" dirty="0" smtClean="0"/>
              <a:t>操作方法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复制给</a:t>
            </a:r>
            <a:r>
              <a:rPr lang="en-US" altLang="zh-CN" sz="2800" dirty="0" smtClean="0"/>
              <a:t>buffer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ops</a:t>
            </a:r>
          </a:p>
          <a:p>
            <a:r>
              <a:rPr lang="zh-CN" altLang="en-US" sz="2800" dirty="0" smtClean="0"/>
              <a:t>新建一个</a:t>
            </a:r>
            <a:r>
              <a:rPr lang="en-US" altLang="zh-CN" sz="2800" dirty="0" err="1" smtClean="0"/>
              <a:t>sysfs_open_dirent</a:t>
            </a:r>
            <a:r>
              <a:rPr lang="zh-CN" altLang="en-US" sz="2800" dirty="0" smtClean="0"/>
              <a:t>结构，将其中的</a:t>
            </a:r>
            <a:r>
              <a:rPr lang="en-US" altLang="zh-CN" sz="2800" dirty="0" smtClean="0"/>
              <a:t>buffer</a:t>
            </a:r>
            <a:r>
              <a:rPr lang="zh-CN" altLang="en-US" sz="2800" dirty="0" smtClean="0"/>
              <a:t>字段指向这个</a:t>
            </a:r>
            <a:r>
              <a:rPr lang="en-US" altLang="zh-CN" sz="2800" dirty="0" smtClean="0"/>
              <a:t>buffer</a:t>
            </a:r>
            <a:r>
              <a:rPr lang="zh-CN" altLang="en-US" sz="2800" dirty="0" smtClean="0"/>
              <a:t>缓冲区链表</a:t>
            </a:r>
            <a:endParaRPr lang="en-US" altLang="zh-CN" sz="2800" dirty="0" smtClean="0"/>
          </a:p>
          <a:p>
            <a:r>
              <a:rPr lang="zh-CN" altLang="en-US" sz="2800" dirty="0" smtClean="0"/>
              <a:t>利用</a:t>
            </a:r>
            <a:r>
              <a:rPr lang="en-US" altLang="zh-CN" sz="2800" dirty="0" err="1" smtClean="0"/>
              <a:t>dirent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open</a:t>
            </a:r>
            <a:r>
              <a:rPr lang="zh-CN" altLang="en-US" sz="2800" dirty="0" smtClean="0"/>
              <a:t>指针指向新建的</a:t>
            </a:r>
            <a:r>
              <a:rPr lang="en-US" altLang="zh-CN" sz="2800" dirty="0" err="1" smtClean="0"/>
              <a:t>sysfs_open_dirent</a:t>
            </a:r>
            <a:r>
              <a:rPr lang="zh-CN" altLang="en-US" sz="2800" dirty="0" smtClean="0"/>
              <a:t>结构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08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文件的读写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sysfs_read_file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sysfs_write_file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28" y="1831682"/>
            <a:ext cx="8703653" cy="4871049"/>
          </a:xfrm>
        </p:spPr>
      </p:pic>
    </p:spTree>
    <p:extLst>
      <p:ext uri="{BB962C8B-B14F-4D97-AF65-F5344CB8AC3E}">
        <p14:creationId xmlns:p14="http://schemas.microsoft.com/office/powerpoint/2010/main" val="40414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sysfs_read_file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44128"/>
            <a:ext cx="8915400" cy="436709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利用</a:t>
            </a:r>
            <a:r>
              <a:rPr lang="en-US" altLang="zh-CN" sz="3200" dirty="0" err="1" smtClean="0"/>
              <a:t>fill_read_buffer</a:t>
            </a:r>
            <a:r>
              <a:rPr lang="zh-CN" altLang="en-US" sz="3200" dirty="0" smtClean="0"/>
              <a:t>分配一个页帧用作缓冲区</a:t>
            </a:r>
            <a:endParaRPr lang="en-US" altLang="zh-CN" sz="3200" dirty="0" smtClean="0"/>
          </a:p>
          <a:p>
            <a:r>
              <a:rPr lang="zh-CN" altLang="en-US" sz="3200" dirty="0" smtClean="0"/>
              <a:t>利用</a:t>
            </a:r>
            <a:r>
              <a:rPr lang="en-US" altLang="zh-CN" sz="3200" dirty="0" smtClean="0"/>
              <a:t>buffer-&gt;ops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show</a:t>
            </a:r>
            <a:r>
              <a:rPr lang="zh-CN" altLang="en-US" sz="3200" dirty="0" smtClean="0"/>
              <a:t>方法向缓冲区提供内容，即向分配的页帧填入数据</a:t>
            </a:r>
            <a:endParaRPr lang="en-US" altLang="zh-CN" sz="3200" dirty="0" smtClean="0"/>
          </a:p>
          <a:p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simple_read_from_buffer</a:t>
            </a:r>
            <a:r>
              <a:rPr lang="zh-CN" altLang="en-US" sz="3200" dirty="0" smtClean="0"/>
              <a:t>将</a:t>
            </a:r>
            <a:r>
              <a:rPr lang="en-US" altLang="zh-CN" sz="3200" dirty="0" smtClean="0"/>
              <a:t>buffer</a:t>
            </a:r>
            <a:r>
              <a:rPr lang="zh-CN" altLang="en-US" sz="3200" dirty="0" smtClean="0"/>
              <a:t>中的数据拷贝到用户空间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52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sysfs_write_file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利用</a:t>
            </a:r>
            <a:r>
              <a:rPr lang="en-US" altLang="zh-CN" sz="3200" dirty="0" err="1" smtClean="0"/>
              <a:t>fill_write_buffer</a:t>
            </a:r>
            <a:r>
              <a:rPr lang="zh-CN" altLang="en-US" sz="3200" dirty="0" smtClean="0"/>
              <a:t>分配一个页帧</a:t>
            </a:r>
            <a:endParaRPr lang="en-US" altLang="zh-CN" sz="3200" dirty="0" smtClean="0"/>
          </a:p>
          <a:p>
            <a:r>
              <a:rPr lang="zh-CN" altLang="en-US" sz="3200" dirty="0" smtClean="0"/>
              <a:t>将用户空间的数据拷贝到该页帧中，并设置</a:t>
            </a:r>
            <a:r>
              <a:rPr lang="en-US" altLang="zh-CN" sz="3200" dirty="0" err="1" smtClean="0"/>
              <a:t>needs_read_file</a:t>
            </a:r>
            <a:r>
              <a:rPr lang="en-US" altLang="zh-CN" sz="3200" dirty="0" smtClean="0"/>
              <a:t> = 1</a:t>
            </a:r>
          </a:p>
          <a:p>
            <a:r>
              <a:rPr lang="zh-CN" altLang="en-US" sz="3200" dirty="0" smtClean="0"/>
              <a:t>调用</a:t>
            </a:r>
            <a:r>
              <a:rPr lang="en-US" altLang="zh-CN" sz="3200" dirty="0" smtClean="0"/>
              <a:t>buffer-&gt;ops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store</a:t>
            </a:r>
            <a:r>
              <a:rPr lang="zh-CN" altLang="en-US" sz="3200" dirty="0" smtClean="0"/>
              <a:t>方法将数据读取到内核的相应存储位置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5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/>
              <a:t>Thank You</a:t>
            </a:r>
            <a:r>
              <a:rPr lang="zh-CN" altLang="en-US" sz="6000" dirty="0" smtClean="0"/>
              <a:t>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734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dentry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sysfs_dirent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三者间的关系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74" y="1460741"/>
            <a:ext cx="7340068" cy="5397988"/>
          </a:xfrm>
        </p:spPr>
      </p:pic>
    </p:spTree>
    <p:extLst>
      <p:ext uri="{BB962C8B-B14F-4D97-AF65-F5344CB8AC3E}">
        <p14:creationId xmlns:p14="http://schemas.microsoft.com/office/powerpoint/2010/main" val="11120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92D050"/>
                </a:solidFill>
              </a:rPr>
              <a:t>基本数据结构的建立</a:t>
            </a:r>
            <a:endParaRPr lang="en-US" altLang="zh-CN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sz="3600" dirty="0"/>
              <a:t>对</a:t>
            </a:r>
            <a:r>
              <a:rPr lang="zh-CN" altLang="en-US" sz="3600" dirty="0" smtClean="0"/>
              <a:t>文件系统的操作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47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sysfs</a:t>
            </a:r>
            <a:r>
              <a:rPr lang="zh-CN" altLang="en-US" dirty="0" smtClean="0"/>
              <a:t>创建目录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18249"/>
            <a:ext cx="8915400" cy="4392973"/>
          </a:xfrm>
        </p:spPr>
        <p:txBody>
          <a:bodyPr/>
          <a:lstStyle/>
          <a:p>
            <a:r>
              <a:rPr lang="en-US" altLang="zh-CN" sz="3200" dirty="0" err="1"/>
              <a:t>k</a:t>
            </a:r>
            <a:r>
              <a:rPr lang="en-US" altLang="zh-CN" sz="3200" dirty="0" err="1" smtClean="0"/>
              <a:t>object_add</a:t>
            </a:r>
            <a:r>
              <a:rPr lang="en-US" altLang="zh-CN" sz="3200" dirty="0" smtClean="0"/>
              <a:t>()</a:t>
            </a:r>
            <a:r>
              <a:rPr lang="en-US" altLang="zh-CN" sz="3200" dirty="0" smtClean="0">
                <a:sym typeface="Wingdings" panose="05000000000000000000" pitchFamily="2" charset="2"/>
              </a:rPr>
              <a:t>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create_dir</a:t>
            </a:r>
            <a:r>
              <a:rPr lang="en-US" altLang="zh-CN" sz="3200" dirty="0" smtClean="0">
                <a:sym typeface="Wingdings" panose="05000000000000000000" pitchFamily="2" charset="2"/>
              </a:rPr>
              <a:t>()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sysfs_create_dir</a:t>
            </a:r>
            <a:r>
              <a:rPr lang="en-US" altLang="zh-CN" sz="3200" dirty="0" smtClean="0">
                <a:sym typeface="Wingdings" panose="05000000000000000000" pitchFamily="2" charset="2"/>
              </a:rPr>
              <a:t>()</a:t>
            </a:r>
          </a:p>
          <a:p>
            <a:r>
              <a:rPr lang="zh-CN" altLang="zh-CN" sz="3200" dirty="0" smtClean="0"/>
              <a:t>首先</a:t>
            </a:r>
            <a:r>
              <a:rPr lang="zh-CN" altLang="en-US" sz="3200" dirty="0" smtClean="0"/>
              <a:t>在</a:t>
            </a:r>
            <a:r>
              <a:rPr lang="en-US" altLang="zh-CN" sz="3200" dirty="0" err="1" smtClean="0"/>
              <a:t>kobject</a:t>
            </a:r>
            <a:r>
              <a:rPr lang="zh-CN" altLang="en-US" sz="3200" dirty="0" smtClean="0"/>
              <a:t>树</a:t>
            </a:r>
            <a:r>
              <a:rPr lang="zh-CN" altLang="en-US" sz="3200" dirty="0"/>
              <a:t>中</a:t>
            </a:r>
            <a:r>
              <a:rPr lang="zh-CN" altLang="zh-CN" sz="3200" dirty="0" smtClean="0"/>
              <a:t>创建</a:t>
            </a:r>
            <a:r>
              <a:rPr lang="zh-CN" altLang="zh-CN" sz="3200" dirty="0"/>
              <a:t>一个子</a:t>
            </a:r>
            <a:r>
              <a:rPr lang="en-US" altLang="zh-CN" sz="3200" dirty="0" err="1"/>
              <a:t>kobject</a:t>
            </a:r>
            <a:r>
              <a:rPr lang="zh-CN" altLang="zh-CN" sz="3200" dirty="0"/>
              <a:t>节点，再通过新创建</a:t>
            </a:r>
            <a:r>
              <a:rPr lang="zh-CN" altLang="zh-CN" sz="3200" dirty="0" smtClean="0"/>
              <a:t>的</a:t>
            </a:r>
            <a:r>
              <a:rPr lang="zh-CN" altLang="en-US" sz="3200" dirty="0"/>
              <a:t>子</a:t>
            </a:r>
            <a:r>
              <a:rPr lang="en-US" altLang="zh-CN" sz="3200" dirty="0" err="1" smtClean="0"/>
              <a:t>kobject</a:t>
            </a:r>
            <a:r>
              <a:rPr lang="zh-CN" altLang="zh-CN" sz="3200" dirty="0"/>
              <a:t>节点的父节点的</a:t>
            </a:r>
            <a:r>
              <a:rPr lang="en-US" altLang="zh-CN" sz="3200" dirty="0" err="1"/>
              <a:t>sd</a:t>
            </a:r>
            <a:r>
              <a:rPr lang="zh-CN" altLang="zh-CN" sz="3200" dirty="0" smtClean="0"/>
              <a:t>指针在</a:t>
            </a:r>
            <a:r>
              <a:rPr lang="en-US" altLang="zh-CN" sz="3200" dirty="0" err="1" smtClean="0"/>
              <a:t>sysfs_dirent</a:t>
            </a:r>
            <a:r>
              <a:rPr lang="zh-CN" altLang="zh-CN" sz="3200" dirty="0" smtClean="0"/>
              <a:t>树下</a:t>
            </a:r>
            <a:r>
              <a:rPr lang="zh-CN" altLang="zh-CN" sz="3200" dirty="0"/>
              <a:t>找到对应的</a:t>
            </a:r>
            <a:r>
              <a:rPr lang="en-US" altLang="zh-CN" sz="3200" dirty="0" err="1"/>
              <a:t>dirent</a:t>
            </a:r>
            <a:r>
              <a:rPr lang="zh-CN" altLang="zh-CN" sz="3200" dirty="0"/>
              <a:t>节点，再在该</a:t>
            </a:r>
            <a:r>
              <a:rPr lang="en-US" altLang="zh-CN" sz="3200" dirty="0" err="1"/>
              <a:t>dirent</a:t>
            </a:r>
            <a:r>
              <a:rPr lang="zh-CN" altLang="zh-CN" sz="3200" dirty="0"/>
              <a:t>节点下</a:t>
            </a:r>
            <a:r>
              <a:rPr lang="zh-CN" altLang="zh-CN" sz="3200" dirty="0" smtClean="0"/>
              <a:t>新建</a:t>
            </a:r>
            <a:r>
              <a:rPr lang="zh-CN" altLang="zh-CN" sz="3200" dirty="0"/>
              <a:t>一个新的</a:t>
            </a:r>
            <a:r>
              <a:rPr lang="en-US" altLang="zh-CN" sz="3200" dirty="0" err="1"/>
              <a:t>dirent</a:t>
            </a:r>
            <a:r>
              <a:rPr lang="zh-CN" altLang="zh-CN" sz="3200" dirty="0"/>
              <a:t>节点，并分配</a:t>
            </a:r>
            <a:r>
              <a:rPr lang="en-US" altLang="zh-CN" sz="3200" dirty="0" err="1"/>
              <a:t>dirent</a:t>
            </a:r>
            <a:r>
              <a:rPr lang="en-US" altLang="zh-CN" sz="3200" dirty="0"/>
              <a:t>-&gt;</a:t>
            </a:r>
            <a:r>
              <a:rPr lang="en-US" altLang="zh-CN" sz="3200" dirty="0" err="1"/>
              <a:t>s_ino</a:t>
            </a:r>
            <a:endParaRPr lang="zh-CN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ysfs</a:t>
            </a:r>
            <a:r>
              <a:rPr lang="zh-CN" altLang="en-US" dirty="0" smtClean="0"/>
              <a:t>创建文件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0738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s</a:t>
            </a:r>
            <a:r>
              <a:rPr lang="en-US" altLang="zh-CN" sz="3200" dirty="0" err="1" smtClean="0"/>
              <a:t>ysfs_create_file</a:t>
            </a:r>
            <a:r>
              <a:rPr lang="en-US" altLang="zh-CN" sz="3200" dirty="0" smtClean="0"/>
              <a:t>()</a:t>
            </a:r>
          </a:p>
          <a:p>
            <a:r>
              <a:rPr lang="zh-CN" altLang="en-US" sz="3200" dirty="0" smtClean="0"/>
              <a:t>通过</a:t>
            </a:r>
            <a:r>
              <a:rPr lang="en-US" altLang="zh-CN" sz="3200" dirty="0" smtClean="0"/>
              <a:t>SYSFS_KOBJ_ATTR</a:t>
            </a:r>
            <a:r>
              <a:rPr lang="zh-CN" altLang="en-US" sz="3200" dirty="0" smtClean="0"/>
              <a:t>指定新创建的为普通文件，并将新创建的</a:t>
            </a:r>
            <a:r>
              <a:rPr lang="en-US" altLang="zh-CN" sz="3200" dirty="0" err="1" smtClean="0"/>
              <a:t>dirent</a:t>
            </a:r>
            <a:r>
              <a:rPr lang="zh-CN" altLang="en-US" sz="3200" dirty="0" smtClean="0"/>
              <a:t>节点挂在</a:t>
            </a:r>
            <a:r>
              <a:rPr lang="en-US" altLang="zh-CN" sz="3200" dirty="0" err="1" smtClean="0"/>
              <a:t>sysfs_dirent</a:t>
            </a:r>
            <a:r>
              <a:rPr lang="zh-CN" altLang="en-US" sz="3200" dirty="0" smtClean="0"/>
              <a:t>树中。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注意</a:t>
            </a:r>
            <a:r>
              <a:rPr lang="zh-CN" altLang="en-US" sz="3200" dirty="0" smtClean="0"/>
              <a:t>：此时并没有为该</a:t>
            </a:r>
            <a:r>
              <a:rPr lang="en-US" altLang="zh-CN" sz="3200" dirty="0" err="1" smtClean="0"/>
              <a:t>dirent</a:t>
            </a:r>
            <a:r>
              <a:rPr lang="zh-CN" altLang="en-US" sz="3200" dirty="0" smtClean="0"/>
              <a:t>节点建立相应的</a:t>
            </a:r>
            <a:r>
              <a:rPr lang="en-US" altLang="zh-CN" sz="3200" dirty="0" err="1" smtClean="0"/>
              <a:t>inode</a:t>
            </a:r>
            <a:r>
              <a:rPr lang="zh-CN" altLang="en-US" sz="3200" dirty="0" smtClean="0"/>
              <a:t>节点，相应</a:t>
            </a:r>
            <a:r>
              <a:rPr lang="en-US" altLang="zh-CN" sz="3200" dirty="0" err="1" smtClean="0"/>
              <a:t>inode</a:t>
            </a:r>
            <a:r>
              <a:rPr lang="zh-CN" altLang="en-US" sz="3200" dirty="0" smtClean="0"/>
              <a:t>节点的建立被延后到</a:t>
            </a:r>
            <a:r>
              <a:rPr lang="en-US" altLang="zh-CN" sz="3200" dirty="0" err="1" smtClean="0"/>
              <a:t>sysfs_lookup</a:t>
            </a:r>
            <a:r>
              <a:rPr lang="zh-CN" altLang="en-US" sz="3200" dirty="0" smtClean="0"/>
              <a:t>函数中。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89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装载文件系统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94294"/>
            <a:ext cx="8915400" cy="411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sysfs_file_super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|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|------</a:t>
            </a:r>
            <a:r>
              <a:rPr lang="en-US" altLang="zh-CN" sz="2400" dirty="0" err="1" smtClean="0"/>
              <a:t>sysfs_get_inode</a:t>
            </a:r>
            <a:r>
              <a:rPr lang="en-US" altLang="zh-CN" sz="2400" dirty="0" smtClean="0"/>
              <a:t>(&amp;</a:t>
            </a:r>
            <a:r>
              <a:rPr lang="en-US" altLang="zh-CN" sz="2400" dirty="0" err="1" smtClean="0"/>
              <a:t>sysfs_root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       |             ----</a:t>
            </a:r>
            <a:r>
              <a:rPr lang="en-US" altLang="zh-CN" sz="2400" dirty="0" err="1" smtClean="0"/>
              <a:t>sysfs_init_inode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包含了</a:t>
            </a:r>
            <a:r>
              <a:rPr lang="en-US" altLang="zh-CN" sz="2400" dirty="0" err="1" smtClean="0"/>
              <a:t>sysfs_lookup</a:t>
            </a:r>
            <a:r>
              <a:rPr lang="zh-CN" altLang="en-US" sz="2400" dirty="0" smtClean="0"/>
              <a:t>的设置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 smtClean="0"/>
              <a:t>       |------</a:t>
            </a:r>
            <a:r>
              <a:rPr lang="en-US" altLang="zh-CN" sz="2400" dirty="0" err="1" smtClean="0"/>
              <a:t>d_alloc_root</a:t>
            </a:r>
            <a:r>
              <a:rPr lang="en-US" altLang="zh-CN" sz="2400" dirty="0" smtClean="0"/>
              <a:t> [</a:t>
            </a:r>
            <a:r>
              <a:rPr lang="zh-CN" altLang="en-US" sz="2400" dirty="0" smtClean="0"/>
              <a:t>为根目录分配一个</a:t>
            </a:r>
            <a:r>
              <a:rPr lang="en-US" altLang="zh-CN" sz="2400" dirty="0" err="1" smtClean="0"/>
              <a:t>dentry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|------root-&gt;</a:t>
            </a:r>
            <a:r>
              <a:rPr lang="en-US" altLang="zh-CN" sz="2400" dirty="0" err="1" smtClean="0"/>
              <a:t>d_fsdata</a:t>
            </a:r>
            <a:r>
              <a:rPr lang="en-US" altLang="zh-CN" sz="2400" dirty="0" smtClean="0"/>
              <a:t> = &amp;</a:t>
            </a:r>
            <a:r>
              <a:rPr lang="en-US" altLang="zh-CN" sz="2400" dirty="0" err="1" smtClean="0"/>
              <a:t>sysfs_root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将新分配的</a:t>
            </a:r>
            <a:r>
              <a:rPr lang="en-US" altLang="zh-CN" sz="2400" dirty="0" err="1" smtClean="0"/>
              <a:t>dentry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												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d_fsdata</a:t>
            </a:r>
            <a:r>
              <a:rPr lang="zh-CN" altLang="en-US" sz="2400" dirty="0" smtClean="0"/>
              <a:t>指向超级块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06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sysfs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88853"/>
            <a:ext cx="8915400" cy="5469147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若干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描绘了一个树型的目录结构</a:t>
            </a:r>
            <a:r>
              <a:rPr lang="en-US" altLang="zh-CN" sz="2800" dirty="0"/>
              <a:t>, </a:t>
            </a:r>
            <a:r>
              <a:rPr lang="zh-CN" altLang="en-US" sz="2800" dirty="0"/>
              <a:t>这就是用户所看到的目录</a:t>
            </a:r>
            <a:r>
              <a:rPr lang="zh-CN" altLang="en-US" sz="2800" dirty="0" smtClean="0"/>
              <a:t>结构。</a:t>
            </a:r>
            <a:r>
              <a:rPr lang="zh-CN" altLang="en-US" sz="2800" dirty="0"/>
              <a:t>每个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指向一个索引节点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inode</a:t>
            </a:r>
            <a:r>
              <a:rPr lang="en-US" altLang="zh-CN" sz="2800" dirty="0"/>
              <a:t>)</a:t>
            </a:r>
            <a:r>
              <a:rPr lang="zh-CN" altLang="en-US" sz="2800" dirty="0"/>
              <a:t>结构</a:t>
            </a:r>
            <a:r>
              <a:rPr lang="en-US" altLang="zh-CN" sz="2800" dirty="0"/>
              <a:t>, </a:t>
            </a:r>
            <a:r>
              <a:rPr lang="zh-CN" altLang="en-US" sz="2800" dirty="0"/>
              <a:t>后者才是实际描述这个文件信息的结构</a:t>
            </a:r>
            <a:r>
              <a:rPr lang="en-US" altLang="zh-CN" sz="2800" dirty="0"/>
              <a:t>. </a:t>
            </a:r>
            <a:r>
              <a:rPr lang="zh-CN" altLang="en-US" sz="2800" dirty="0"/>
              <a:t>而多个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可以指向同一个</a:t>
            </a:r>
            <a:r>
              <a:rPr lang="en-US" altLang="zh-CN" sz="2800" dirty="0" err="1"/>
              <a:t>inode</a:t>
            </a:r>
            <a:r>
              <a:rPr lang="en-US" altLang="zh-CN" sz="2800" dirty="0"/>
              <a:t>, </a:t>
            </a:r>
            <a:r>
              <a:rPr lang="zh-CN" altLang="en-US" sz="2800" dirty="0"/>
              <a:t>这样就实现了</a:t>
            </a:r>
            <a:r>
              <a:rPr lang="en-US" altLang="zh-CN" sz="2800" dirty="0"/>
              <a:t>link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dirty="0" smtClean="0"/>
              <a:t> 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中实现了一组方法</a:t>
            </a:r>
            <a:r>
              <a:rPr lang="en-US" altLang="zh-CN" sz="2800" dirty="0"/>
              <a:t>(</a:t>
            </a:r>
            <a:r>
              <a:rPr lang="en-US" altLang="zh-CN" sz="2800" dirty="0" err="1"/>
              <a:t>d_op</a:t>
            </a:r>
            <a:r>
              <a:rPr lang="en-US" altLang="zh-CN" sz="2800" dirty="0"/>
              <a:t>), </a:t>
            </a:r>
            <a:r>
              <a:rPr lang="zh-CN" altLang="en-US" sz="2800" dirty="0"/>
              <a:t>主要是用于匹配子节点</a:t>
            </a:r>
            <a:r>
              <a:rPr lang="en-US" altLang="zh-CN" sz="2800" dirty="0"/>
              <a:t>. 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实现了一个散列表</a:t>
            </a:r>
            <a:r>
              <a:rPr lang="en-US" altLang="zh-CN" sz="2800" dirty="0"/>
              <a:t>, </a:t>
            </a:r>
            <a:r>
              <a:rPr lang="zh-CN" altLang="en-US" sz="2800" dirty="0"/>
              <a:t>以便于查找子节点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d_op</a:t>
            </a:r>
            <a:r>
              <a:rPr lang="zh-CN" altLang="en-US" sz="2800" dirty="0"/>
              <a:t>可能随文件系统类型的不同而</a:t>
            </a:r>
            <a:r>
              <a:rPr lang="zh-CN" altLang="en-US" sz="2800" dirty="0" smtClean="0"/>
              <a:t>不同。</a:t>
            </a:r>
            <a:endParaRPr lang="en-US" altLang="zh-CN" sz="2800" dirty="0" smtClean="0"/>
          </a:p>
          <a:p>
            <a:r>
              <a:rPr lang="zh-CN" altLang="en-US" sz="2800" dirty="0" smtClean="0"/>
              <a:t>虽然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树描绘了文件系统的目录结构</a:t>
            </a:r>
            <a:r>
              <a:rPr lang="en-US" altLang="zh-CN" sz="2800" dirty="0"/>
              <a:t>, </a:t>
            </a:r>
            <a:r>
              <a:rPr lang="zh-CN" altLang="en-US" sz="2800" dirty="0"/>
              <a:t>但是</a:t>
            </a:r>
            <a:r>
              <a:rPr lang="en-US" altLang="zh-CN" sz="2800" dirty="0"/>
              <a:t>, </a:t>
            </a:r>
            <a:r>
              <a:rPr lang="zh-CN" altLang="en-US" sz="2800" dirty="0"/>
              <a:t>这些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结构并不是常驻内存的</a:t>
            </a:r>
            <a:r>
              <a:rPr lang="en-US" altLang="zh-CN" sz="2800" dirty="0"/>
              <a:t>. </a:t>
            </a:r>
            <a:r>
              <a:rPr lang="zh-CN" altLang="en-US" sz="2800" dirty="0"/>
              <a:t>整个目录结构可能会非常大</a:t>
            </a:r>
            <a:r>
              <a:rPr lang="en-US" altLang="zh-CN" sz="2800" dirty="0"/>
              <a:t>, </a:t>
            </a:r>
            <a:r>
              <a:rPr lang="zh-CN" altLang="en-US" sz="2800" dirty="0"/>
              <a:t>以致于内存根本装不下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71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sysfs</a:t>
            </a:r>
            <a:r>
              <a:rPr lang="zh-CN" altLang="en-US" dirty="0"/>
              <a:t>中的</a:t>
            </a:r>
            <a:r>
              <a:rPr lang="en-US" altLang="zh-CN" dirty="0" err="1" smtClean="0"/>
              <a:t>dentry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97479"/>
            <a:ext cx="8915400" cy="525348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初始状态下</a:t>
            </a:r>
            <a:r>
              <a:rPr lang="en-US" altLang="zh-CN" sz="2800" dirty="0"/>
              <a:t>, </a:t>
            </a:r>
            <a:r>
              <a:rPr lang="zh-CN" altLang="en-US" sz="2800" dirty="0"/>
              <a:t>系统中只有代表根目录的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和它所指向的</a:t>
            </a:r>
            <a:r>
              <a:rPr lang="en-US" altLang="zh-CN" sz="2800" dirty="0" err="1"/>
              <a:t>inode</a:t>
            </a:r>
            <a:r>
              <a:rPr lang="en-US" altLang="zh-CN" sz="2800" dirty="0"/>
              <a:t>(</a:t>
            </a:r>
            <a:r>
              <a:rPr lang="zh-CN" altLang="en-US" sz="2800" dirty="0"/>
              <a:t>这是在根文件系统挂载时生成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). </a:t>
            </a:r>
            <a:r>
              <a:rPr lang="zh-CN" altLang="en-US" sz="2800" dirty="0"/>
              <a:t>此时要打开一个文件</a:t>
            </a:r>
            <a:r>
              <a:rPr lang="en-US" altLang="zh-CN" sz="2800" dirty="0"/>
              <a:t>, </a:t>
            </a:r>
            <a:r>
              <a:rPr lang="zh-CN" altLang="en-US" sz="2800" dirty="0"/>
              <a:t>文件路径中对应的节点都是不存在的</a:t>
            </a:r>
            <a:r>
              <a:rPr lang="en-US" altLang="zh-CN" sz="2800" dirty="0"/>
              <a:t>, </a:t>
            </a:r>
            <a:r>
              <a:rPr lang="zh-CN" altLang="en-US" sz="2800" dirty="0"/>
              <a:t>根目录的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无法找到需要的子节点</a:t>
            </a:r>
            <a:r>
              <a:rPr lang="en-US" altLang="zh-CN" sz="2800" dirty="0"/>
              <a:t>(</a:t>
            </a:r>
            <a:r>
              <a:rPr lang="zh-CN" altLang="en-US" sz="2800" dirty="0"/>
              <a:t>它现在还没有子节点</a:t>
            </a:r>
            <a:r>
              <a:rPr lang="en-US" altLang="zh-CN" sz="2800" dirty="0"/>
              <a:t>). </a:t>
            </a:r>
            <a:r>
              <a:rPr lang="zh-CN" altLang="en-US" sz="2800" dirty="0"/>
              <a:t>这时候就要通过</a:t>
            </a:r>
            <a:r>
              <a:rPr lang="en-US" altLang="zh-CN" sz="2800" dirty="0" err="1"/>
              <a:t>inode</a:t>
            </a:r>
            <a:r>
              <a:rPr lang="en-US" altLang="zh-CN" sz="2800" dirty="0"/>
              <a:t>-&gt;</a:t>
            </a:r>
            <a:r>
              <a:rPr lang="en-US" altLang="zh-CN" sz="2800" dirty="0" err="1"/>
              <a:t>i_op</a:t>
            </a:r>
            <a:r>
              <a:rPr lang="zh-CN" altLang="en-US" sz="2800" dirty="0"/>
              <a:t>中的</a:t>
            </a:r>
            <a:r>
              <a:rPr lang="en-US" altLang="zh-CN" sz="2800" dirty="0"/>
              <a:t>lookup</a:t>
            </a:r>
            <a:r>
              <a:rPr lang="zh-CN" altLang="en-US" sz="2800" dirty="0"/>
              <a:t>方法来寻找需要的</a:t>
            </a:r>
            <a:r>
              <a:rPr lang="en-US" altLang="zh-CN" sz="2800" dirty="0" err="1"/>
              <a:t>inode</a:t>
            </a:r>
            <a:r>
              <a:rPr lang="zh-CN" altLang="en-US" sz="2800" dirty="0"/>
              <a:t>的子节点</a:t>
            </a:r>
            <a:r>
              <a:rPr lang="en-US" altLang="zh-CN" sz="2800" dirty="0"/>
              <a:t>(</a:t>
            </a:r>
            <a:r>
              <a:rPr lang="zh-CN" altLang="en-US" sz="2800" dirty="0"/>
              <a:t>这往往是通过特定的文件系统类型定义的方法</a:t>
            </a:r>
            <a:r>
              <a:rPr lang="en-US" altLang="zh-CN" sz="2800" dirty="0"/>
              <a:t>, </a:t>
            </a:r>
            <a:r>
              <a:rPr lang="zh-CN" altLang="en-US" sz="2800" dirty="0"/>
              <a:t>从文件系统存储介质中去查找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), </a:t>
            </a:r>
            <a:r>
              <a:rPr lang="zh-CN" altLang="en-US" sz="2800" dirty="0"/>
              <a:t>找到以后</a:t>
            </a:r>
            <a:r>
              <a:rPr lang="en-US" altLang="zh-CN" sz="2800" dirty="0"/>
              <a:t>(</a:t>
            </a:r>
            <a:r>
              <a:rPr lang="zh-CN" altLang="en-US" sz="2800" dirty="0"/>
              <a:t>此时</a:t>
            </a:r>
            <a:r>
              <a:rPr lang="en-US" altLang="zh-CN" sz="2800" dirty="0" err="1"/>
              <a:t>inode</a:t>
            </a:r>
            <a:r>
              <a:rPr lang="zh-CN" altLang="en-US" sz="2800" dirty="0"/>
              <a:t>已被载入内存</a:t>
            </a:r>
            <a:r>
              <a:rPr lang="en-US" altLang="zh-CN" sz="2800" dirty="0"/>
              <a:t>), </a:t>
            </a:r>
            <a:r>
              <a:rPr lang="zh-CN" altLang="en-US" sz="2800" dirty="0"/>
              <a:t>再创建一个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与之关联上</a:t>
            </a:r>
            <a:r>
              <a:rPr lang="en-US" altLang="zh-CN" sz="2800" dirty="0"/>
              <a:t>.</a:t>
            </a:r>
            <a:r>
              <a:rPr lang="zh-CN" altLang="en-US" sz="2800" dirty="0"/>
              <a:t>由这一过程可见</a:t>
            </a:r>
            <a:r>
              <a:rPr lang="en-US" altLang="zh-CN" sz="2800" dirty="0"/>
              <a:t>, </a:t>
            </a:r>
            <a:r>
              <a:rPr lang="zh-CN" altLang="en-US" sz="2800" dirty="0"/>
              <a:t>其实是先有</a:t>
            </a:r>
            <a:r>
              <a:rPr lang="en-US" altLang="zh-CN" sz="2800" dirty="0" err="1"/>
              <a:t>inode</a:t>
            </a:r>
            <a:r>
              <a:rPr lang="zh-CN" altLang="en-US" sz="2800" dirty="0"/>
              <a:t>再有</a:t>
            </a:r>
            <a:r>
              <a:rPr lang="en-US" altLang="zh-CN" sz="2800" dirty="0" err="1"/>
              <a:t>dentry</a:t>
            </a:r>
            <a:r>
              <a:rPr lang="en-US" altLang="zh-CN" sz="2800" dirty="0"/>
              <a:t>. </a:t>
            </a:r>
            <a:r>
              <a:rPr lang="en-US" altLang="zh-CN" sz="2800" dirty="0" err="1"/>
              <a:t>inode</a:t>
            </a:r>
            <a:r>
              <a:rPr lang="zh-CN" altLang="en-US" sz="2800" dirty="0"/>
              <a:t>本身是存在于文件系统的存储介质上的</a:t>
            </a:r>
            <a:r>
              <a:rPr lang="en-US" altLang="zh-CN" sz="2800" dirty="0"/>
              <a:t>, </a:t>
            </a:r>
            <a:r>
              <a:rPr lang="zh-CN" altLang="en-US" sz="2800" dirty="0"/>
              <a:t>而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则是在内存中生成的</a:t>
            </a:r>
            <a:r>
              <a:rPr lang="en-US" altLang="zh-CN" sz="2800" dirty="0"/>
              <a:t>. </a:t>
            </a:r>
            <a:r>
              <a:rPr lang="en-US" altLang="zh-CN" sz="2800" dirty="0" err="1"/>
              <a:t>dentry</a:t>
            </a:r>
            <a:r>
              <a:rPr lang="zh-CN" altLang="en-US" sz="2800" dirty="0"/>
              <a:t>的存在加速了对</a:t>
            </a:r>
            <a:r>
              <a:rPr lang="en-US" altLang="zh-CN" sz="2800" dirty="0" err="1"/>
              <a:t>inode</a:t>
            </a:r>
            <a:r>
              <a:rPr lang="zh-CN" altLang="en-US" sz="2800" dirty="0"/>
              <a:t>的查询</a:t>
            </a:r>
            <a:r>
              <a:rPr lang="en-US" altLang="zh-CN" sz="2800" dirty="0"/>
              <a:t>.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9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sysfs_lookup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44128"/>
            <a:ext cx="8915400" cy="436709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在给定</a:t>
            </a:r>
            <a:r>
              <a:rPr lang="en-US" altLang="zh-CN" sz="3200" dirty="0" err="1" smtClean="0"/>
              <a:t>dentry</a:t>
            </a:r>
            <a:r>
              <a:rPr lang="zh-CN" altLang="en-US" sz="3200" dirty="0" smtClean="0"/>
              <a:t>目录下查找一个具有特定名称、属于某个</a:t>
            </a:r>
            <a:r>
              <a:rPr lang="en-US" altLang="zh-CN" sz="3200" dirty="0" err="1" smtClean="0"/>
              <a:t>sysfs_dirent</a:t>
            </a:r>
            <a:r>
              <a:rPr lang="zh-CN" altLang="en-US" sz="3200" dirty="0" smtClean="0"/>
              <a:t>实例对应的目录下的属性，找到对应的</a:t>
            </a:r>
            <a:r>
              <a:rPr lang="en-US" altLang="zh-CN" sz="3200" dirty="0" err="1" smtClean="0"/>
              <a:t>dirent</a:t>
            </a:r>
            <a:r>
              <a:rPr lang="zh-CN" altLang="en-US" sz="3200" dirty="0" smtClean="0"/>
              <a:t>后通过</a:t>
            </a:r>
            <a:r>
              <a:rPr lang="en-US" altLang="zh-CN" sz="3200" dirty="0" smtClean="0"/>
              <a:t>hash(</a:t>
            </a:r>
            <a:r>
              <a:rPr lang="en-US" altLang="zh-CN" sz="3200" dirty="0" err="1" smtClean="0"/>
              <a:t>sysfs_sb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s_ino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在</a:t>
            </a:r>
            <a:r>
              <a:rPr lang="en-US" altLang="zh-CN" sz="3200" dirty="0" err="1" smtClean="0"/>
              <a:t>inode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hash</a:t>
            </a:r>
            <a:r>
              <a:rPr lang="zh-CN" altLang="en-US" sz="3200" dirty="0" smtClean="0"/>
              <a:t>表找查找是否存在与该</a:t>
            </a:r>
            <a:r>
              <a:rPr lang="en-US" altLang="zh-CN" sz="3200" dirty="0" err="1" smtClean="0"/>
              <a:t>dirent</a:t>
            </a:r>
            <a:r>
              <a:rPr lang="zh-CN" altLang="en-US" sz="3200" dirty="0" smtClean="0"/>
              <a:t>对应的</a:t>
            </a:r>
            <a:r>
              <a:rPr lang="en-US" altLang="zh-CN" sz="3200" dirty="0" err="1" smtClean="0"/>
              <a:t>inode</a:t>
            </a:r>
            <a:r>
              <a:rPr lang="zh-CN" altLang="en-US" sz="3200" dirty="0"/>
              <a:t>。</a:t>
            </a:r>
            <a:r>
              <a:rPr lang="zh-CN" altLang="en-US" sz="3200" dirty="0" smtClean="0"/>
              <a:t>若不存在，则新建一个</a:t>
            </a:r>
            <a:r>
              <a:rPr lang="en-US" altLang="zh-CN" sz="3200" dirty="0" err="1" smtClean="0"/>
              <a:t>inode</a:t>
            </a:r>
            <a:r>
              <a:rPr lang="zh-CN" altLang="en-US" sz="3200" dirty="0" smtClean="0"/>
              <a:t>，并对</a:t>
            </a:r>
            <a:r>
              <a:rPr lang="en-US" altLang="zh-CN" sz="3200" dirty="0" err="1" smtClean="0"/>
              <a:t>inode</a:t>
            </a:r>
            <a:r>
              <a:rPr lang="zh-CN" altLang="en-US" sz="3200" dirty="0" smtClean="0"/>
              <a:t>进行一系列属性的设置。最后，将</a:t>
            </a:r>
            <a:r>
              <a:rPr lang="en-US" altLang="zh-CN" sz="3200" dirty="0" err="1" smtClean="0"/>
              <a:t>dentry</a:t>
            </a:r>
            <a:r>
              <a:rPr lang="zh-CN" altLang="en-US" sz="3200" dirty="0" smtClean="0"/>
              <a:t>插入到</a:t>
            </a:r>
            <a:r>
              <a:rPr lang="en-US" altLang="zh-CN" sz="3200" dirty="0" err="1" smtClean="0"/>
              <a:t>inode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i_dentry</a:t>
            </a:r>
            <a:r>
              <a:rPr lang="zh-CN" altLang="en-US" sz="3200" dirty="0" smtClean="0"/>
              <a:t>链表中，因为一个</a:t>
            </a:r>
            <a:r>
              <a:rPr lang="en-US" altLang="zh-CN" sz="3200" dirty="0" err="1" smtClean="0"/>
              <a:t>inode</a:t>
            </a:r>
            <a:r>
              <a:rPr lang="zh-CN" altLang="en-US" sz="3200" dirty="0" smtClean="0"/>
              <a:t>可以对应多个</a:t>
            </a:r>
            <a:r>
              <a:rPr lang="en-US" altLang="zh-CN" sz="3200" dirty="0" err="1" smtClean="0"/>
              <a:t>dentry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30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783</Words>
  <Application>Microsoft Office PowerPoint</Application>
  <PresentationFormat>宽屏</PresentationFormat>
  <Paragraphs>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幼圆</vt:lpstr>
      <vt:lpstr>Arial</vt:lpstr>
      <vt:lpstr>Century Gothic</vt:lpstr>
      <vt:lpstr>Wingdings</vt:lpstr>
      <vt:lpstr>Wingdings 3</vt:lpstr>
      <vt:lpstr>丝状</vt:lpstr>
      <vt:lpstr>sysfs文件系统的装载与基本操作</vt:lpstr>
      <vt:lpstr>dentry、sysfs_dirent、inode三者间的关系</vt:lpstr>
      <vt:lpstr>PowerPoint 演示文稿</vt:lpstr>
      <vt:lpstr>sysfs创建目录</vt:lpstr>
      <vt:lpstr>sysfs创建文件</vt:lpstr>
      <vt:lpstr>装载文件系统</vt:lpstr>
      <vt:lpstr>关于sysfs中的dentry</vt:lpstr>
      <vt:lpstr>关于sysfs中的dentry(续)</vt:lpstr>
      <vt:lpstr>查找文件---sysfs_lookup</vt:lpstr>
      <vt:lpstr>PowerPoint 演示文稿</vt:lpstr>
      <vt:lpstr>打开文件---sysfs_open_file</vt:lpstr>
      <vt:lpstr>sysfs_open_file的实现过程</vt:lpstr>
      <vt:lpstr>文件的读写---sysfs_read_file  sysfs_write_file</vt:lpstr>
      <vt:lpstr>sysfs_read_file</vt:lpstr>
      <vt:lpstr>sysfs_write_file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hangc</dc:creator>
  <cp:lastModifiedBy>hangc</cp:lastModifiedBy>
  <cp:revision>11</cp:revision>
  <dcterms:created xsi:type="dcterms:W3CDTF">2013-11-28T11:46:01Z</dcterms:created>
  <dcterms:modified xsi:type="dcterms:W3CDTF">2013-11-28T13:20:30Z</dcterms:modified>
</cp:coreProperties>
</file>