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7" r:id="rId4"/>
    <p:sldId id="278" r:id="rId5"/>
    <p:sldId id="279" r:id="rId6"/>
    <p:sldId id="271" r:id="rId7"/>
    <p:sldId id="275" r:id="rId8"/>
    <p:sldId id="274" r:id="rId9"/>
    <p:sldId id="276" r:id="rId10"/>
    <p:sldId id="267" r:id="rId11"/>
    <p:sldId id="266" r:id="rId12"/>
    <p:sldId id="269" r:id="rId13"/>
    <p:sldId id="268" r:id="rId14"/>
    <p:sldId id="273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5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0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sz="32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769444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5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7" name="Picture 10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27537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8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10" descr="logo_with_title_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68863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5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8" name="Picture 10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34387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Picture 10" descr="logo_with_title_horizon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66796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341438"/>
            <a:ext cx="3851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6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8" name="Picture 10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29195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8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10" name="Picture 10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0542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4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6" name="Picture 10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17270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36815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6" name="Line 5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8" name="Picture 10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48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36652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27843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1938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0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800" b="1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2400" b="1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2000" b="1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2000" b="1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space.com/display/ShowHelp?section=Markdown" TargetMode="External"/><Relationship Id="rId2" Type="http://schemas.openxmlformats.org/officeDocument/2006/relationships/hyperlink" Target="http://en.wikipedia.org/wiki/Markdow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github.com/articles/github-flavored-markdown" TargetMode="External"/><Relationship Id="rId4" Type="http://schemas.openxmlformats.org/officeDocument/2006/relationships/hyperlink" Target="http://daringfireball.net/projects/markdown/synta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pad.com/" TargetMode="External"/><Relationship Id="rId2" Type="http://schemas.openxmlformats.org/officeDocument/2006/relationships/hyperlink" Target="http://mo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llinger.io/" TargetMode="External"/><Relationship Id="rId5" Type="http://schemas.openxmlformats.org/officeDocument/2006/relationships/hyperlink" Target="http://markable.in/" TargetMode="External"/><Relationship Id="rId4" Type="http://schemas.openxmlformats.org/officeDocument/2006/relationships/hyperlink" Target="http://sourceforge.net/p/retext/home/ReTex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it_operations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TEMS/rtems" TargetMode="External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torvalds/linux" TargetMode="External"/><Relationship Id="rId4" Type="http://schemas.openxmlformats.org/officeDocument/2006/relationships/hyperlink" Target="https://github.com/jquery/jqu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7030A0"/>
                </a:solidFill>
              </a:rPr>
              <a:t>工具简介</a:t>
            </a:r>
            <a:endParaRPr lang="zh-CN" altLang="en-US" sz="6000" dirty="0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1200" y="3140969"/>
            <a:ext cx="6624638" cy="1944216"/>
          </a:xfrm>
        </p:spPr>
        <p:txBody>
          <a:bodyPr/>
          <a:lstStyle/>
          <a:p>
            <a:pPr algn="ctr"/>
            <a:r>
              <a:rPr lang="zh-CN" altLang="en-US" dirty="0" smtClean="0"/>
              <a:t>郭海林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  <a:r>
              <a:rPr lang="zh-CN" altLang="en-US" dirty="0" smtClean="0"/>
              <a:t>海风林影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github.com/</a:t>
            </a:r>
            <a:r>
              <a:rPr lang="en-US" altLang="zh-CN" dirty="0" err="1" smtClean="0"/>
              <a:t>hazirguo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7053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032" y="2780928"/>
            <a:ext cx="3744218" cy="28083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1981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590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markdown?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1438"/>
            <a:ext cx="8217099" cy="4895850"/>
          </a:xfrm>
        </p:spPr>
        <p:txBody>
          <a:bodyPr/>
          <a:lstStyle/>
          <a:p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Markdown is a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text-to-HTML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conversion tool for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 writers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. Markdown allows you to write using an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easy-to-read, easy-to-write 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plain text format, then convert it to structurally valid XHTML (or HTML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——</a:t>
            </a:r>
            <a:r>
              <a:rPr lang="en-US" altLang="zh-CN" sz="2000" b="0" dirty="0"/>
              <a:t> 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John 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Gruber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Markup VS Markdown</a:t>
            </a:r>
          </a:p>
          <a:p>
            <a:endParaRPr lang="en-US" altLang="zh-CN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WYSIWYG: What You See Is What You get!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b="0" i="1" dirty="0" smtClean="0"/>
              <a:t>Markdown </a:t>
            </a:r>
            <a:r>
              <a:rPr lang="en-US" altLang="zh-CN" sz="2000" b="0" i="1" dirty="0"/>
              <a:t>lets you think about what you’re writing instead of how it looks.</a:t>
            </a:r>
            <a:endParaRPr lang="zh-CN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87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use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1438"/>
            <a:ext cx="8353623" cy="4895850"/>
          </a:xfrm>
        </p:spPr>
        <p:txBody>
          <a:bodyPr/>
          <a:lstStyle/>
          <a:p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StackOverflow.com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 uses Markdown for posts and comments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 uses a custom blend 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GFM for 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their discussions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YOU!</a:t>
            </a: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725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it?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341438"/>
            <a:ext cx="8073082" cy="4895850"/>
          </a:xfrm>
        </p:spPr>
        <p:txBody>
          <a:bodyPr/>
          <a:lstStyle/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Phrase Emphasis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  <a:p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Blockquotes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Horizontal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ded Corner 3"/>
          <p:cNvSpPr/>
          <p:nvPr/>
        </p:nvSpPr>
        <p:spPr bwMode="auto">
          <a:xfrm rot="20920556">
            <a:off x="4990041" y="1863175"/>
            <a:ext cx="3320555" cy="2016224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reference: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Wikipedia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SquareSpace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Daring Fireball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GitHub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 Flavored Markdown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368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Editors</a:t>
            </a: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Mou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 Mac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MarkdownPad2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 Windows</a:t>
            </a: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ReText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 Linux</a:t>
            </a:r>
          </a:p>
          <a:p>
            <a:pPr lvl="1"/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Online Tools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Markable.in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dillinger.io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153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Enjoy it!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07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3688" y="2780928"/>
            <a:ext cx="5688632" cy="2808312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sp>
        <p:nvSpPr>
          <p:cNvPr id="4" name="AutoShape 6" descr="http://git-scm.com/images/logos/downloads/Git-Logo-2Color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http://git-scm.com/images/logos/downloads/Git-Logo-2Color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2" y="836712"/>
            <a:ext cx="3115196" cy="13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64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341438"/>
            <a:ext cx="8001000" cy="4895850"/>
          </a:xfrm>
        </p:spPr>
        <p:txBody>
          <a:bodyPr/>
          <a:lstStyle/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History of Version Control</a:t>
            </a:r>
          </a:p>
          <a:p>
            <a:pPr lvl="1"/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zh-CN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</a:p>
          <a:p>
            <a:pPr lvl="1"/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centralized</a:t>
            </a:r>
            <a:r>
              <a:rPr lang="zh-CN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CVS</a:t>
            </a:r>
            <a:r>
              <a:rPr lang="zh-CN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endParaRPr lang="en-US" altLang="zh-CN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distributed</a:t>
            </a:r>
            <a:r>
              <a:rPr lang="zh-CN" alt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en-US" altLang="zh-CN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zh-CN" alt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027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2274"/>
            <a:ext cx="8145090" cy="5408424"/>
          </a:xfrm>
        </p:spPr>
        <p:txBody>
          <a:bodyPr/>
          <a:lstStyle/>
          <a:p>
            <a:pPr marL="0" indent="0" algn="r">
              <a:buNone/>
            </a:pPr>
            <a:endParaRPr lang="zh-CN" altLang="en-US" dirty="0"/>
          </a:p>
        </p:txBody>
      </p:sp>
      <p:pic>
        <p:nvPicPr>
          <p:cNvPr id="1028" name="Picture 4" descr="File:Git operation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99" y="1196752"/>
            <a:ext cx="6462811" cy="52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5992" y="6419873"/>
            <a:ext cx="1639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>
                <a:hlinkClick r:id="rId3"/>
              </a:rPr>
              <a:t>Wikipedia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868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341438"/>
            <a:ext cx="8001000" cy="489585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Pro </a:t>
            </a:r>
            <a:r>
              <a:rPr lang="en-US" altLang="zh-CN" dirty="0" err="1" smtClean="0">
                <a:hlinkClick r:id="rId2"/>
              </a:rPr>
              <a:t>Git</a:t>
            </a:r>
            <a:endParaRPr lang="en-US" altLang="zh-CN" dirty="0" smtClean="0"/>
          </a:p>
          <a:p>
            <a:r>
              <a:rPr lang="en-US" altLang="zh-CN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8986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0102"/>
            <a:ext cx="3606349" cy="1104762"/>
          </a:xfrm>
          <a:prstGeom prst="rect">
            <a:avLst/>
          </a:prstGeom>
        </p:spPr>
      </p:pic>
      <p:sp>
        <p:nvSpPr>
          <p:cNvPr id="6" name="AutoShape 2" descr="http://git-scm.com/images/logos/downloads/Git-Logo-2Color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469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341438"/>
            <a:ext cx="8001000" cy="4895850"/>
          </a:xfrm>
        </p:spPr>
        <p:txBody>
          <a:bodyPr/>
          <a:lstStyle/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zh-CN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web-based hosting service for software development 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zh-CN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zh-CN" sz="2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 revision control 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</a:p>
          <a:p>
            <a:endParaRPr lang="zh-CN" altLang="en-US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127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341438"/>
            <a:ext cx="8001000" cy="4895850"/>
          </a:xfrm>
        </p:spPr>
        <p:txBody>
          <a:bodyPr/>
          <a:lstStyle/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Social Coding</a:t>
            </a:r>
          </a:p>
          <a:p>
            <a:pPr lvl="1"/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feeds</a:t>
            </a:r>
          </a:p>
          <a:p>
            <a:pPr lvl="1"/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followers </a:t>
            </a:r>
            <a:endParaRPr lang="en-US" altLang="zh-CN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social 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network </a:t>
            </a:r>
            <a:r>
              <a:rPr lang="en-US" altLang="zh-CN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endParaRPr lang="en-US" altLang="zh-CN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Gist</a:t>
            </a:r>
          </a:p>
          <a:p>
            <a:r>
              <a:rPr lang="en-US" altLang="zh-CN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ikis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Pages</a:t>
            </a:r>
          </a:p>
        </p:txBody>
      </p:sp>
    </p:spTree>
    <p:extLst>
      <p:ext uri="{BB962C8B-B14F-4D97-AF65-F5344CB8AC3E}">
        <p14:creationId xmlns:p14="http://schemas.microsoft.com/office/powerpoint/2010/main" val="16715800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Come on, Guys!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650" y="1341438"/>
            <a:ext cx="8280845" cy="4895850"/>
          </a:xfrm>
        </p:spPr>
        <p:txBody>
          <a:bodyPr/>
          <a:lstStyle/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2008.4 launched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2011.8 surpassed </a:t>
            </a:r>
            <a:r>
              <a:rPr lang="en-US" altLang="zh-CN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sf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CN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popularity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2011.9 reached over 1 million users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2012.9 over 2 million users, 3.7 million repo 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2013.1 passed 3 million users, 5 million repo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zh-CN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Twitter</a:t>
            </a:r>
            <a:r>
              <a:rPr lang="zh-CN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Facebook</a:t>
            </a:r>
            <a:r>
              <a:rPr lang="zh-CN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、淘宝、百度、豆瓣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Bootstrap</a:t>
            </a:r>
            <a:r>
              <a:rPr lang="zh-CN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RTEMS</a:t>
            </a:r>
            <a:r>
              <a:rPr lang="zh-CN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jQuery</a:t>
            </a:r>
            <a:r>
              <a:rPr lang="zh-CN" alt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Linux</a:t>
            </a:r>
            <a:r>
              <a:rPr lang="en-US" altLang="zh-CN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CN" altLang="en-US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439" y="1169468"/>
            <a:ext cx="4104456" cy="56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970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702</TotalTime>
  <Words>205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楷体_GB2312</vt:lpstr>
      <vt:lpstr>Arial</vt:lpstr>
      <vt:lpstr>Consolas</vt:lpstr>
      <vt:lpstr>Times New Roman</vt:lpstr>
      <vt:lpstr>Wingdings</vt:lpstr>
      <vt:lpstr>主题1</vt:lpstr>
      <vt:lpstr>工具简介</vt:lpstr>
      <vt:lpstr>PowerPoint Presentation</vt:lpstr>
      <vt:lpstr>What is Git?</vt:lpstr>
      <vt:lpstr>Git operations</vt:lpstr>
      <vt:lpstr>Git Reference</vt:lpstr>
      <vt:lpstr>PowerPoint Presentation</vt:lpstr>
      <vt:lpstr>What is GitHub?</vt:lpstr>
      <vt:lpstr>Services</vt:lpstr>
      <vt:lpstr>Come on, Guys!</vt:lpstr>
      <vt:lpstr>PowerPoint Presentation</vt:lpstr>
      <vt:lpstr>What is markdown?</vt:lpstr>
      <vt:lpstr>Who use it?</vt:lpstr>
      <vt:lpstr>How to use it?</vt:lpstr>
      <vt:lpstr>Markdown tools</vt:lpstr>
      <vt:lpstr>Enjoy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zhp</dc:creator>
  <cp:lastModifiedBy>Guo Hailin</cp:lastModifiedBy>
  <cp:revision>356</cp:revision>
  <dcterms:created xsi:type="dcterms:W3CDTF">2012-09-06T15:37:56Z</dcterms:created>
  <dcterms:modified xsi:type="dcterms:W3CDTF">2013-09-14T09:13:22Z</dcterms:modified>
</cp:coreProperties>
</file>