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1" r:id="rId4"/>
    <p:sldId id="258" r:id="rId5"/>
    <p:sldId id="259" r:id="rId6"/>
    <p:sldId id="272" r:id="rId7"/>
    <p:sldId id="273" r:id="rId8"/>
    <p:sldId id="274"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050" name="Group 2"/>
          <p:cNvGrpSpPr>
            <a:grpSpLocks/>
          </p:cNvGrpSpPr>
          <p:nvPr/>
        </p:nvGrpSpPr>
        <p:grpSpPr bwMode="auto">
          <a:xfrm>
            <a:off x="34925" y="2349500"/>
            <a:ext cx="9074150" cy="279400"/>
            <a:chOff x="0" y="0"/>
            <a:chExt cx="4965" cy="176"/>
          </a:xfrm>
        </p:grpSpPr>
        <p:pic>
          <p:nvPicPr>
            <p:cNvPr id="2051" name="Line 5"/>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4965"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Text Box 4"/>
            <p:cNvSpPr txBox="1">
              <a:spLocks noChangeArrowheads="1"/>
            </p:cNvSpPr>
            <p:nvPr userDrawn="1"/>
          </p:nvSpPr>
          <p:spPr bwMode="auto">
            <a:xfrm>
              <a:off x="72" y="86"/>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b="0"/>
            </a:p>
          </p:txBody>
        </p:sp>
      </p:grpSp>
      <p:sp>
        <p:nvSpPr>
          <p:cNvPr id="2053" name="Rectangle 5"/>
          <p:cNvSpPr>
            <a:spLocks noChangeArrowheads="1"/>
          </p:cNvSpPr>
          <p:nvPr/>
        </p:nvSpPr>
        <p:spPr bwMode="auto">
          <a:xfrm>
            <a:off x="1739900" y="2708275"/>
            <a:ext cx="65532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r" eaLnBrk="0" hangingPunct="0">
              <a:spcBef>
                <a:spcPct val="20000"/>
              </a:spcBef>
              <a:buClr>
                <a:srgbClr val="333399"/>
              </a:buClr>
              <a:buFont typeface="Wingdings" pitchFamily="2" charset="2"/>
              <a:defRPr sz="2800" b="1">
                <a:latin typeface="Times New Roman" pitchFamily="18" charset="0"/>
                <a:ea typeface="楷体_GB2312" pitchFamily="1" charset="-122"/>
              </a:defRPr>
            </a:lvl1pPr>
            <a:lvl2pPr algn="ctr" eaLnBrk="0" hangingPunct="0">
              <a:spcBef>
                <a:spcPct val="20000"/>
              </a:spcBef>
              <a:buClr>
                <a:srgbClr val="333399"/>
              </a:buClr>
              <a:buFont typeface="Wingdings" pitchFamily="2" charset="2"/>
              <a:defRPr sz="2400" b="1">
                <a:latin typeface="Times New Roman" pitchFamily="18" charset="0"/>
                <a:ea typeface="楷体_GB2312" pitchFamily="1" charset="-122"/>
              </a:defRPr>
            </a:lvl2pPr>
            <a:lvl3pPr algn="ctr" eaLnBrk="0" hangingPunct="0">
              <a:spcBef>
                <a:spcPct val="20000"/>
              </a:spcBef>
              <a:buClr>
                <a:srgbClr val="333399"/>
              </a:buClr>
              <a:buFont typeface="Wingdings" pitchFamily="2" charset="2"/>
              <a:defRPr sz="2000" b="1">
                <a:latin typeface="Times New Roman" pitchFamily="18" charset="0"/>
                <a:ea typeface="楷体_GB2312" pitchFamily="1" charset="-122"/>
              </a:defRPr>
            </a:lvl3pPr>
            <a:lvl4pPr algn="ctr" eaLnBrk="0" hangingPunct="0">
              <a:spcBef>
                <a:spcPct val="20000"/>
              </a:spcBef>
              <a:buClr>
                <a:srgbClr val="333399"/>
              </a:buClr>
              <a:buFont typeface="Wingdings" pitchFamily="2" charset="2"/>
              <a:defRPr sz="2000" b="1">
                <a:latin typeface="Times New Roman" pitchFamily="18" charset="0"/>
                <a:ea typeface="楷体_GB2312" pitchFamily="1" charset="-122"/>
              </a:defRPr>
            </a:lvl4pPr>
            <a:lvl5pPr algn="ctr" eaLnBrk="0" hangingPunct="0">
              <a:spcBef>
                <a:spcPct val="20000"/>
              </a:spcBef>
              <a:buClr>
                <a:srgbClr val="333399"/>
              </a:buClr>
              <a:defRPr sz="2000" b="1">
                <a:latin typeface="Times New Roman" pitchFamily="18" charset="0"/>
                <a:ea typeface="楷体_GB2312" pitchFamily="1" charset="-122"/>
              </a:defRPr>
            </a:lvl5pPr>
            <a:lvl6pPr algn="ctr" eaLnBrk="0" fontAlgn="base" hangingPunct="0">
              <a:spcBef>
                <a:spcPct val="20000"/>
              </a:spcBef>
              <a:spcAft>
                <a:spcPct val="0"/>
              </a:spcAft>
              <a:buClr>
                <a:srgbClr val="333399"/>
              </a:buClr>
              <a:defRPr sz="2000" b="1">
                <a:latin typeface="Times New Roman" pitchFamily="18" charset="0"/>
                <a:ea typeface="楷体_GB2312" pitchFamily="1" charset="-122"/>
              </a:defRPr>
            </a:lvl6pPr>
            <a:lvl7pPr algn="ctr" eaLnBrk="0" fontAlgn="base" hangingPunct="0">
              <a:spcBef>
                <a:spcPct val="20000"/>
              </a:spcBef>
              <a:spcAft>
                <a:spcPct val="0"/>
              </a:spcAft>
              <a:buClr>
                <a:srgbClr val="333399"/>
              </a:buClr>
              <a:defRPr sz="2000" b="1">
                <a:latin typeface="Times New Roman" pitchFamily="18" charset="0"/>
                <a:ea typeface="楷体_GB2312" pitchFamily="1" charset="-122"/>
              </a:defRPr>
            </a:lvl7pPr>
            <a:lvl8pPr algn="ctr" eaLnBrk="0" fontAlgn="base" hangingPunct="0">
              <a:spcBef>
                <a:spcPct val="20000"/>
              </a:spcBef>
              <a:spcAft>
                <a:spcPct val="0"/>
              </a:spcAft>
              <a:buClr>
                <a:srgbClr val="333399"/>
              </a:buClr>
              <a:defRPr sz="2000" b="1">
                <a:latin typeface="Times New Roman" pitchFamily="18" charset="0"/>
                <a:ea typeface="楷体_GB2312" pitchFamily="1" charset="-122"/>
              </a:defRPr>
            </a:lvl8pPr>
            <a:lvl9pPr algn="ctr" eaLnBrk="0" fontAlgn="base" hangingPunct="0">
              <a:spcBef>
                <a:spcPct val="20000"/>
              </a:spcBef>
              <a:spcAft>
                <a:spcPct val="0"/>
              </a:spcAft>
              <a:buClr>
                <a:srgbClr val="333399"/>
              </a:buClr>
              <a:defRPr sz="2000" b="1">
                <a:latin typeface="Times New Roman" pitchFamily="18" charset="0"/>
                <a:ea typeface="楷体_GB2312" pitchFamily="1" charset="-122"/>
              </a:defRPr>
            </a:lvl9pPr>
          </a:lstStyle>
          <a:p>
            <a:endParaRPr lang="zh-CN" altLang="zh-CN"/>
          </a:p>
          <a:p>
            <a:endParaRPr lang="zh-CN" altLang="zh-CN"/>
          </a:p>
          <a:p>
            <a:endParaRPr lang="zh-CN" altLang="zh-CN"/>
          </a:p>
          <a:p>
            <a:endParaRPr lang="zh-CN" altLang="zh-CN"/>
          </a:p>
        </p:txBody>
      </p:sp>
      <p:sp>
        <p:nvSpPr>
          <p:cNvPr id="2054" name="Rectangle 6"/>
          <p:cNvSpPr>
            <a:spLocks noChangeArrowheads="1"/>
          </p:cNvSpPr>
          <p:nvPr/>
        </p:nvSpPr>
        <p:spPr bwMode="auto">
          <a:xfrm>
            <a:off x="760413" y="2209800"/>
            <a:ext cx="77724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lnSpc>
                <a:spcPct val="90000"/>
              </a:lnSpc>
              <a:defRPr sz="3200" b="1">
                <a:latin typeface="Times New Roman" pitchFamily="18" charset="0"/>
                <a:ea typeface="楷体_GB2312" pitchFamily="1" charset="-122"/>
              </a:defRPr>
            </a:lvl1pPr>
            <a:lvl2pPr eaLnBrk="0" hangingPunct="0">
              <a:lnSpc>
                <a:spcPct val="90000"/>
              </a:lnSpc>
              <a:defRPr sz="3200" b="1">
                <a:latin typeface="Times New Roman" pitchFamily="18" charset="0"/>
                <a:ea typeface="楷体_GB2312" pitchFamily="1" charset="-122"/>
              </a:defRPr>
            </a:lvl2pPr>
            <a:lvl3pPr eaLnBrk="0" hangingPunct="0">
              <a:lnSpc>
                <a:spcPct val="90000"/>
              </a:lnSpc>
              <a:defRPr sz="3200" b="1">
                <a:latin typeface="Times New Roman" pitchFamily="18" charset="0"/>
                <a:ea typeface="楷体_GB2312" pitchFamily="1" charset="-122"/>
              </a:defRPr>
            </a:lvl3pPr>
            <a:lvl4pPr eaLnBrk="0" hangingPunct="0">
              <a:lnSpc>
                <a:spcPct val="90000"/>
              </a:lnSpc>
              <a:defRPr sz="3200" b="1">
                <a:latin typeface="Times New Roman" pitchFamily="18" charset="0"/>
                <a:ea typeface="楷体_GB2312" pitchFamily="1" charset="-122"/>
              </a:defRPr>
            </a:lvl4pPr>
            <a:lvl5pPr eaLnBrk="0" hangingPunct="0">
              <a:lnSpc>
                <a:spcPct val="90000"/>
              </a:lnSpc>
              <a:defRPr sz="3200" b="1">
                <a:latin typeface="Times New Roman" pitchFamily="18" charset="0"/>
                <a:ea typeface="楷体_GB2312" pitchFamily="1" charset="-122"/>
              </a:defRPr>
            </a:lvl5pPr>
            <a:lvl6pPr marL="457200" eaLnBrk="0" fontAlgn="base" hangingPunct="0">
              <a:lnSpc>
                <a:spcPct val="90000"/>
              </a:lnSpc>
              <a:spcBef>
                <a:spcPct val="0"/>
              </a:spcBef>
              <a:spcAft>
                <a:spcPct val="0"/>
              </a:spcAft>
              <a:defRPr sz="3200" b="1">
                <a:latin typeface="Times New Roman" pitchFamily="18" charset="0"/>
                <a:ea typeface="楷体_GB2312" pitchFamily="1" charset="-122"/>
              </a:defRPr>
            </a:lvl6pPr>
            <a:lvl7pPr marL="914400" eaLnBrk="0" fontAlgn="base" hangingPunct="0">
              <a:lnSpc>
                <a:spcPct val="90000"/>
              </a:lnSpc>
              <a:spcBef>
                <a:spcPct val="0"/>
              </a:spcBef>
              <a:spcAft>
                <a:spcPct val="0"/>
              </a:spcAft>
              <a:defRPr sz="3200" b="1">
                <a:latin typeface="Times New Roman" pitchFamily="18" charset="0"/>
                <a:ea typeface="楷体_GB2312" pitchFamily="1" charset="-122"/>
              </a:defRPr>
            </a:lvl7pPr>
            <a:lvl8pPr marL="1371600" eaLnBrk="0" fontAlgn="base" hangingPunct="0">
              <a:lnSpc>
                <a:spcPct val="90000"/>
              </a:lnSpc>
              <a:spcBef>
                <a:spcPct val="0"/>
              </a:spcBef>
              <a:spcAft>
                <a:spcPct val="0"/>
              </a:spcAft>
              <a:defRPr sz="3200" b="1">
                <a:latin typeface="Times New Roman" pitchFamily="18" charset="0"/>
                <a:ea typeface="楷体_GB2312" pitchFamily="1" charset="-122"/>
              </a:defRPr>
            </a:lvl8pPr>
            <a:lvl9pPr marL="1828800" eaLnBrk="0" fontAlgn="base" hangingPunct="0">
              <a:lnSpc>
                <a:spcPct val="90000"/>
              </a:lnSpc>
              <a:spcBef>
                <a:spcPct val="0"/>
              </a:spcBef>
              <a:spcAft>
                <a:spcPct val="0"/>
              </a:spcAft>
              <a:defRPr sz="3200" b="1">
                <a:latin typeface="Times New Roman" pitchFamily="18" charset="0"/>
                <a:ea typeface="楷体_GB2312" pitchFamily="1" charset="-122"/>
              </a:defRPr>
            </a:lvl9pPr>
          </a:lstStyle>
          <a:p>
            <a:endParaRPr lang="zh-CN" altLang="zh-CN"/>
          </a:p>
        </p:txBody>
      </p:sp>
      <p:pic>
        <p:nvPicPr>
          <p:cNvPr id="2055" name="Picture 7" descr="logo_with_title_horizont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8400" y="5518150"/>
            <a:ext cx="4751388" cy="1087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6" name="Rectangle 8"/>
          <p:cNvSpPr>
            <a:spLocks noGrp="1" noChangeArrowheads="1"/>
          </p:cNvSpPr>
          <p:nvPr>
            <p:ph type="ctrTitle"/>
          </p:nvPr>
        </p:nvSpPr>
        <p:spPr>
          <a:xfrm>
            <a:off x="539750" y="1412875"/>
            <a:ext cx="8064500" cy="895350"/>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lvl1pPr>
          </a:lstStyle>
          <a:p>
            <a:pPr lvl="0"/>
            <a:r>
              <a:rPr lang="zh-CN" altLang="en-US" noProof="0" smtClean="0"/>
              <a:t>单击此处编辑母版标题样式</a:t>
            </a:r>
            <a:endParaRPr lang="zh-CN" altLang="zh-CN" noProof="0" smtClean="0"/>
          </a:p>
        </p:txBody>
      </p:sp>
      <p:sp>
        <p:nvSpPr>
          <p:cNvPr id="2057" name="Rectangle 9"/>
          <p:cNvSpPr>
            <a:spLocks noGrp="1" noChangeArrowheads="1"/>
          </p:cNvSpPr>
          <p:nvPr>
            <p:ph type="subTitle" idx="1"/>
          </p:nvPr>
        </p:nvSpPr>
        <p:spPr>
          <a:xfrm>
            <a:off x="1981200" y="2709863"/>
            <a:ext cx="6624638" cy="1752600"/>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r">
              <a:buFont typeface="Wingdings" pitchFamily="2" charset="2"/>
              <a:buNone/>
              <a:defRPr/>
            </a:lvl1pPr>
          </a:lstStyle>
          <a:p>
            <a:pPr lvl="0"/>
            <a:r>
              <a:rPr lang="zh-CN" altLang="en-US" noProof="0" smtClean="0"/>
              <a:t>单击此处编辑母版副标题样式</a:t>
            </a:r>
            <a:endParaRPr lang="zh-CN" altLang="zh-CN" noProof="0" smtClean="0"/>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6088487"/>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9588" y="261938"/>
            <a:ext cx="2033587"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650" y="261938"/>
            <a:ext cx="5951538" cy="59753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48868733"/>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25359348"/>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860229000"/>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00113" y="1341438"/>
            <a:ext cx="3851275"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03788" y="1341438"/>
            <a:ext cx="3852862"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01643335"/>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91647415"/>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630178414"/>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93261217"/>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16642761"/>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83583831"/>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AutoShape 3"/>
          <p:cNvSpPr>
            <a:spLocks noChangeArrowheads="1"/>
          </p:cNvSpPr>
          <p:nvPr/>
        </p:nvSpPr>
        <p:spPr bwMode="auto">
          <a:xfrm>
            <a:off x="762000" y="914400"/>
            <a:ext cx="5105400" cy="6096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0">
              <a:latin typeface="Times New Roman" pitchFamily="18" charset="0"/>
            </a:endParaRPr>
          </a:p>
        </p:txBody>
      </p:sp>
      <p:sp>
        <p:nvSpPr>
          <p:cNvPr id="1027" name="Rectangle 4"/>
          <p:cNvSpPr>
            <a:spLocks noGrp="1" noChangeArrowheads="1"/>
          </p:cNvSpPr>
          <p:nvPr>
            <p:ph type="title"/>
          </p:nvPr>
        </p:nvSpPr>
        <p:spPr bwMode="auto">
          <a:xfrm>
            <a:off x="755650" y="261938"/>
            <a:ext cx="8137525"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smtClean="0"/>
              <a:t>单击此处编辑母版标题样式</a:t>
            </a:r>
          </a:p>
        </p:txBody>
      </p:sp>
      <p:sp>
        <p:nvSpPr>
          <p:cNvPr id="1028" name="Rectangle 5"/>
          <p:cNvSpPr>
            <a:spLocks noGrp="1" noChangeArrowheads="1"/>
          </p:cNvSpPr>
          <p:nvPr>
            <p:ph type="body" idx="1"/>
          </p:nvPr>
        </p:nvSpPr>
        <p:spPr bwMode="auto">
          <a:xfrm>
            <a:off x="900113" y="1341438"/>
            <a:ext cx="7856537"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9" name="Rectangle 12"/>
          <p:cNvSpPr>
            <a:spLocks noChangeArrowheads="1"/>
          </p:cNvSpPr>
          <p:nvPr/>
        </p:nvSpPr>
        <p:spPr bwMode="auto">
          <a:xfrm>
            <a:off x="0" y="0"/>
            <a:ext cx="327025" cy="6858000"/>
          </a:xfrm>
          <a:prstGeom prst="rect">
            <a:avLst/>
          </a:prstGeom>
          <a:gradFill rotWithShape="0">
            <a:gsLst>
              <a:gs pos="0">
                <a:srgbClr val="333399"/>
              </a:gs>
              <a:gs pos="100000">
                <a:srgbClr val="C6D6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b="0"/>
          </a:p>
        </p:txBody>
      </p:sp>
      <p:grpSp>
        <p:nvGrpSpPr>
          <p:cNvPr id="1030" name="Group 6"/>
          <p:cNvGrpSpPr>
            <a:grpSpLocks/>
          </p:cNvGrpSpPr>
          <p:nvPr/>
        </p:nvGrpSpPr>
        <p:grpSpPr bwMode="auto">
          <a:xfrm>
            <a:off x="539750" y="981075"/>
            <a:ext cx="8569325" cy="279400"/>
            <a:chOff x="0" y="0"/>
            <a:chExt cx="4965" cy="176"/>
          </a:xfrm>
        </p:grpSpPr>
        <p:pic>
          <p:nvPicPr>
            <p:cNvPr id="1031" name="Line 5"/>
            <p:cNvPicPr>
              <a:picLocks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4965"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8"/>
            <p:cNvSpPr txBox="1">
              <a:spLocks noChangeArrowheads="1"/>
            </p:cNvSpPr>
            <p:nvPr userDrawn="1"/>
          </p:nvSpPr>
          <p:spPr bwMode="auto">
            <a:xfrm>
              <a:off x="72" y="86"/>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b="0"/>
            </a:p>
          </p:txBody>
        </p:sp>
      </p:grpSp>
      <p:pic>
        <p:nvPicPr>
          <p:cNvPr id="1033" name="Picture 9" descr="ustc_logo_水印"/>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1050" y="1054100"/>
            <a:ext cx="5397500"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descr="logo_with_title_horizontal"/>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229350" y="6121400"/>
            <a:ext cx="26638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advClick="0"/>
  <p:txStyles>
    <p:titleStyle>
      <a:lvl1pPr algn="l" rtl="0" eaLnBrk="1" fontAlgn="base" hangingPunct="1">
        <a:lnSpc>
          <a:spcPct val="90000"/>
        </a:lnSpc>
        <a:spcBef>
          <a:spcPct val="0"/>
        </a:spcBef>
        <a:spcAft>
          <a:spcPct val="0"/>
        </a:spcAft>
        <a:defRPr sz="3200" b="1">
          <a:latin typeface="+mj-lt"/>
          <a:ea typeface="+mj-ea"/>
          <a:cs typeface="+mj-cs"/>
        </a:defRPr>
      </a:lvl1pPr>
      <a:lvl2pPr algn="l" rtl="0" eaLnBrk="1" fontAlgn="base" hangingPunct="1">
        <a:lnSpc>
          <a:spcPct val="90000"/>
        </a:lnSpc>
        <a:spcBef>
          <a:spcPct val="0"/>
        </a:spcBef>
        <a:spcAft>
          <a:spcPct val="0"/>
        </a:spcAft>
        <a:defRPr sz="3200" b="1">
          <a:latin typeface="Times New Roman" pitchFamily="18" charset="0"/>
          <a:ea typeface="楷体_GB2312" pitchFamily="1" charset="-122"/>
        </a:defRPr>
      </a:lvl2pPr>
      <a:lvl3pPr algn="l" rtl="0" eaLnBrk="1" fontAlgn="base" hangingPunct="1">
        <a:lnSpc>
          <a:spcPct val="90000"/>
        </a:lnSpc>
        <a:spcBef>
          <a:spcPct val="0"/>
        </a:spcBef>
        <a:spcAft>
          <a:spcPct val="0"/>
        </a:spcAft>
        <a:defRPr sz="3200" b="1">
          <a:latin typeface="Times New Roman" pitchFamily="18" charset="0"/>
          <a:ea typeface="楷体_GB2312" pitchFamily="1" charset="-122"/>
        </a:defRPr>
      </a:lvl3pPr>
      <a:lvl4pPr algn="l" rtl="0" eaLnBrk="1" fontAlgn="base" hangingPunct="1">
        <a:lnSpc>
          <a:spcPct val="90000"/>
        </a:lnSpc>
        <a:spcBef>
          <a:spcPct val="0"/>
        </a:spcBef>
        <a:spcAft>
          <a:spcPct val="0"/>
        </a:spcAft>
        <a:defRPr sz="3200" b="1">
          <a:latin typeface="Times New Roman" pitchFamily="18" charset="0"/>
          <a:ea typeface="楷体_GB2312" pitchFamily="1" charset="-122"/>
        </a:defRPr>
      </a:lvl4pPr>
      <a:lvl5pPr algn="l" rtl="0" eaLnBrk="1" fontAlgn="base" hangingPunct="1">
        <a:lnSpc>
          <a:spcPct val="90000"/>
        </a:lnSpc>
        <a:spcBef>
          <a:spcPct val="0"/>
        </a:spcBef>
        <a:spcAft>
          <a:spcPct val="0"/>
        </a:spcAft>
        <a:defRPr sz="3200" b="1">
          <a:latin typeface="Times New Roman" pitchFamily="18" charset="0"/>
          <a:ea typeface="楷体_GB2312" pitchFamily="1" charset="-122"/>
        </a:defRPr>
      </a:lvl5pPr>
      <a:lvl6pPr marL="457200" algn="l" rtl="0" eaLnBrk="1" fontAlgn="base" hangingPunct="1">
        <a:lnSpc>
          <a:spcPct val="90000"/>
        </a:lnSpc>
        <a:spcBef>
          <a:spcPct val="0"/>
        </a:spcBef>
        <a:spcAft>
          <a:spcPct val="0"/>
        </a:spcAft>
        <a:defRPr sz="3200" b="1">
          <a:latin typeface="Times New Roman" pitchFamily="18" charset="0"/>
          <a:ea typeface="楷体_GB2312" pitchFamily="1" charset="-122"/>
        </a:defRPr>
      </a:lvl6pPr>
      <a:lvl7pPr marL="914400" algn="l" rtl="0" eaLnBrk="1" fontAlgn="base" hangingPunct="1">
        <a:lnSpc>
          <a:spcPct val="90000"/>
        </a:lnSpc>
        <a:spcBef>
          <a:spcPct val="0"/>
        </a:spcBef>
        <a:spcAft>
          <a:spcPct val="0"/>
        </a:spcAft>
        <a:defRPr sz="3200" b="1">
          <a:latin typeface="Times New Roman" pitchFamily="18" charset="0"/>
          <a:ea typeface="楷体_GB2312" pitchFamily="1" charset="-122"/>
        </a:defRPr>
      </a:lvl7pPr>
      <a:lvl8pPr marL="1371600" algn="l" rtl="0" eaLnBrk="1" fontAlgn="base" hangingPunct="1">
        <a:lnSpc>
          <a:spcPct val="90000"/>
        </a:lnSpc>
        <a:spcBef>
          <a:spcPct val="0"/>
        </a:spcBef>
        <a:spcAft>
          <a:spcPct val="0"/>
        </a:spcAft>
        <a:defRPr sz="3200" b="1">
          <a:latin typeface="Times New Roman" pitchFamily="18" charset="0"/>
          <a:ea typeface="楷体_GB2312" pitchFamily="1" charset="-122"/>
        </a:defRPr>
      </a:lvl8pPr>
      <a:lvl9pPr marL="1828800" algn="l" rtl="0" eaLnBrk="1" fontAlgn="base" hangingPunct="1">
        <a:lnSpc>
          <a:spcPct val="90000"/>
        </a:lnSpc>
        <a:spcBef>
          <a:spcPct val="0"/>
        </a:spcBef>
        <a:spcAft>
          <a:spcPct val="0"/>
        </a:spcAft>
        <a:defRPr sz="3200" b="1">
          <a:latin typeface="Times New Roman" pitchFamily="18" charset="0"/>
          <a:ea typeface="楷体_GB2312" pitchFamily="1" charset="-122"/>
        </a:defRPr>
      </a:lvl9pPr>
    </p:titleStyle>
    <p:bodyStyle>
      <a:lvl1pPr marL="342900" indent="-342900" algn="l" rtl="0" eaLnBrk="1" fontAlgn="base" hangingPunct="1">
        <a:spcBef>
          <a:spcPct val="20000"/>
        </a:spcBef>
        <a:spcAft>
          <a:spcPct val="0"/>
        </a:spcAft>
        <a:buClr>
          <a:srgbClr val="333399"/>
        </a:buClr>
        <a:buFont typeface="Wingdings" pitchFamily="2" charset="2"/>
        <a:buChar char="v"/>
        <a:defRPr sz="2800" b="1">
          <a:latin typeface="+mn-lt"/>
          <a:ea typeface="+mn-ea"/>
          <a:cs typeface="+mn-cs"/>
        </a:defRPr>
      </a:lvl1pPr>
      <a:lvl2pPr marL="742950" indent="-285750" algn="l" rtl="0" eaLnBrk="1" fontAlgn="base" hangingPunct="1">
        <a:spcBef>
          <a:spcPct val="20000"/>
        </a:spcBef>
        <a:spcAft>
          <a:spcPct val="0"/>
        </a:spcAft>
        <a:buClr>
          <a:srgbClr val="333399"/>
        </a:buClr>
        <a:buFont typeface="Wingdings" pitchFamily="2" charset="2"/>
        <a:buChar char="Ø"/>
        <a:defRPr sz="2400" b="1">
          <a:latin typeface="+mn-lt"/>
          <a:ea typeface="+mn-ea"/>
        </a:defRPr>
      </a:lvl2pPr>
      <a:lvl3pPr marL="1143000" indent="-228600" algn="l" rtl="0" eaLnBrk="1" fontAlgn="base" hangingPunct="1">
        <a:spcBef>
          <a:spcPct val="20000"/>
        </a:spcBef>
        <a:spcAft>
          <a:spcPct val="0"/>
        </a:spcAft>
        <a:buClr>
          <a:srgbClr val="333399"/>
        </a:buClr>
        <a:buFont typeface="Wingdings" pitchFamily="2" charset="2"/>
        <a:buChar char="l"/>
        <a:defRPr sz="2000" b="1">
          <a:latin typeface="+mn-lt"/>
          <a:ea typeface="+mn-ea"/>
        </a:defRPr>
      </a:lvl3pPr>
      <a:lvl4pPr marL="1600200" indent="-228600" algn="l" rtl="0" eaLnBrk="1" fontAlgn="base" hangingPunct="1">
        <a:spcBef>
          <a:spcPct val="20000"/>
        </a:spcBef>
        <a:spcAft>
          <a:spcPct val="0"/>
        </a:spcAft>
        <a:buClr>
          <a:srgbClr val="333399"/>
        </a:buClr>
        <a:buFont typeface="Wingdings" pitchFamily="2" charset="2"/>
        <a:buChar char="§"/>
        <a:defRPr sz="2000" b="1">
          <a:latin typeface="+mn-lt"/>
          <a:ea typeface="+mn-ea"/>
        </a:defRPr>
      </a:lvl4pPr>
      <a:lvl5pPr marL="2057400" indent="-228600" algn="l" rtl="0" eaLnBrk="1" fontAlgn="base" hangingPunct="1">
        <a:spcBef>
          <a:spcPct val="20000"/>
        </a:spcBef>
        <a:spcAft>
          <a:spcPct val="0"/>
        </a:spcAft>
        <a:buClr>
          <a:srgbClr val="333399"/>
        </a:buClr>
        <a:buChar char="•"/>
        <a:defRPr sz="2000" b="1">
          <a:latin typeface="+mn-lt"/>
          <a:ea typeface="+mn-ea"/>
        </a:defRPr>
      </a:lvl5pPr>
      <a:lvl6pPr marL="2514600" indent="-228600" algn="l" rtl="0" eaLnBrk="1" fontAlgn="base" hangingPunct="1">
        <a:spcBef>
          <a:spcPct val="20000"/>
        </a:spcBef>
        <a:spcAft>
          <a:spcPct val="0"/>
        </a:spcAft>
        <a:buClr>
          <a:srgbClr val="333399"/>
        </a:buClr>
        <a:buChar char="•"/>
        <a:defRPr sz="2000" b="1">
          <a:latin typeface="+mn-lt"/>
          <a:ea typeface="+mn-ea"/>
        </a:defRPr>
      </a:lvl6pPr>
      <a:lvl7pPr marL="2971800" indent="-228600" algn="l" rtl="0" eaLnBrk="1" fontAlgn="base" hangingPunct="1">
        <a:spcBef>
          <a:spcPct val="20000"/>
        </a:spcBef>
        <a:spcAft>
          <a:spcPct val="0"/>
        </a:spcAft>
        <a:buClr>
          <a:srgbClr val="333399"/>
        </a:buClr>
        <a:buChar char="•"/>
        <a:defRPr sz="2000" b="1">
          <a:latin typeface="+mn-lt"/>
          <a:ea typeface="+mn-ea"/>
        </a:defRPr>
      </a:lvl7pPr>
      <a:lvl8pPr marL="3429000" indent="-228600" algn="l" rtl="0" eaLnBrk="1" fontAlgn="base" hangingPunct="1">
        <a:spcBef>
          <a:spcPct val="20000"/>
        </a:spcBef>
        <a:spcAft>
          <a:spcPct val="0"/>
        </a:spcAft>
        <a:buClr>
          <a:srgbClr val="333399"/>
        </a:buClr>
        <a:buChar char="•"/>
        <a:defRPr sz="2000" b="1">
          <a:latin typeface="+mn-lt"/>
          <a:ea typeface="+mn-ea"/>
        </a:defRPr>
      </a:lvl8pPr>
      <a:lvl9pPr marL="3886200" indent="-228600" algn="l" rtl="0" eaLnBrk="1" fontAlgn="base" hangingPunct="1">
        <a:spcBef>
          <a:spcPct val="20000"/>
        </a:spcBef>
        <a:spcAft>
          <a:spcPct val="0"/>
        </a:spcAft>
        <a:buClr>
          <a:srgbClr val="333399"/>
        </a:buClr>
        <a:buChar char="•"/>
        <a:defRPr sz="2000" b="1">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Linux</a:t>
            </a:r>
            <a:r>
              <a:rPr lang="zh-CN" altLang="en-US" dirty="0" smtClean="0"/>
              <a:t>内核学习交流</a:t>
            </a:r>
            <a:endParaRPr lang="zh-CN" altLang="en-US" dirty="0"/>
          </a:p>
        </p:txBody>
      </p:sp>
      <p:sp>
        <p:nvSpPr>
          <p:cNvPr id="3" name="副标题 2"/>
          <p:cNvSpPr>
            <a:spLocks noGrp="1"/>
          </p:cNvSpPr>
          <p:nvPr>
            <p:ph type="subTitle" idx="1"/>
          </p:nvPr>
        </p:nvSpPr>
        <p:spPr/>
        <p:txBody>
          <a:bodyPr/>
          <a:lstStyle/>
          <a:p>
            <a:r>
              <a:rPr lang="zh-CN" altLang="en-US" dirty="0" smtClean="0"/>
              <a:t>硬件中的分页</a:t>
            </a:r>
            <a:endParaRPr lang="en-US" altLang="zh-CN" dirty="0" smtClean="0"/>
          </a:p>
          <a:p>
            <a:r>
              <a:rPr lang="zh-CN" altLang="en-US" dirty="0"/>
              <a:t>余</a:t>
            </a:r>
            <a:r>
              <a:rPr lang="zh-CN" altLang="en-US" dirty="0" smtClean="0"/>
              <a:t>奇  </a:t>
            </a:r>
            <a:r>
              <a:rPr lang="en-US" altLang="zh-CN" dirty="0" smtClean="0"/>
              <a:t>2014-3-4</a:t>
            </a:r>
            <a:endParaRPr lang="zh-CN" altLang="en-US" dirty="0"/>
          </a:p>
        </p:txBody>
      </p:sp>
    </p:spTree>
    <p:extLst>
      <p:ext uri="{BB962C8B-B14F-4D97-AF65-F5344CB8AC3E}">
        <p14:creationId xmlns:p14="http://schemas.microsoft.com/office/powerpoint/2010/main" val="2244844202"/>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4" name="Text Box 78"/>
          <p:cNvSpPr txBox="1">
            <a:spLocks noChangeArrowheads="1"/>
          </p:cNvSpPr>
          <p:nvPr/>
        </p:nvSpPr>
        <p:spPr bwMode="auto">
          <a:xfrm>
            <a:off x="1692126" y="2308721"/>
            <a:ext cx="86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5400">
                <a:solidFill>
                  <a:srgbClr val="808080"/>
                </a:solidFill>
                <a:latin typeface="Arial Black" pitchFamily="34" charset="0"/>
              </a:rPr>
              <a:t>A</a:t>
            </a:r>
          </a:p>
        </p:txBody>
      </p:sp>
      <p:sp>
        <p:nvSpPr>
          <p:cNvPr id="5" name="Text Box 79"/>
          <p:cNvSpPr txBox="1">
            <a:spLocks noChangeArrowheads="1"/>
          </p:cNvSpPr>
          <p:nvPr/>
        </p:nvSpPr>
        <p:spPr bwMode="auto">
          <a:xfrm>
            <a:off x="1692126" y="3378696"/>
            <a:ext cx="86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5400" dirty="0">
                <a:solidFill>
                  <a:srgbClr val="0070C0"/>
                </a:solidFill>
                <a:latin typeface="Arial Black" pitchFamily="34" charset="0"/>
              </a:rPr>
              <a:t>B</a:t>
            </a:r>
          </a:p>
        </p:txBody>
      </p:sp>
      <p:sp>
        <p:nvSpPr>
          <p:cNvPr id="6" name="Text Box 81"/>
          <p:cNvSpPr txBox="1">
            <a:spLocks noChangeArrowheads="1"/>
          </p:cNvSpPr>
          <p:nvPr/>
        </p:nvSpPr>
        <p:spPr bwMode="auto">
          <a:xfrm>
            <a:off x="2520801" y="2416671"/>
            <a:ext cx="36353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dirty="0" smtClean="0">
                <a:latin typeface="黑体" pitchFamily="2" charset="-122"/>
                <a:ea typeface="黑体" pitchFamily="2" charset="-122"/>
              </a:rPr>
              <a:t>常规分页</a:t>
            </a:r>
            <a:endParaRPr lang="zh-CN" altLang="en-US" sz="2800" b="1" dirty="0">
              <a:latin typeface="黑体" pitchFamily="2" charset="-122"/>
              <a:ea typeface="黑体" pitchFamily="2" charset="-122"/>
            </a:endParaRPr>
          </a:p>
        </p:txBody>
      </p:sp>
      <p:sp>
        <p:nvSpPr>
          <p:cNvPr id="8" name="Text Box 88"/>
          <p:cNvSpPr txBox="1">
            <a:spLocks noChangeArrowheads="1"/>
          </p:cNvSpPr>
          <p:nvPr/>
        </p:nvSpPr>
        <p:spPr bwMode="auto">
          <a:xfrm>
            <a:off x="1692126" y="2297608"/>
            <a:ext cx="86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5400" dirty="0">
                <a:solidFill>
                  <a:srgbClr val="0070C0"/>
                </a:solidFill>
                <a:latin typeface="Arial Black" pitchFamily="34" charset="0"/>
              </a:rPr>
              <a:t>A</a:t>
            </a:r>
          </a:p>
        </p:txBody>
      </p:sp>
      <p:sp>
        <p:nvSpPr>
          <p:cNvPr id="9" name="Text Box 95"/>
          <p:cNvSpPr txBox="1">
            <a:spLocks noChangeArrowheads="1"/>
          </p:cNvSpPr>
          <p:nvPr/>
        </p:nvSpPr>
        <p:spPr bwMode="auto">
          <a:xfrm>
            <a:off x="2520801" y="3534271"/>
            <a:ext cx="36353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dirty="0" smtClean="0">
                <a:latin typeface="黑体" pitchFamily="2" charset="-122"/>
                <a:ea typeface="黑体" pitchFamily="2" charset="-122"/>
              </a:rPr>
              <a:t>扩展分页</a:t>
            </a:r>
            <a:endParaRPr lang="zh-CN" altLang="en-US" sz="2800" b="1" dirty="0">
              <a:latin typeface="黑体" pitchFamily="2" charset="-122"/>
              <a:ea typeface="黑体" pitchFamily="2" charset="-122"/>
            </a:endParaRPr>
          </a:p>
        </p:txBody>
      </p:sp>
    </p:spTree>
    <p:extLst>
      <p:ext uri="{BB962C8B-B14F-4D97-AF65-F5344CB8AC3E}">
        <p14:creationId xmlns:p14="http://schemas.microsoft.com/office/powerpoint/2010/main" val="279838077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8"/>
                                        </p:tgtEl>
                                        <p:attrNameLst>
                                          <p:attrName>style.visibility</p:attrName>
                                        </p:attrNameLst>
                                      </p:cBhvr>
                                      <p:to>
                                        <p:strVal val="visible"/>
                                      </p:to>
                                    </p:set>
                                    <p:anim calcmode="discrete" valueType="clr">
                                      <p:cBhvr override="childStyle">
                                        <p:cTn id="7" dur="500"/>
                                        <p:tgtEl>
                                          <p:spTgt spid="8"/>
                                        </p:tgtEl>
                                        <p:attrNameLst>
                                          <p:attrName>style.color</p:attrName>
                                        </p:attrNameLst>
                                      </p:cBhvr>
                                      <p:tavLst>
                                        <p:tav tm="0">
                                          <p:val>
                                            <p:clrVal>
                                              <a:schemeClr val="bg2"/>
                                            </p:clrVal>
                                          </p:val>
                                        </p:tav>
                                        <p:tav tm="50000">
                                          <p:val>
                                            <p:clrVal>
                                              <a:schemeClr val="hlink"/>
                                            </p:clrVal>
                                          </p:val>
                                        </p:tav>
                                      </p:tavLst>
                                    </p:anim>
                                    <p:anim calcmode="discrete" valueType="clr">
                                      <p:cBhvr>
                                        <p:cTn id="8" dur="500"/>
                                        <p:tgtEl>
                                          <p:spTgt spid="8"/>
                                        </p:tgtEl>
                                        <p:attrNameLst>
                                          <p:attrName>fillcolor</p:attrName>
                                        </p:attrNameLst>
                                      </p:cBhvr>
                                      <p:tavLst>
                                        <p:tav tm="0">
                                          <p:val>
                                            <p:clrVal>
                                              <a:schemeClr val="accent2"/>
                                            </p:clrVal>
                                          </p:val>
                                        </p:tav>
                                        <p:tav tm="50000">
                                          <p:val>
                                            <p:clrVal>
                                              <a:schemeClr val="hlink"/>
                                            </p:clrVal>
                                          </p:val>
                                        </p:tav>
                                      </p:tavLst>
                                    </p:anim>
                                    <p:set>
                                      <p:cBhvr>
                                        <p:cTn id="9" dur="500"/>
                                        <p:tgtEl>
                                          <p:spTgt spid="8"/>
                                        </p:tgtEl>
                                        <p:attrNameLst>
                                          <p:attrName>fill.type</p:attrName>
                                        </p:attrNameLst>
                                      </p:cBhvr>
                                      <p:to>
                                        <p:strVal val="solid"/>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500"/>
                            </p:stCondLst>
                            <p:childTnLst>
                              <p:par>
                                <p:cTn id="14" presetID="27" presetClass="entr" presetSubtype="0" fill="hold" grpId="0" nodeType="afterEffect">
                                  <p:stCondLst>
                                    <p:cond delay="0"/>
                                  </p:stCondLst>
                                  <p:iterate type="lt">
                                    <p:tmPct val="50000"/>
                                  </p:iterate>
                                  <p:childTnLst>
                                    <p:set>
                                      <p:cBhvr>
                                        <p:cTn id="15" dur="1" fill="hold">
                                          <p:stCondLst>
                                            <p:cond delay="0"/>
                                          </p:stCondLst>
                                        </p:cTn>
                                        <p:tgtEl>
                                          <p:spTgt spid="5"/>
                                        </p:tgtEl>
                                        <p:attrNameLst>
                                          <p:attrName>style.visibility</p:attrName>
                                        </p:attrNameLst>
                                      </p:cBhvr>
                                      <p:to>
                                        <p:strVal val="visible"/>
                                      </p:to>
                                    </p:set>
                                    <p:anim calcmode="discrete" valueType="clr">
                                      <p:cBhvr override="childStyle">
                                        <p:cTn id="16" dur="500"/>
                                        <p:tgtEl>
                                          <p:spTgt spid="5"/>
                                        </p:tgtEl>
                                        <p:attrNameLst>
                                          <p:attrName>style.color</p:attrName>
                                        </p:attrNameLst>
                                      </p:cBhvr>
                                      <p:tavLst>
                                        <p:tav tm="0">
                                          <p:val>
                                            <p:clrVal>
                                              <a:schemeClr val="bg2"/>
                                            </p:clrVal>
                                          </p:val>
                                        </p:tav>
                                        <p:tav tm="50000">
                                          <p:val>
                                            <p:clrVal>
                                              <a:schemeClr val="hlink"/>
                                            </p:clrVal>
                                          </p:val>
                                        </p:tav>
                                      </p:tavLst>
                                    </p:anim>
                                    <p:anim calcmode="discrete" valueType="clr">
                                      <p:cBhvr>
                                        <p:cTn id="17" dur="500"/>
                                        <p:tgtEl>
                                          <p:spTgt spid="5"/>
                                        </p:tgtEl>
                                        <p:attrNameLst>
                                          <p:attrName>fillcolor</p:attrName>
                                        </p:attrNameLst>
                                      </p:cBhvr>
                                      <p:tavLst>
                                        <p:tav tm="0">
                                          <p:val>
                                            <p:clrVal>
                                              <a:schemeClr val="accent2"/>
                                            </p:clrVal>
                                          </p:val>
                                        </p:tav>
                                        <p:tav tm="50000">
                                          <p:val>
                                            <p:clrVal>
                                              <a:schemeClr val="hlink"/>
                                            </p:clrVal>
                                          </p:val>
                                        </p:tav>
                                      </p:tavLst>
                                    </p:anim>
                                    <p:set>
                                      <p:cBhvr>
                                        <p:cTn id="18" dur="500"/>
                                        <p:tgtEl>
                                          <p:spTgt spid="5"/>
                                        </p:tgtEl>
                                        <p:attrNameLst>
                                          <p:attrName>fill.type</p:attrName>
                                        </p:attrNameLst>
                                      </p:cBhvr>
                                      <p:to>
                                        <p:strVal val="solid"/>
                                      </p:to>
                                    </p:se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硬件中的分页</a:t>
            </a:r>
            <a:endParaRPr lang="zh-CN" altLang="en-US" dirty="0"/>
          </a:p>
        </p:txBody>
      </p:sp>
      <p:sp>
        <p:nvSpPr>
          <p:cNvPr id="3" name="内容占位符 2"/>
          <p:cNvSpPr>
            <a:spLocks noGrp="1"/>
          </p:cNvSpPr>
          <p:nvPr>
            <p:ph idx="1"/>
          </p:nvPr>
        </p:nvSpPr>
        <p:spPr>
          <a:xfrm>
            <a:off x="900113" y="1628800"/>
            <a:ext cx="7856537" cy="3887762"/>
          </a:xfrm>
        </p:spPr>
        <p:txBody>
          <a:bodyPr/>
          <a:lstStyle/>
          <a:p>
            <a:r>
              <a:rPr lang="zh-CN" altLang="en-US" dirty="0" smtClean="0"/>
              <a:t>分页单元是把线性地址转换成物理地址。</a:t>
            </a:r>
            <a:endParaRPr lang="en-US" altLang="zh-CN" dirty="0" smtClean="0"/>
          </a:p>
          <a:p>
            <a:r>
              <a:rPr lang="zh-CN" altLang="en-US" dirty="0" smtClean="0"/>
              <a:t>其中的一个关键任务是把所请求的访问类型与线性地址的访问权限相比较，如果这次内存访问是无效的，就产生一个缺页异常。</a:t>
            </a:r>
            <a:endParaRPr lang="en-US" altLang="zh-CN" dirty="0" smtClean="0"/>
          </a:p>
          <a:p>
            <a:r>
              <a:rPr lang="zh-CN" altLang="en-US" dirty="0" smtClean="0"/>
              <a:t>内核可以指定一个页的物理地址和其存取权限，而不用指定页所包含的全部线性地址的存取权限。</a:t>
            </a:r>
            <a:endParaRPr lang="zh-CN" altLang="en-US" dirty="0"/>
          </a:p>
        </p:txBody>
      </p:sp>
    </p:spTree>
    <p:extLst>
      <p:ext uri="{BB962C8B-B14F-4D97-AF65-F5344CB8AC3E}">
        <p14:creationId xmlns:p14="http://schemas.microsoft.com/office/powerpoint/2010/main" val="883750517"/>
      </p:ext>
    </p:extLst>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a:t>
            </a:r>
            <a:r>
              <a:rPr lang="zh-CN" altLang="en-US" dirty="0" smtClean="0"/>
              <a:t>常规分页</a:t>
            </a:r>
            <a:endParaRPr lang="zh-CN" altLang="en-US" dirty="0"/>
          </a:p>
        </p:txBody>
      </p:sp>
      <p:sp>
        <p:nvSpPr>
          <p:cNvPr id="3" name="内容占位符 2"/>
          <p:cNvSpPr>
            <a:spLocks noGrp="1"/>
          </p:cNvSpPr>
          <p:nvPr>
            <p:ph idx="1"/>
          </p:nvPr>
        </p:nvSpPr>
        <p:spPr>
          <a:xfrm>
            <a:off x="755576" y="1628800"/>
            <a:ext cx="7856537" cy="4464496"/>
          </a:xfrm>
        </p:spPr>
        <p:txBody>
          <a:bodyPr/>
          <a:lstStyle/>
          <a:p>
            <a:pPr marL="0" indent="0">
              <a:buNone/>
            </a:pPr>
            <a:r>
              <a:rPr lang="zh-CN" altLang="en-US" dirty="0" smtClean="0"/>
              <a:t>        页的大小为</a:t>
            </a:r>
            <a:r>
              <a:rPr lang="en-US" altLang="zh-CN" dirty="0" smtClean="0"/>
              <a:t>4KB</a:t>
            </a:r>
            <a:r>
              <a:rPr lang="zh-CN" altLang="en-US" dirty="0" smtClean="0"/>
              <a:t>。</a:t>
            </a:r>
            <a:r>
              <a:rPr lang="en-US" altLang="zh-CN" dirty="0" smtClean="0"/>
              <a:t>32</a:t>
            </a:r>
            <a:r>
              <a:rPr lang="zh-CN" altLang="en-US" dirty="0" smtClean="0"/>
              <a:t>位的线性地址被分为</a:t>
            </a:r>
            <a:r>
              <a:rPr lang="en-US" altLang="zh-CN" dirty="0" smtClean="0"/>
              <a:t>3</a:t>
            </a:r>
            <a:r>
              <a:rPr lang="zh-CN" altLang="en-US" dirty="0" smtClean="0"/>
              <a:t>个域：</a:t>
            </a:r>
            <a:r>
              <a:rPr lang="en-US" altLang="zh-CN" dirty="0" smtClean="0"/>
              <a:t>Directory</a:t>
            </a:r>
            <a:r>
              <a:rPr lang="zh-CN" altLang="en-US" dirty="0" smtClean="0"/>
              <a:t>（目录，高</a:t>
            </a:r>
            <a:r>
              <a:rPr lang="en-US" altLang="zh-CN" dirty="0" smtClean="0"/>
              <a:t>10</a:t>
            </a:r>
            <a:r>
              <a:rPr lang="zh-CN" altLang="en-US" dirty="0"/>
              <a:t>位</a:t>
            </a:r>
            <a:r>
              <a:rPr lang="zh-CN" altLang="en-US" dirty="0" smtClean="0"/>
              <a:t>）、</a:t>
            </a:r>
            <a:r>
              <a:rPr lang="en-US" altLang="zh-CN" dirty="0" smtClean="0"/>
              <a:t>Table</a:t>
            </a:r>
            <a:r>
              <a:rPr lang="zh-CN" altLang="en-US" dirty="0" smtClean="0"/>
              <a:t>（页表，中</a:t>
            </a:r>
            <a:r>
              <a:rPr lang="en-US" altLang="zh-CN" dirty="0" smtClean="0"/>
              <a:t>10</a:t>
            </a:r>
            <a:r>
              <a:rPr lang="zh-CN" altLang="en-US" dirty="0" smtClean="0"/>
              <a:t>位）、</a:t>
            </a:r>
            <a:r>
              <a:rPr lang="en-US" altLang="zh-CN" dirty="0" smtClean="0"/>
              <a:t>Offset</a:t>
            </a:r>
            <a:r>
              <a:rPr lang="zh-CN" altLang="en-US" dirty="0" smtClean="0"/>
              <a:t>（偏移量，低</a:t>
            </a:r>
            <a:r>
              <a:rPr lang="en-US" altLang="zh-CN" dirty="0" smtClean="0"/>
              <a:t>12</a:t>
            </a:r>
            <a:r>
              <a:rPr lang="zh-CN" altLang="en-US" dirty="0" smtClean="0"/>
              <a:t>位）。</a:t>
            </a:r>
            <a:endParaRPr lang="en-US" altLang="zh-CN" dirty="0" smtClean="0"/>
          </a:p>
          <a:p>
            <a:pPr marL="0" indent="0">
              <a:buNone/>
            </a:pPr>
            <a:r>
              <a:rPr lang="zh-CN" altLang="en-US" dirty="0" smtClean="0"/>
              <a:t>        常规分页的线性地址转换分两级模式：页目录表和页表。二级模式目的在于减少每个进程页表所需的</a:t>
            </a:r>
            <a:r>
              <a:rPr lang="en-US" altLang="zh-CN" dirty="0" smtClean="0"/>
              <a:t>RAM</a:t>
            </a:r>
            <a:r>
              <a:rPr lang="zh-CN" altLang="en-US" dirty="0" smtClean="0"/>
              <a:t>数，并通过只为进程实际被使用的哪些虚拟内存请求页表，并在此时才给页表分配</a:t>
            </a:r>
            <a:r>
              <a:rPr lang="en-US" altLang="zh-CN" dirty="0" smtClean="0"/>
              <a:t>RAM</a:t>
            </a:r>
            <a:r>
              <a:rPr lang="zh-CN" altLang="en-US" dirty="0" smtClean="0"/>
              <a:t>，从而提高了</a:t>
            </a:r>
            <a:r>
              <a:rPr lang="en-US" altLang="zh-CN" dirty="0" smtClean="0"/>
              <a:t>RAM</a:t>
            </a:r>
            <a:r>
              <a:rPr lang="zh-CN" altLang="en-US" dirty="0" smtClean="0"/>
              <a:t>的效率，减少内存使用量。</a:t>
            </a:r>
            <a:endParaRPr lang="zh-CN" altLang="en-US" dirty="0"/>
          </a:p>
        </p:txBody>
      </p:sp>
    </p:spTree>
    <p:extLst>
      <p:ext uri="{BB962C8B-B14F-4D97-AF65-F5344CB8AC3E}">
        <p14:creationId xmlns:p14="http://schemas.microsoft.com/office/powerpoint/2010/main" val="394843855"/>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a:t>
            </a:r>
            <a:r>
              <a:rPr lang="zh-CN" altLang="en-US" dirty="0"/>
              <a:t>常规分页</a:t>
            </a:r>
          </a:p>
        </p:txBody>
      </p:sp>
      <p:sp>
        <p:nvSpPr>
          <p:cNvPr id="3" name="内容占位符 2"/>
          <p:cNvSpPr>
            <a:spLocks noGrp="1"/>
          </p:cNvSpPr>
          <p:nvPr>
            <p:ph idx="1"/>
          </p:nvPr>
        </p:nvSpPr>
        <p:spPr>
          <a:xfrm>
            <a:off x="900113" y="4869160"/>
            <a:ext cx="7856537" cy="1227621"/>
          </a:xfrm>
        </p:spPr>
        <p:txBody>
          <a:bodyPr/>
          <a:lstStyle/>
          <a:p>
            <a:pPr marL="0" indent="0">
              <a:buNone/>
            </a:pPr>
            <a:r>
              <a:rPr lang="zh-CN" altLang="en-US" dirty="0" smtClean="0"/>
              <a:t>线性地址</a:t>
            </a:r>
            <a:r>
              <a:rPr lang="en-US" altLang="zh-CN" dirty="0" smtClean="0"/>
              <a:t>0x20021406</a:t>
            </a:r>
            <a:r>
              <a:rPr lang="zh-CN" altLang="en-US" dirty="0" smtClean="0"/>
              <a:t>转换成物理地址。</a:t>
            </a:r>
            <a:r>
              <a:rPr lang="en-US" altLang="zh-CN" dirty="0" smtClean="0"/>
              <a:t>CR3</a:t>
            </a:r>
            <a:r>
              <a:rPr lang="zh-CN" altLang="en-US" dirty="0" smtClean="0"/>
              <a:t>地址上第</a:t>
            </a:r>
            <a:r>
              <a:rPr lang="en-US" altLang="zh-CN" dirty="0" smtClean="0"/>
              <a:t>0x80</a:t>
            </a:r>
            <a:r>
              <a:rPr lang="zh-CN" altLang="en-US" dirty="0" smtClean="0"/>
              <a:t>目录项获取页表地址，页表地址的第</a:t>
            </a:r>
            <a:r>
              <a:rPr lang="en-US" altLang="zh-CN" dirty="0" smtClean="0"/>
              <a:t>0x21</a:t>
            </a:r>
            <a:r>
              <a:rPr lang="zh-CN" altLang="en-US" dirty="0" smtClean="0"/>
              <a:t>项获取页框，然后偏移</a:t>
            </a:r>
            <a:r>
              <a:rPr lang="en-US" altLang="zh-CN" dirty="0" smtClean="0"/>
              <a:t>0x406</a:t>
            </a:r>
            <a:r>
              <a:rPr lang="zh-CN" altLang="en-US" dirty="0" smtClean="0"/>
              <a:t>即可。</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340768"/>
            <a:ext cx="7920880" cy="3575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2895228"/>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a:t>
            </a:r>
            <a:r>
              <a:rPr lang="zh-CN" altLang="en-US" dirty="0"/>
              <a:t>常规分页</a:t>
            </a:r>
          </a:p>
        </p:txBody>
      </p:sp>
      <p:sp>
        <p:nvSpPr>
          <p:cNvPr id="3" name="内容占位符 2"/>
          <p:cNvSpPr>
            <a:spLocks noGrp="1"/>
          </p:cNvSpPr>
          <p:nvPr>
            <p:ph idx="1"/>
          </p:nvPr>
        </p:nvSpPr>
        <p:spPr/>
        <p:txBody>
          <a:bodyPr/>
          <a:lstStyle/>
          <a:p>
            <a:r>
              <a:rPr lang="en-US" altLang="zh-CN" dirty="0" smtClean="0"/>
              <a:t>Present</a:t>
            </a:r>
            <a:r>
              <a:rPr lang="zh-CN" altLang="en-US" dirty="0" smtClean="0"/>
              <a:t>标志：</a:t>
            </a:r>
            <a:r>
              <a:rPr lang="en-US" altLang="zh-CN" dirty="0" smtClean="0"/>
              <a:t>1</a:t>
            </a:r>
            <a:r>
              <a:rPr lang="zh-CN" altLang="en-US" dirty="0" smtClean="0"/>
              <a:t>为在主存中，</a:t>
            </a:r>
            <a:r>
              <a:rPr lang="en-US" altLang="zh-CN" dirty="0" smtClean="0"/>
              <a:t>0</a:t>
            </a:r>
            <a:r>
              <a:rPr lang="zh-CN" altLang="en-US" dirty="0" smtClean="0"/>
              <a:t>为不在；</a:t>
            </a:r>
            <a:endParaRPr lang="en-US" altLang="zh-CN" dirty="0" smtClean="0"/>
          </a:p>
          <a:p>
            <a:r>
              <a:rPr lang="en-US" altLang="zh-CN" dirty="0" smtClean="0"/>
              <a:t>Field</a:t>
            </a:r>
            <a:r>
              <a:rPr lang="zh-CN" altLang="en-US" dirty="0" smtClean="0"/>
              <a:t>字段：包含页框物理地址的最高</a:t>
            </a:r>
            <a:r>
              <a:rPr lang="en-US" altLang="zh-CN" dirty="0" smtClean="0"/>
              <a:t>20</a:t>
            </a:r>
            <a:r>
              <a:rPr lang="zh-CN" altLang="en-US" dirty="0" smtClean="0"/>
              <a:t>位；</a:t>
            </a:r>
            <a:endParaRPr lang="en-US" altLang="zh-CN" dirty="0" smtClean="0"/>
          </a:p>
          <a:p>
            <a:r>
              <a:rPr lang="en-US" altLang="zh-CN" dirty="0" smtClean="0"/>
              <a:t>Accessed</a:t>
            </a:r>
            <a:r>
              <a:rPr lang="zh-CN" altLang="en-US" dirty="0" smtClean="0"/>
              <a:t>标志：分页单元被访问的标志；</a:t>
            </a:r>
            <a:endParaRPr lang="en-US" altLang="zh-CN" dirty="0" smtClean="0"/>
          </a:p>
          <a:p>
            <a:r>
              <a:rPr lang="en-US" altLang="zh-CN" dirty="0" smtClean="0"/>
              <a:t>Dirty</a:t>
            </a:r>
            <a:r>
              <a:rPr lang="zh-CN" altLang="en-US" dirty="0" smtClean="0"/>
              <a:t>标志：页框被进行写操作的标志；</a:t>
            </a:r>
            <a:endParaRPr lang="en-US" altLang="zh-CN" dirty="0" smtClean="0"/>
          </a:p>
          <a:p>
            <a:r>
              <a:rPr lang="en-US" altLang="zh-CN" dirty="0" smtClean="0"/>
              <a:t>Read/Write</a:t>
            </a:r>
            <a:r>
              <a:rPr lang="zh-CN" altLang="en-US" dirty="0" smtClean="0"/>
              <a:t>标志：存取权限，</a:t>
            </a:r>
            <a:r>
              <a:rPr lang="en-US" altLang="zh-CN" dirty="0" smtClean="0"/>
              <a:t>0</a:t>
            </a:r>
            <a:r>
              <a:rPr lang="zh-CN" altLang="en-US" dirty="0" smtClean="0"/>
              <a:t>为只读，</a:t>
            </a:r>
            <a:r>
              <a:rPr lang="en-US" altLang="zh-CN" dirty="0" smtClean="0"/>
              <a:t>1</a:t>
            </a:r>
            <a:r>
              <a:rPr lang="zh-CN" altLang="en-US" dirty="0" smtClean="0"/>
              <a:t>为读写；</a:t>
            </a:r>
            <a:endParaRPr lang="en-US" altLang="zh-CN" dirty="0" smtClean="0"/>
          </a:p>
          <a:p>
            <a:r>
              <a:rPr lang="en-US" altLang="zh-CN" dirty="0" smtClean="0"/>
              <a:t>User/Supervisor</a:t>
            </a:r>
            <a:r>
              <a:rPr lang="zh-CN" altLang="en-US" dirty="0" smtClean="0"/>
              <a:t>标志：访问页或页表的特权级，</a:t>
            </a:r>
            <a:r>
              <a:rPr lang="en-US" altLang="zh-CN" dirty="0" smtClean="0"/>
              <a:t>0</a:t>
            </a:r>
            <a:r>
              <a:rPr lang="zh-CN" altLang="en-US" dirty="0" smtClean="0"/>
              <a:t>时，只有</a:t>
            </a:r>
            <a:r>
              <a:rPr lang="en-US" altLang="zh-CN" dirty="0" smtClean="0"/>
              <a:t>CPL</a:t>
            </a:r>
            <a:r>
              <a:rPr lang="zh-CN" altLang="en-US" dirty="0" smtClean="0"/>
              <a:t>小于</a:t>
            </a:r>
            <a:r>
              <a:rPr lang="en-US" altLang="zh-CN" dirty="0" smtClean="0"/>
              <a:t>3</a:t>
            </a:r>
            <a:r>
              <a:rPr lang="zh-CN" altLang="en-US" dirty="0" smtClean="0"/>
              <a:t>才能对页寻址（</a:t>
            </a:r>
            <a:r>
              <a:rPr lang="en-US" altLang="zh-CN" dirty="0" smtClean="0"/>
              <a:t>0</a:t>
            </a:r>
            <a:r>
              <a:rPr lang="zh-CN" altLang="en-US" dirty="0" smtClean="0"/>
              <a:t>为内核态，</a:t>
            </a:r>
            <a:r>
              <a:rPr lang="en-US" altLang="zh-CN" dirty="0" smtClean="0"/>
              <a:t>3</a:t>
            </a:r>
            <a:r>
              <a:rPr lang="zh-CN" altLang="en-US" dirty="0" smtClean="0"/>
              <a:t>为用户态），</a:t>
            </a:r>
            <a:r>
              <a:rPr lang="en-US" altLang="zh-CN" dirty="0" smtClean="0"/>
              <a:t>1</a:t>
            </a:r>
            <a:r>
              <a:rPr lang="zh-CN" altLang="en-US" dirty="0" smtClean="0"/>
              <a:t>时总能对页寻址。</a:t>
            </a:r>
            <a:endParaRPr lang="zh-CN" altLang="en-US" dirty="0"/>
          </a:p>
        </p:txBody>
      </p:sp>
    </p:spTree>
    <p:extLst>
      <p:ext uri="{BB962C8B-B14F-4D97-AF65-F5344CB8AC3E}">
        <p14:creationId xmlns:p14="http://schemas.microsoft.com/office/powerpoint/2010/main" val="2742440653"/>
      </p:ext>
    </p:extLst>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a:t>
            </a:r>
            <a:r>
              <a:rPr lang="zh-CN" altLang="en-US" dirty="0"/>
              <a:t>常规分页</a:t>
            </a:r>
          </a:p>
        </p:txBody>
      </p:sp>
      <p:sp>
        <p:nvSpPr>
          <p:cNvPr id="3" name="内容占位符 2"/>
          <p:cNvSpPr>
            <a:spLocks noGrp="1"/>
          </p:cNvSpPr>
          <p:nvPr>
            <p:ph idx="1"/>
          </p:nvPr>
        </p:nvSpPr>
        <p:spPr/>
        <p:txBody>
          <a:bodyPr/>
          <a:lstStyle/>
          <a:p>
            <a:r>
              <a:rPr lang="en-US" altLang="zh-CN" dirty="0" smtClean="0"/>
              <a:t>PCD</a:t>
            </a:r>
            <a:r>
              <a:rPr lang="zh-CN" altLang="en-US" dirty="0" smtClean="0"/>
              <a:t>和</a:t>
            </a:r>
            <a:r>
              <a:rPr lang="en-US" altLang="zh-CN" dirty="0" smtClean="0"/>
              <a:t>PWT</a:t>
            </a:r>
            <a:r>
              <a:rPr lang="zh-CN" altLang="en-US" dirty="0" smtClean="0"/>
              <a:t>标志：控制硬件高速缓存处理页或页表的方式；</a:t>
            </a:r>
            <a:endParaRPr lang="en-US" altLang="zh-CN" dirty="0" smtClean="0"/>
          </a:p>
          <a:p>
            <a:r>
              <a:rPr lang="en-US" altLang="zh-CN" dirty="0" smtClean="0"/>
              <a:t>Page Size </a:t>
            </a:r>
            <a:r>
              <a:rPr lang="zh-CN" altLang="en-US" dirty="0" smtClean="0"/>
              <a:t>标志：只用于页目录项，为</a:t>
            </a:r>
            <a:r>
              <a:rPr lang="en-US" altLang="zh-CN" dirty="0" smtClean="0"/>
              <a:t>1</a:t>
            </a:r>
            <a:r>
              <a:rPr lang="zh-CN" altLang="en-US" dirty="0" smtClean="0"/>
              <a:t>时，则页目录指的是</a:t>
            </a:r>
            <a:r>
              <a:rPr lang="en-US" altLang="zh-CN" dirty="0" smtClean="0"/>
              <a:t>2MB</a:t>
            </a:r>
            <a:r>
              <a:rPr lang="zh-CN" altLang="en-US" dirty="0" smtClean="0"/>
              <a:t>或</a:t>
            </a:r>
            <a:r>
              <a:rPr lang="en-US" altLang="zh-CN" dirty="0" smtClean="0"/>
              <a:t>4MB</a:t>
            </a:r>
            <a:r>
              <a:rPr lang="zh-CN" altLang="en-US" dirty="0" smtClean="0"/>
              <a:t>的页框；</a:t>
            </a:r>
            <a:endParaRPr lang="en-US" altLang="zh-CN" dirty="0" smtClean="0"/>
          </a:p>
          <a:p>
            <a:r>
              <a:rPr lang="en-US" altLang="zh-CN" dirty="0" smtClean="0"/>
              <a:t>Global</a:t>
            </a:r>
            <a:r>
              <a:rPr lang="zh-CN" altLang="en-US" dirty="0" smtClean="0"/>
              <a:t>标志：只应用于页表项，用于防止常用页从</a:t>
            </a:r>
            <a:r>
              <a:rPr lang="en-US" altLang="zh-CN" dirty="0" smtClean="0"/>
              <a:t>TLB</a:t>
            </a:r>
            <a:r>
              <a:rPr lang="zh-CN" altLang="en-US" dirty="0" smtClean="0"/>
              <a:t>高速缓存中刷新出去。只有在</a:t>
            </a:r>
            <a:r>
              <a:rPr lang="en-US" altLang="zh-CN" dirty="0" smtClean="0"/>
              <a:t>cr4</a:t>
            </a:r>
            <a:r>
              <a:rPr lang="zh-CN" altLang="en-US" dirty="0" smtClean="0"/>
              <a:t>寄存器的页全局启动标志置位时这个标志才起作用。</a:t>
            </a:r>
            <a:endParaRPr lang="en-US" altLang="zh-CN"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725144"/>
            <a:ext cx="7467230"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8275340"/>
      </p:ext>
    </p:extLst>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 </a:t>
            </a:r>
            <a:r>
              <a:rPr lang="zh-CN" altLang="en-US" dirty="0"/>
              <a:t>扩展</a:t>
            </a:r>
            <a:r>
              <a:rPr lang="zh-CN" altLang="en-US" dirty="0" smtClean="0"/>
              <a:t>分</a:t>
            </a:r>
            <a:r>
              <a:rPr lang="zh-CN" altLang="en-US" dirty="0"/>
              <a:t>页</a:t>
            </a:r>
          </a:p>
        </p:txBody>
      </p:sp>
      <p:sp>
        <p:nvSpPr>
          <p:cNvPr id="3" name="内容占位符 2"/>
          <p:cNvSpPr>
            <a:spLocks noGrp="1"/>
          </p:cNvSpPr>
          <p:nvPr>
            <p:ph idx="1"/>
          </p:nvPr>
        </p:nvSpPr>
        <p:spPr/>
        <p:txBody>
          <a:bodyPr/>
          <a:lstStyle/>
          <a:p>
            <a:r>
              <a:rPr lang="zh-CN" altLang="en-US" dirty="0" smtClean="0"/>
              <a:t>页框大小变为</a:t>
            </a:r>
            <a:r>
              <a:rPr lang="en-US" altLang="zh-CN" dirty="0" smtClean="0"/>
              <a:t>4MB</a:t>
            </a:r>
            <a:r>
              <a:rPr lang="zh-CN" altLang="en-US" dirty="0" smtClean="0"/>
              <a:t>，用于把大段连续的线性地址转换成相应的物理地址。</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348880"/>
            <a:ext cx="5791200" cy="387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80434"/>
      </p:ext>
    </p:extLst>
  </p:cSld>
  <p:clrMapOvr>
    <a:masterClrMapping/>
  </p:clrMapOvr>
  <p:transition advClick="0"/>
</p:sld>
</file>

<file path=ppt/theme/theme1.xml><?xml version="1.0" encoding="utf-8"?>
<a:theme xmlns:a="http://schemas.openxmlformats.org/drawingml/2006/main" name="外部报告模板">
  <a:themeElements>
    <a:clrScheme name="">
      <a:dk1>
        <a:srgbClr val="800080"/>
      </a:dk1>
      <a:lt1>
        <a:srgbClr val="FFFFFF"/>
      </a:lt1>
      <a:dk2>
        <a:srgbClr val="800080"/>
      </a:dk2>
      <a:lt2>
        <a:srgbClr val="E7E7E7"/>
      </a:lt2>
      <a:accent1>
        <a:srgbClr val="DDDDDD"/>
      </a:accent1>
      <a:accent2>
        <a:srgbClr val="000099"/>
      </a:accent2>
      <a:accent3>
        <a:srgbClr val="FFFFFF"/>
      </a:accent3>
      <a:accent4>
        <a:srgbClr val="6C006C"/>
      </a:accent4>
      <a:accent5>
        <a:srgbClr val="EBEBEB"/>
      </a:accent5>
      <a:accent6>
        <a:srgbClr val="00008A"/>
      </a:accent6>
      <a:hlink>
        <a:srgbClr val="990000"/>
      </a:hlink>
      <a:folHlink>
        <a:srgbClr val="FFFFFF"/>
      </a:folHlink>
    </a:clrScheme>
    <a:fontScheme name="外部报告模板">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zh-CN"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zh-CN"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外部报告模板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外部报告模板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外部报告模板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外部报告模板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外部报告模板 5">
        <a:dk1>
          <a:srgbClr val="800080"/>
        </a:dk1>
        <a:lt1>
          <a:srgbClr val="FFFFFF"/>
        </a:lt1>
        <a:dk2>
          <a:srgbClr val="800080"/>
        </a:dk2>
        <a:lt2>
          <a:srgbClr val="E7E7E7"/>
        </a:lt2>
        <a:accent1>
          <a:srgbClr val="E7E7E7"/>
        </a:accent1>
        <a:accent2>
          <a:srgbClr val="33CC33"/>
        </a:accent2>
        <a:accent3>
          <a:srgbClr val="FFFFFF"/>
        </a:accent3>
        <a:accent4>
          <a:srgbClr val="6C006C"/>
        </a:accent4>
        <a:accent5>
          <a:srgbClr val="F1F1F1"/>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ppt模板（带学校和实验室标识）</Template>
  <TotalTime>2198</TotalTime>
  <Words>469</Words>
  <Application>Microsoft Office PowerPoint</Application>
  <PresentationFormat>全屏显示(4:3)</PresentationFormat>
  <Paragraphs>31</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外部报告模板</vt:lpstr>
      <vt:lpstr>Linux内核学习交流</vt:lpstr>
      <vt:lpstr>目录</vt:lpstr>
      <vt:lpstr>硬件中的分页</vt:lpstr>
      <vt:lpstr>A- 常规分页</vt:lpstr>
      <vt:lpstr>A-常规分页</vt:lpstr>
      <vt:lpstr>A- 常规分页</vt:lpstr>
      <vt:lpstr>A- 常规分页</vt:lpstr>
      <vt:lpstr>B- 扩展分页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Linux内核学习交流</dc:title>
  <dc:creator>Administrator</dc:creator>
  <cp:lastModifiedBy>yuqi</cp:lastModifiedBy>
  <cp:revision>52</cp:revision>
  <dcterms:created xsi:type="dcterms:W3CDTF">2013-09-25T11:32:45Z</dcterms:created>
  <dcterms:modified xsi:type="dcterms:W3CDTF">2014-03-12T02:15:11Z</dcterms:modified>
</cp:coreProperties>
</file>