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1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link?url=ZYTVtmrgp7KtbqAR7YVJ3mMj5afpBDXsgKAJES3-NSgq-njktw5pOa1jEUAse9EC-mA9EFHN8en__zo2j7dNufiW6UMFXbJNMXifDGEUQ1m" TargetMode="External"/><Relationship Id="rId2" Type="http://schemas.openxmlformats.org/officeDocument/2006/relationships/hyperlink" Target="http://blog.sina.com.cn/s/blog_9e16dc4d010150u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6784" y="827468"/>
            <a:ext cx="8915399" cy="2262781"/>
          </a:xfrm>
        </p:spPr>
        <p:txBody>
          <a:bodyPr/>
          <a:lstStyle/>
          <a:p>
            <a:r>
              <a:rPr lang="zh-CN" altLang="en-US" b="1" smtClean="0"/>
              <a:t>            硬件中的分段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3613" y="4133435"/>
            <a:ext cx="8915399" cy="1126283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                               </a:t>
            </a:r>
            <a:r>
              <a:rPr lang="zh-CN" altLang="en-US" dirty="0" smtClean="0"/>
              <a:t>周徐达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     SA13011042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6178" y="940158"/>
            <a:ext cx="8915399" cy="978112"/>
          </a:xfrm>
        </p:spPr>
        <p:txBody>
          <a:bodyPr/>
          <a:lstStyle/>
          <a:p>
            <a:r>
              <a:rPr lang="zh-CN" altLang="en-US" dirty="0" smtClean="0"/>
              <a:t>段寄存器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6179" y="2845546"/>
            <a:ext cx="8915399" cy="311737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为了方便地找到段选择符，处理器提供段寄存器，段寄存器唯一的目的就是存放段选择符。这些段寄存器共有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个，分别是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CS,SS,DS,ES,FS,GS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CS: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代码段寄存器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DS: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数据段寄存器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SS: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栈段寄存器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59" y="412123"/>
            <a:ext cx="9585659" cy="12356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从逻辑地址找到线性地址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6180" y="3695553"/>
            <a:ext cx="8915399" cy="112628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80" y="1840314"/>
            <a:ext cx="8020573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举例说明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例如给出逻辑地址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21h:12345678h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为线性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 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SEL=21h=0000000000100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 0 01b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他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代表的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意思是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：选择子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index=4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描述符；</a:t>
            </a: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TI=0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选择子是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；左后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01b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特权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RPL=1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b.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OFFSET=12345678h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若此时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个描述符中描述的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段基址（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11111111h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则线性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11111111h+12345678h=23456789h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0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2600" y="103031"/>
            <a:ext cx="8915399" cy="10412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补充内容  </a:t>
            </a:r>
            <a:r>
              <a:rPr lang="en-US" altLang="zh-CN" dirty="0" smtClean="0"/>
              <a:t>LDT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4512" y="1661375"/>
            <a:ext cx="8915399" cy="225380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4" y="1298814"/>
            <a:ext cx="731622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如何理解</a:t>
            </a:r>
            <a:r>
              <a:rPr lang="en-US" altLang="zh-CN" sz="5400" dirty="0" smtClean="0"/>
              <a:t>LDT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局部描述符表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Local Descriptor Table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）可以有若干张，每个任务可以有一张。我们可以这样理解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的关系：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为一级描述符表，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为二级描述符表。</a:t>
            </a: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本质上说是相同的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，只是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嵌套在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之中。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LDTR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局部描述符表的起始位置，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LDTR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内容是一个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段选择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3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blog.sina.com.cn/s/blog_9e16dc4d010150ue.html</a:t>
            </a:r>
            <a:endParaRPr lang="en-US" altLang="zh-CN" sz="2400" dirty="0" smtClean="0"/>
          </a:p>
          <a:p>
            <a:r>
              <a:rPr lang="en-US" altLang="zh-CN" sz="2400" dirty="0">
                <a:hlinkClick r:id="rId3"/>
              </a:rPr>
              <a:t>http://wenku.baidu.com/link?url=ZYTVtmrgp7KtbqAR7YVJ3mMj5afpBDXsgKAJES3-NSgq-njktw5pOa1jEUAse9EC-mA9EFHN8en__zo2j7dNufiW6UMFXbJNMXifDGEUQ1m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3953" y="579549"/>
            <a:ext cx="9160657" cy="1197054"/>
          </a:xfrm>
        </p:spPr>
        <p:txBody>
          <a:bodyPr/>
          <a:lstStyle/>
          <a:p>
            <a:r>
              <a:rPr lang="zh-CN" altLang="en-US" dirty="0" smtClean="0"/>
              <a:t>内存地址的分类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3953" y="2098572"/>
            <a:ext cx="8915399" cy="4109045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用于内存芯片级的单元寻址，与处理器和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连接的地址总线相对应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。可以直接把物理地址理解成插在机器上那根内存本身，把内存看成一个从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字节一直到最大空量逐字节的编号的大数组，然后把这个数组叫做物理地址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线性地址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有地址变换功能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的计算机中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要经过寻址方式的计算或变换才得到内存储器中的物理地址。典型的就是硬件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分页机制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管理内存进行转换前的地址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逻辑地址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：一个逻辑地址，是由一个段标识符加上一个指定段内相对地址的偏移量，表示为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段标识符：段内偏移量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。可以理解为由分段管理产生的地址就是逻辑地址。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15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9816" y="116349"/>
            <a:ext cx="8915399" cy="1338722"/>
          </a:xfrm>
        </p:spPr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体系结构下分段管理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11990" y="1738259"/>
            <a:ext cx="4598692" cy="270495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三大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如何描述段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如何管理段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如何查找段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35" y="1738259"/>
            <a:ext cx="469648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515155"/>
            <a:ext cx="8915399" cy="1184175"/>
          </a:xfrm>
        </p:spPr>
        <p:txBody>
          <a:bodyPr/>
          <a:lstStyle/>
          <a:p>
            <a:r>
              <a:rPr lang="zh-CN" altLang="en-US" dirty="0" smtClean="0"/>
              <a:t>如何描述段</a:t>
            </a:r>
            <a:r>
              <a:rPr lang="en-US" altLang="zh-CN" dirty="0" smtClean="0"/>
              <a:t>-</a:t>
            </a:r>
            <a:r>
              <a:rPr lang="zh-CN" altLang="en-US" dirty="0" smtClean="0"/>
              <a:t>段描述符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2009105"/>
            <a:ext cx="8915399" cy="3894558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描述一个段需要哪些信息？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这个段出现在内存的什么地方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这个段的属性是什么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段描述符的三要素：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段的起始地址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段的大小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段的管理属性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4362" y="582769"/>
            <a:ext cx="8915399" cy="22627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771" y="3685707"/>
            <a:ext cx="8915399" cy="271509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表示以上这些信息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位用来表示基地址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位用来表示段大小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如果段的大小超过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，则将第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位用来表示段的管理属性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：高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位为扩展访问权限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低八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10011010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系统专用，可执行，可读不可写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11110010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应用程序段，可读写，不可执行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71" y="434540"/>
            <a:ext cx="10058400" cy="31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9664" y="750194"/>
            <a:ext cx="8915399" cy="22627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77089" y="5292534"/>
            <a:ext cx="8511061" cy="112628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太乱了，应该组织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管理段描述符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4" y="750194"/>
            <a:ext cx="867848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60" y="515155"/>
            <a:ext cx="7298731" cy="56778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303" y="960880"/>
            <a:ext cx="23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GDT</a:t>
            </a:r>
            <a:r>
              <a:rPr lang="zh-CN" altLang="en-US" dirty="0" smtClean="0"/>
              <a:t>（全局描述符表）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5726" y="553791"/>
            <a:ext cx="8915399" cy="1119780"/>
          </a:xfrm>
        </p:spPr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smtClean="0"/>
              <a:t>GDTR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5726" y="4584196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位的寄存器，低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位用来存放段上限，高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位用来存放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的起始地址。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24" y="1673570"/>
            <a:ext cx="5601752" cy="26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6179" y="450760"/>
            <a:ext cx="8915399" cy="1235691"/>
          </a:xfrm>
        </p:spPr>
        <p:txBody>
          <a:bodyPr/>
          <a:lstStyle/>
          <a:p>
            <a:r>
              <a:rPr lang="zh-CN" altLang="en-US" dirty="0" smtClean="0"/>
              <a:t>如何查找段</a:t>
            </a:r>
            <a:r>
              <a:rPr lang="en-US" altLang="zh-CN" dirty="0" smtClean="0"/>
              <a:t>-</a:t>
            </a:r>
            <a:r>
              <a:rPr lang="zh-CN" altLang="en-US" dirty="0" smtClean="0"/>
              <a:t>段选择符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7472" y="4722446"/>
            <a:ext cx="8915399" cy="1820022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段选择符由三个部分构成。前两位代表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当前的特权级，第三位用来标识段选择符指向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中的段描述符还是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LDT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中的段描述符。第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位到第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位用来表示第几个段描述符。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GDT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个，共占用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64K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的空间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72" y="1686451"/>
            <a:ext cx="6808792" cy="29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720</TotalTime>
  <Words>509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幼圆</vt:lpstr>
      <vt:lpstr>Arial</vt:lpstr>
      <vt:lpstr>Century Gothic</vt:lpstr>
      <vt:lpstr>Wingdings 3</vt:lpstr>
      <vt:lpstr>丝状</vt:lpstr>
      <vt:lpstr>            硬件中的分段</vt:lpstr>
      <vt:lpstr>内存地址的分类</vt:lpstr>
      <vt:lpstr>X86体系结构下分段管理</vt:lpstr>
      <vt:lpstr>如何描述段-段描述符</vt:lpstr>
      <vt:lpstr>PowerPoint 演示文稿</vt:lpstr>
      <vt:lpstr>PowerPoint 演示文稿</vt:lpstr>
      <vt:lpstr>PowerPoint 演示文稿</vt:lpstr>
      <vt:lpstr>有关GDTR</vt:lpstr>
      <vt:lpstr>如何查找段-段选择符</vt:lpstr>
      <vt:lpstr>段寄存器</vt:lpstr>
      <vt:lpstr>从逻辑地址找到线性地址</vt:lpstr>
      <vt:lpstr>举例说明</vt:lpstr>
      <vt:lpstr>补充内容  LDT</vt:lpstr>
      <vt:lpstr>如何理解LDT</vt:lpstr>
      <vt:lpstr>谢谢</vt:lpstr>
    </vt:vector>
  </TitlesOfParts>
  <Company>飞越巅峰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</cp:revision>
  <dcterms:created xsi:type="dcterms:W3CDTF">2014-02-26T01:20:32Z</dcterms:created>
  <dcterms:modified xsi:type="dcterms:W3CDTF">2014-03-05T10:03:24Z</dcterms:modified>
</cp:coreProperties>
</file>