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exception.cn/linux-unix/1461172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7372" y="1815921"/>
            <a:ext cx="7766936" cy="2106126"/>
          </a:xfrm>
        </p:spPr>
        <p:txBody>
          <a:bodyPr/>
          <a:lstStyle/>
          <a:p>
            <a:r>
              <a:rPr lang="zh-CN" altLang="en-US" sz="6600" dirty="0" smtClean="0"/>
              <a:t>高端内存页框映射</a:t>
            </a:r>
            <a:r>
              <a:rPr lang="en-US" altLang="zh-CN" sz="6600" dirty="0" smtClean="0"/>
              <a:t>-</a:t>
            </a:r>
            <a:r>
              <a:rPr lang="zh-CN" altLang="en-US" sz="6600" dirty="0" smtClean="0"/>
              <a:t>永久内核映射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7974" y="4076591"/>
            <a:ext cx="7766936" cy="1096899"/>
          </a:xfrm>
        </p:spPr>
        <p:txBody>
          <a:bodyPr/>
          <a:lstStyle/>
          <a:p>
            <a:r>
              <a:rPr lang="en-US" altLang="zh-CN" dirty="0" smtClean="0"/>
              <a:t>SA13011042 </a:t>
            </a:r>
          </a:p>
          <a:p>
            <a:r>
              <a:rPr lang="zh-CN" altLang="en-US" dirty="0" smtClean="0"/>
              <a:t>周徐达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3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73737" y="417895"/>
            <a:ext cx="55119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内核申请一个高端物理页框进行永久映射（假设该物理页框还没有映射到内核永久映射地址空间）</a:t>
            </a:r>
            <a:endParaRPr lang="zh-CN" altLang="en-US" sz="28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16" y="2847545"/>
            <a:ext cx="6648943" cy="1982031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 rot="16396861">
            <a:off x="4234087" y="2657951"/>
            <a:ext cx="1950831" cy="379189"/>
          </a:xfrm>
          <a:prstGeom prst="leftArrow">
            <a:avLst>
              <a:gd name="adj1" fmla="val 50000"/>
              <a:gd name="adj2" fmla="val 116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3128" y="509142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/>
                </a:solidFill>
              </a:rPr>
              <a:t>通过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pkmap_count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查找空闲的页表项（即未进行映射的虚拟内存）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90" y="1606041"/>
            <a:ext cx="5497661" cy="50509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0006" y="2086377"/>
            <a:ext cx="21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Pkmap_page_table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3587" y="586416"/>
            <a:ext cx="6452076" cy="109689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/>
                </a:solidFill>
              </a:rPr>
              <a:t>通过页表项与永久内核映射地址空间的一一对应关系找到线性地址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8" y="1365160"/>
            <a:ext cx="9289527" cy="53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0706" y="200050"/>
            <a:ext cx="6735412" cy="109689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/>
                </a:solidFill>
              </a:rPr>
              <a:t>通过物理页框与页描述符的一一对应关系找到页描述符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page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2" y="1067405"/>
            <a:ext cx="10058400" cy="560658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920507" y="4584879"/>
            <a:ext cx="2021983" cy="88864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97013" y="4797808"/>
            <a:ext cx="3826239" cy="10968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2800" b="1" dirty="0" smtClean="0">
                <a:solidFill>
                  <a:schemeClr val="tx1"/>
                </a:solidFill>
              </a:rPr>
              <a:t>将页描述符与线性地址通过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page_map_address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,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并通过哈希表进行散列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0" y="0"/>
            <a:ext cx="8743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91168" y="369671"/>
            <a:ext cx="7766936" cy="1646302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chemeClr val="tx1"/>
                </a:solidFill>
              </a:rPr>
              <a:t>源码分析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91168" y="3136433"/>
            <a:ext cx="7766936" cy="1096899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6311" y="537095"/>
            <a:ext cx="7766936" cy="1646302"/>
          </a:xfrm>
        </p:spPr>
        <p:txBody>
          <a:bodyPr/>
          <a:lstStyle/>
          <a:p>
            <a:pPr algn="l"/>
            <a:r>
              <a:rPr lang="zh-CN" altLang="en-US" sz="6000" dirty="0" smtClean="0">
                <a:solidFill>
                  <a:schemeClr val="tx1"/>
                </a:solidFill>
              </a:rPr>
              <a:t>参考资料：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2292" y="2621278"/>
            <a:ext cx="9014973" cy="2684817"/>
          </a:xfrm>
        </p:spPr>
        <p:txBody>
          <a:bodyPr/>
          <a:lstStyle/>
          <a:p>
            <a:pPr algn="l"/>
            <a:r>
              <a:rPr lang="zh-CN" altLang="en-US" sz="2800" dirty="0" smtClean="0"/>
              <a:t>刘师兄的笔记</a:t>
            </a:r>
            <a:endParaRPr lang="en-US" altLang="zh-CN" sz="2800" dirty="0" smtClean="0"/>
          </a:p>
          <a:p>
            <a:pPr algn="l"/>
            <a:r>
              <a:rPr lang="en-US" altLang="zh-CN" sz="2800" dirty="0">
                <a:solidFill>
                  <a:schemeClr val="tx1"/>
                </a:solidFill>
                <a:hlinkClick r:id="rId2"/>
              </a:rPr>
              <a:t>http://www.myexception.cn/linux-unix/1461172.html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5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214" y="-152337"/>
            <a:ext cx="7766936" cy="1646302"/>
          </a:xfrm>
        </p:spPr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</a:rPr>
              <a:t>低端内存映射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50" y="1449316"/>
            <a:ext cx="9735909" cy="55443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3650" y="1839270"/>
            <a:ext cx="4013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两个问题都能很简单解决：</a:t>
            </a:r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为物理页框分配线性地址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从线性地址出发寻找物理页框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33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2059" y="-66003"/>
            <a:ext cx="7766936" cy="1646302"/>
          </a:xfrm>
        </p:spPr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</a:rPr>
              <a:t>高端内存映射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705" y="1725918"/>
            <a:ext cx="2924718" cy="1096899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一个严重的问题：无法为物理页框分配线性地址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64" y="1580299"/>
            <a:ext cx="6814645" cy="50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304" y="116130"/>
            <a:ext cx="10264461" cy="1646302"/>
          </a:xfrm>
        </p:spPr>
        <p:txBody>
          <a:bodyPr/>
          <a:lstStyle/>
          <a:p>
            <a:r>
              <a:rPr lang="zh-CN" altLang="en-US" sz="6000" dirty="0" smtClean="0">
                <a:solidFill>
                  <a:schemeClr val="tx1"/>
                </a:solidFill>
              </a:rPr>
              <a:t>永久内核映射的线性地址空间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" y="1976465"/>
            <a:ext cx="10044309" cy="31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434067"/>
            <a:ext cx="7766936" cy="164630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永久内核</a:t>
            </a:r>
            <a:r>
              <a:rPr lang="zh-CN" altLang="en-US" dirty="0" smtClean="0">
                <a:solidFill>
                  <a:schemeClr val="tx1"/>
                </a:solidFill>
              </a:rPr>
              <a:t>映射的两个问题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0251" y="2724309"/>
            <a:ext cx="7766936" cy="182193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1.</a:t>
            </a:r>
            <a:r>
              <a:rPr lang="zh-CN" altLang="en-US" sz="3200" dirty="0" smtClean="0"/>
              <a:t>如何为一个物理页框分配一个虚拟地址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2.</a:t>
            </a:r>
            <a:r>
              <a:rPr lang="zh-CN" altLang="en-US" sz="3200" dirty="0" smtClean="0"/>
              <a:t>如何从虚拟地址出发寻找到物理页框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81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521941"/>
            <a:ext cx="7766936" cy="1646302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从虚拟地址出发</a:t>
            </a:r>
            <a:r>
              <a:rPr lang="zh-CN" altLang="en-US" sz="4400" dirty="0" smtClean="0">
                <a:solidFill>
                  <a:schemeClr val="tx1"/>
                </a:solidFill>
              </a:rPr>
              <a:t>寻找</a:t>
            </a:r>
            <a:r>
              <a:rPr lang="en-US" altLang="zh-CN" sz="4400" dirty="0" smtClean="0">
                <a:solidFill>
                  <a:schemeClr val="tx1"/>
                </a:solidFill>
              </a:rPr>
              <a:t/>
            </a:r>
            <a:br>
              <a:rPr lang="en-US" altLang="zh-CN" sz="4400" dirty="0" smtClean="0">
                <a:solidFill>
                  <a:schemeClr val="tx1"/>
                </a:solidFill>
              </a:rPr>
            </a:br>
            <a:r>
              <a:rPr lang="zh-CN" altLang="en-US" sz="4400" dirty="0" smtClean="0">
                <a:solidFill>
                  <a:schemeClr val="tx1"/>
                </a:solidFill>
              </a:rPr>
              <a:t>物理</a:t>
            </a:r>
            <a:r>
              <a:rPr lang="zh-CN" altLang="en-US" sz="4400" dirty="0">
                <a:solidFill>
                  <a:schemeClr val="tx1"/>
                </a:solidFill>
              </a:rPr>
              <a:t>页框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7" y="1345092"/>
            <a:ext cx="10058400" cy="47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2" y="825344"/>
            <a:ext cx="10058400" cy="534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824" y="194714"/>
            <a:ext cx="7766936" cy="1646302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为一个物理页框</a:t>
            </a:r>
            <a:r>
              <a:rPr lang="zh-CN" altLang="en-US" sz="4400" dirty="0" smtClean="0">
                <a:solidFill>
                  <a:schemeClr val="tx1"/>
                </a:solidFill>
              </a:rPr>
              <a:t>分配虚拟地址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6229" y="4026643"/>
            <a:ext cx="1842893" cy="559804"/>
          </a:xfrm>
        </p:spPr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来散列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11" y="1165969"/>
            <a:ext cx="7559660" cy="52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80349" y="1165969"/>
            <a:ext cx="1738648" cy="1332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62152" y="4217115"/>
            <a:ext cx="231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Page_address_map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5824" y="194714"/>
            <a:ext cx="7766936" cy="1646302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为一个物理页框</a:t>
            </a:r>
            <a:r>
              <a:rPr lang="zh-CN" altLang="en-US" sz="4400" dirty="0" smtClean="0">
                <a:solidFill>
                  <a:schemeClr val="tx1"/>
                </a:solidFill>
              </a:rPr>
              <a:t>分配虚拟地址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507067" y="1429555"/>
            <a:ext cx="7766936" cy="4893972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page_address_map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{</a:t>
            </a:r>
          </a:p>
          <a:p>
            <a:pPr algn="l"/>
            <a:r>
              <a:rPr lang="en-US" altLang="zh-CN" sz="2000" dirty="0"/>
              <a:t>	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page *page;</a:t>
            </a:r>
          </a:p>
          <a:p>
            <a:pPr algn="l"/>
            <a:r>
              <a:rPr lang="en-US" altLang="zh-CN" sz="2000" dirty="0"/>
              <a:t>	void *virtual;</a:t>
            </a:r>
          </a:p>
          <a:p>
            <a:pPr algn="l"/>
            <a:r>
              <a:rPr lang="en-US" altLang="zh-CN" sz="2000" dirty="0"/>
              <a:t>	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list;</a:t>
            </a:r>
          </a:p>
          <a:p>
            <a:pPr algn="l"/>
            <a:r>
              <a:rPr lang="en-US" altLang="zh-CN" sz="2000" dirty="0" smtClean="0"/>
              <a:t>};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static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page_address_slot</a:t>
            </a:r>
            <a:r>
              <a:rPr lang="en-US" altLang="zh-CN" sz="2000" dirty="0"/>
              <a:t> {</a:t>
            </a:r>
          </a:p>
          <a:p>
            <a:pPr algn="l"/>
            <a:r>
              <a:rPr lang="en-US" altLang="zh-CN" sz="2000" dirty="0"/>
              <a:t>	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lh</a:t>
            </a:r>
            <a:r>
              <a:rPr lang="en-US" altLang="zh-CN" sz="2000" dirty="0"/>
              <a:t>;			/* List of </a:t>
            </a:r>
            <a:r>
              <a:rPr lang="en-US" altLang="zh-CN" sz="2000" dirty="0" err="1"/>
              <a:t>page_address_maps</a:t>
            </a:r>
            <a:r>
              <a:rPr lang="en-US" altLang="zh-CN" sz="2000" dirty="0"/>
              <a:t> */</a:t>
            </a:r>
          </a:p>
          <a:p>
            <a:pPr algn="l"/>
            <a:r>
              <a:rPr lang="en-US" altLang="zh-CN" sz="2000" dirty="0"/>
              <a:t>	</a:t>
            </a:r>
            <a:r>
              <a:rPr lang="en-US" altLang="zh-CN" sz="2000" dirty="0" err="1"/>
              <a:t>spinlock_t</a:t>
            </a:r>
            <a:r>
              <a:rPr lang="en-US" altLang="zh-CN" sz="2000" dirty="0"/>
              <a:t> lock;			/* Protect this bucket's list */</a:t>
            </a:r>
          </a:p>
          <a:p>
            <a:pPr algn="l"/>
            <a:r>
              <a:rPr lang="en-US" altLang="zh-CN" sz="2000" dirty="0"/>
              <a:t>} ____</a:t>
            </a:r>
            <a:r>
              <a:rPr lang="en-US" altLang="zh-CN" sz="2000" dirty="0" err="1"/>
              <a:t>cacheline_aligned_in_smp</a:t>
            </a:r>
            <a:r>
              <a:rPr lang="en-US" altLang="zh-CN" sz="2000" dirty="0"/>
              <a:t> </a:t>
            </a:r>
            <a:r>
              <a:rPr lang="en-US" altLang="zh-CN" sz="2800" b="1" dirty="0" err="1">
                <a:solidFill>
                  <a:srgbClr val="FF0000"/>
                </a:solidFill>
              </a:rPr>
              <a:t>page_address_htable</a:t>
            </a:r>
            <a:r>
              <a:rPr lang="en-US" altLang="zh-CN" sz="2000" dirty="0"/>
              <a:t>[1&lt;&lt;PA_HASH_ORDER];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38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223</Words>
  <Application>Microsoft Office PowerPoint</Application>
  <PresentationFormat>宽屏</PresentationFormat>
  <Paragraphs>38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方正姚体</vt:lpstr>
      <vt:lpstr>华文新魏</vt:lpstr>
      <vt:lpstr>Arial</vt:lpstr>
      <vt:lpstr>Trebuchet MS</vt:lpstr>
      <vt:lpstr>Wingdings 3</vt:lpstr>
      <vt:lpstr>平面</vt:lpstr>
      <vt:lpstr>高端内存页框映射-永久内核映射</vt:lpstr>
      <vt:lpstr>低端内存映射</vt:lpstr>
      <vt:lpstr>高端内存映射</vt:lpstr>
      <vt:lpstr>永久内核映射的线性地址空间</vt:lpstr>
      <vt:lpstr>永久内核映射的两个问题</vt:lpstr>
      <vt:lpstr>从虚拟地址出发寻找 物理页框 </vt:lpstr>
      <vt:lpstr>PowerPoint 演示文稿</vt:lpstr>
      <vt:lpstr>为一个物理页框分配虚拟地址 </vt:lpstr>
      <vt:lpstr>为一个物理页框分配虚拟地址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源码分析</vt:lpstr>
      <vt:lpstr>参考资料：</vt:lpstr>
    </vt:vector>
  </TitlesOfParts>
  <Company>飞越巅峰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永久内核映射</dc:title>
  <dc:creator>Administrator</dc:creator>
  <cp:lastModifiedBy>Administrator</cp:lastModifiedBy>
  <cp:revision>11</cp:revision>
  <dcterms:created xsi:type="dcterms:W3CDTF">2014-03-22T02:58:45Z</dcterms:created>
  <dcterms:modified xsi:type="dcterms:W3CDTF">2014-03-22T05:01:05Z</dcterms:modified>
</cp:coreProperties>
</file>