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4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7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3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3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0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0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8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C392-3D06-45DD-BE7F-7B99168F6359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5E96-ABE4-4F4F-9593-25FD1B47A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0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568" y="2441448"/>
            <a:ext cx="1325880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87852" y="2441448"/>
            <a:ext cx="1325880" cy="1325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60136" y="2441448"/>
            <a:ext cx="1325880" cy="1325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4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3574" y="73152"/>
            <a:ext cx="5909472" cy="3467834"/>
            <a:chOff x="1050542" y="557784"/>
            <a:chExt cx="5909472" cy="34678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542" y="557784"/>
              <a:ext cx="5909472" cy="346783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355848" y="2011680"/>
              <a:ext cx="3031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选择对象并按住</a:t>
              </a:r>
              <a:r>
                <a:rPr lang="en-US" altLang="zh-CN" dirty="0">
                  <a:solidFill>
                    <a:srgbClr val="FF0000"/>
                  </a:solidFill>
                </a:rPr>
                <a:t>ctrl</a:t>
              </a:r>
              <a:r>
                <a:rPr lang="zh-CN" altLang="en-US" dirty="0">
                  <a:solidFill>
                    <a:srgbClr val="FF0000"/>
                  </a:solidFill>
                </a:rPr>
                <a:t>拖动复制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76393" y="73152"/>
            <a:ext cx="4290379" cy="3447619"/>
            <a:chOff x="6176393" y="73152"/>
            <a:chExt cx="4290379" cy="344761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393" y="73152"/>
              <a:ext cx="3076190" cy="344761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543800" y="960120"/>
              <a:ext cx="1289304" cy="1737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97112" y="86232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常用填充颜色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543800" y="1325880"/>
              <a:ext cx="1289304" cy="1737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897112" y="123165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常用线条颜色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0" y="3703319"/>
            <a:ext cx="3777039" cy="10752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538" y="3871984"/>
            <a:ext cx="5328798" cy="27496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70" y="5074963"/>
            <a:ext cx="4179825" cy="12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10800000">
            <a:off x="561264" y="464436"/>
            <a:ext cx="1028794" cy="1647827"/>
          </a:xfrm>
          <a:custGeom>
            <a:avLst/>
            <a:gdLst>
              <a:gd name="connsiteX0" fmla="*/ 1661162 w 1783082"/>
              <a:gd name="connsiteY0" fmla="*/ 1783080 h 2855975"/>
              <a:gd name="connsiteX1" fmla="*/ 1539242 w 1783082"/>
              <a:gd name="connsiteY1" fmla="*/ 1661160 h 2855975"/>
              <a:gd name="connsiteX2" fmla="*/ 1539589 w 1783082"/>
              <a:gd name="connsiteY2" fmla="*/ 1659441 h 2855975"/>
              <a:gd name="connsiteX3" fmla="*/ 1535432 w 1783082"/>
              <a:gd name="connsiteY3" fmla="*/ 1659293 h 2855975"/>
              <a:gd name="connsiteX4" fmla="*/ 1224244 w 1783082"/>
              <a:gd name="connsiteY4" fmla="*/ 1084683 h 2855975"/>
              <a:gd name="connsiteX5" fmla="*/ 570818 w 1783082"/>
              <a:gd name="connsiteY5" fmla="*/ 1077633 h 2855975"/>
              <a:gd name="connsiteX6" fmla="*/ 247304 w 1783082"/>
              <a:gd name="connsiteY6" fmla="*/ 1645395 h 2855975"/>
              <a:gd name="connsiteX7" fmla="*/ 245129 w 1783082"/>
              <a:gd name="connsiteY7" fmla="*/ 1645425 h 2855975"/>
              <a:gd name="connsiteX8" fmla="*/ 248306 w 1783082"/>
              <a:gd name="connsiteY8" fmla="*/ 1661160 h 2855975"/>
              <a:gd name="connsiteX9" fmla="*/ 126386 w 1783082"/>
              <a:gd name="connsiteY9" fmla="*/ 1783080 h 2855975"/>
              <a:gd name="connsiteX10" fmla="*/ 4466 w 1783082"/>
              <a:gd name="connsiteY10" fmla="*/ 1661160 h 2855975"/>
              <a:gd name="connsiteX11" fmla="*/ 6974 w 1783082"/>
              <a:gd name="connsiteY11" fmla="*/ 1648738 h 2855975"/>
              <a:gd name="connsiteX12" fmla="*/ 86 w 1783082"/>
              <a:gd name="connsiteY12" fmla="*/ 1648834 h 2855975"/>
              <a:gd name="connsiteX13" fmla="*/ 447745 w 1783082"/>
              <a:gd name="connsiteY13" fmla="*/ 863200 h 2855975"/>
              <a:gd name="connsiteX14" fmla="*/ 784124 w 1783082"/>
              <a:gd name="connsiteY14" fmla="*/ 751379 h 2855975"/>
              <a:gd name="connsiteX15" fmla="*/ 800101 w 1783082"/>
              <a:gd name="connsiteY15" fmla="*/ 750501 h 2855975"/>
              <a:gd name="connsiteX16" fmla="*/ 800101 w 1783082"/>
              <a:gd name="connsiteY16" fmla="*/ 251460 h 2855975"/>
              <a:gd name="connsiteX17" fmla="*/ 286406 w 1783082"/>
              <a:gd name="connsiteY17" fmla="*/ 251460 h 2855975"/>
              <a:gd name="connsiteX18" fmla="*/ 160676 w 1783082"/>
              <a:gd name="connsiteY18" fmla="*/ 125730 h 2855975"/>
              <a:gd name="connsiteX19" fmla="*/ 286406 w 1783082"/>
              <a:gd name="connsiteY19" fmla="*/ 0 h 2855975"/>
              <a:gd name="connsiteX20" fmla="*/ 1496676 w 1783082"/>
              <a:gd name="connsiteY20" fmla="*/ 0 h 2855975"/>
              <a:gd name="connsiteX21" fmla="*/ 1622406 w 1783082"/>
              <a:gd name="connsiteY21" fmla="*/ 125730 h 2855975"/>
              <a:gd name="connsiteX22" fmla="*/ 1496676 w 1783082"/>
              <a:gd name="connsiteY22" fmla="*/ 251460 h 2855975"/>
              <a:gd name="connsiteX23" fmla="*/ 982981 w 1783082"/>
              <a:gd name="connsiteY23" fmla="*/ 251460 h 2855975"/>
              <a:gd name="connsiteX24" fmla="*/ 982981 w 1783082"/>
              <a:gd name="connsiteY24" fmla="*/ 751217 h 2855975"/>
              <a:gd name="connsiteX25" fmla="*/ 1018027 w 1783082"/>
              <a:gd name="connsiteY25" fmla="*/ 753903 h 2855975"/>
              <a:gd name="connsiteX26" fmla="*/ 1351915 w 1783082"/>
              <a:gd name="connsiteY26" fmla="*/ 872955 h 2855975"/>
              <a:gd name="connsiteX27" fmla="*/ 1778686 w 1783082"/>
              <a:gd name="connsiteY27" fmla="*/ 1547860 h 2855975"/>
              <a:gd name="connsiteX28" fmla="*/ 1782151 w 1783082"/>
              <a:gd name="connsiteY28" fmla="*/ 1656548 h 2855975"/>
              <a:gd name="connsiteX29" fmla="*/ 1783082 w 1783082"/>
              <a:gd name="connsiteY29" fmla="*/ 1661160 h 2855975"/>
              <a:gd name="connsiteX30" fmla="*/ 1782405 w 1783082"/>
              <a:gd name="connsiteY30" fmla="*/ 1664514 h 2855975"/>
              <a:gd name="connsiteX31" fmla="*/ 1782518 w 1783082"/>
              <a:gd name="connsiteY31" fmla="*/ 1668065 h 2855975"/>
              <a:gd name="connsiteX32" fmla="*/ 1781694 w 1783082"/>
              <a:gd name="connsiteY32" fmla="*/ 1668036 h 2855975"/>
              <a:gd name="connsiteX33" fmla="*/ 1773501 w 1783082"/>
              <a:gd name="connsiteY33" fmla="*/ 1708617 h 2855975"/>
              <a:gd name="connsiteX34" fmla="*/ 1661162 w 1783082"/>
              <a:gd name="connsiteY34" fmla="*/ 1783080 h 2855975"/>
              <a:gd name="connsiteX35" fmla="*/ 1332709 w 1783082"/>
              <a:gd name="connsiteY35" fmla="*/ 2075574 h 2855975"/>
              <a:gd name="connsiteX36" fmla="*/ 450373 w 1783082"/>
              <a:gd name="connsiteY36" fmla="*/ 2075574 h 2855975"/>
              <a:gd name="connsiteX37" fmla="*/ 450373 w 1783082"/>
              <a:gd name="connsiteY37" fmla="*/ 1640442 h 2855975"/>
              <a:gd name="connsiteX38" fmla="*/ 891541 w 1783082"/>
              <a:gd name="connsiteY38" fmla="*/ 1199274 h 2855975"/>
              <a:gd name="connsiteX39" fmla="*/ 1332709 w 1783082"/>
              <a:gd name="connsiteY39" fmla="*/ 1640442 h 2855975"/>
              <a:gd name="connsiteX40" fmla="*/ 1332709 w 1783082"/>
              <a:gd name="connsiteY40" fmla="*/ 2235814 h 2855975"/>
              <a:gd name="connsiteX41" fmla="*/ 450373 w 1783082"/>
              <a:gd name="connsiteY41" fmla="*/ 2235814 h 2855975"/>
              <a:gd name="connsiteX42" fmla="*/ 450373 w 1783082"/>
              <a:gd name="connsiteY42" fmla="*/ 2168404 h 2855975"/>
              <a:gd name="connsiteX43" fmla="*/ 1332709 w 1783082"/>
              <a:gd name="connsiteY43" fmla="*/ 2168404 h 2855975"/>
              <a:gd name="connsiteX44" fmla="*/ 1332709 w 1783082"/>
              <a:gd name="connsiteY44" fmla="*/ 2363230 h 2855975"/>
              <a:gd name="connsiteX45" fmla="*/ 450373 w 1783082"/>
              <a:gd name="connsiteY45" fmla="*/ 2363230 h 2855975"/>
              <a:gd name="connsiteX46" fmla="*/ 450373 w 1783082"/>
              <a:gd name="connsiteY46" fmla="*/ 2295820 h 2855975"/>
              <a:gd name="connsiteX47" fmla="*/ 1332709 w 1783082"/>
              <a:gd name="connsiteY47" fmla="*/ 2295820 h 2855975"/>
              <a:gd name="connsiteX48" fmla="*/ 891541 w 1783082"/>
              <a:gd name="connsiteY48" fmla="*/ 2855975 h 2855975"/>
              <a:gd name="connsiteX49" fmla="*/ 450373 w 1783082"/>
              <a:gd name="connsiteY49" fmla="*/ 2414807 h 2855975"/>
              <a:gd name="connsiteX50" fmla="*/ 450373 w 1783082"/>
              <a:gd name="connsiteY50" fmla="*/ 2408948 h 2855975"/>
              <a:gd name="connsiteX51" fmla="*/ 1332709 w 1783082"/>
              <a:gd name="connsiteY51" fmla="*/ 2408948 h 2855975"/>
              <a:gd name="connsiteX52" fmla="*/ 1332709 w 1783082"/>
              <a:gd name="connsiteY52" fmla="*/ 2414807 h 2855975"/>
              <a:gd name="connsiteX53" fmla="*/ 891541 w 1783082"/>
              <a:gd name="connsiteY53" fmla="*/ 2855975 h 285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783082" h="2855975">
                <a:moveTo>
                  <a:pt x="1661162" y="1783080"/>
                </a:moveTo>
                <a:cubicBezTo>
                  <a:pt x="1593827" y="1783080"/>
                  <a:pt x="1539242" y="1728495"/>
                  <a:pt x="1539242" y="1661160"/>
                </a:cubicBezTo>
                <a:lnTo>
                  <a:pt x="1539589" y="1659441"/>
                </a:lnTo>
                <a:lnTo>
                  <a:pt x="1535432" y="1659293"/>
                </a:lnTo>
                <a:cubicBezTo>
                  <a:pt x="1543734" y="1425460"/>
                  <a:pt x="1424614" y="1205506"/>
                  <a:pt x="1224244" y="1084683"/>
                </a:cubicBezTo>
                <a:cubicBezTo>
                  <a:pt x="1023873" y="963860"/>
                  <a:pt x="773749" y="961161"/>
                  <a:pt x="570818" y="1077633"/>
                </a:cubicBezTo>
                <a:cubicBezTo>
                  <a:pt x="367887" y="1194105"/>
                  <a:pt x="244050" y="1411437"/>
                  <a:pt x="247304" y="1645395"/>
                </a:cubicBezTo>
                <a:lnTo>
                  <a:pt x="245129" y="1645425"/>
                </a:lnTo>
                <a:lnTo>
                  <a:pt x="248306" y="1661160"/>
                </a:lnTo>
                <a:cubicBezTo>
                  <a:pt x="248306" y="1728495"/>
                  <a:pt x="193721" y="1783080"/>
                  <a:pt x="126386" y="1783080"/>
                </a:cubicBezTo>
                <a:cubicBezTo>
                  <a:pt x="59051" y="1783080"/>
                  <a:pt x="4466" y="1728495"/>
                  <a:pt x="4466" y="1661160"/>
                </a:cubicBezTo>
                <a:lnTo>
                  <a:pt x="6974" y="1648738"/>
                </a:lnTo>
                <a:lnTo>
                  <a:pt x="86" y="1648834"/>
                </a:lnTo>
                <a:cubicBezTo>
                  <a:pt x="-4417" y="1325098"/>
                  <a:pt x="166941" y="1024366"/>
                  <a:pt x="447745" y="863200"/>
                </a:cubicBezTo>
                <a:cubicBezTo>
                  <a:pt x="553046" y="802763"/>
                  <a:pt x="667531" y="765515"/>
                  <a:pt x="784124" y="751379"/>
                </a:cubicBezTo>
                <a:lnTo>
                  <a:pt x="800101" y="750501"/>
                </a:lnTo>
                <a:lnTo>
                  <a:pt x="800101" y="251460"/>
                </a:lnTo>
                <a:lnTo>
                  <a:pt x="286406" y="251460"/>
                </a:lnTo>
                <a:cubicBezTo>
                  <a:pt x="216967" y="251460"/>
                  <a:pt x="160676" y="195169"/>
                  <a:pt x="160676" y="125730"/>
                </a:cubicBezTo>
                <a:cubicBezTo>
                  <a:pt x="160676" y="56291"/>
                  <a:pt x="216967" y="0"/>
                  <a:pt x="286406" y="0"/>
                </a:cubicBezTo>
                <a:lnTo>
                  <a:pt x="1496676" y="0"/>
                </a:lnTo>
                <a:cubicBezTo>
                  <a:pt x="1566115" y="0"/>
                  <a:pt x="1622406" y="56291"/>
                  <a:pt x="1622406" y="125730"/>
                </a:cubicBezTo>
                <a:cubicBezTo>
                  <a:pt x="1622406" y="195169"/>
                  <a:pt x="1566115" y="251460"/>
                  <a:pt x="1496676" y="251460"/>
                </a:cubicBezTo>
                <a:lnTo>
                  <a:pt x="982981" y="251460"/>
                </a:lnTo>
                <a:lnTo>
                  <a:pt x="982981" y="751217"/>
                </a:lnTo>
                <a:lnTo>
                  <a:pt x="1018027" y="753903"/>
                </a:lnTo>
                <a:cubicBezTo>
                  <a:pt x="1134289" y="770551"/>
                  <a:pt x="1247942" y="810260"/>
                  <a:pt x="1351915" y="872955"/>
                </a:cubicBezTo>
                <a:cubicBezTo>
                  <a:pt x="1594518" y="1019244"/>
                  <a:pt x="1751042" y="1270555"/>
                  <a:pt x="1778686" y="1547860"/>
                </a:cubicBezTo>
                <a:lnTo>
                  <a:pt x="1782151" y="1656548"/>
                </a:lnTo>
                <a:lnTo>
                  <a:pt x="1783082" y="1661160"/>
                </a:lnTo>
                <a:lnTo>
                  <a:pt x="1782405" y="1664514"/>
                </a:lnTo>
                <a:lnTo>
                  <a:pt x="1782518" y="1668065"/>
                </a:lnTo>
                <a:lnTo>
                  <a:pt x="1781694" y="1668036"/>
                </a:lnTo>
                <a:lnTo>
                  <a:pt x="1773501" y="1708617"/>
                </a:lnTo>
                <a:cubicBezTo>
                  <a:pt x="1754992" y="1752376"/>
                  <a:pt x="1711663" y="1783080"/>
                  <a:pt x="1661162" y="1783080"/>
                </a:cubicBezTo>
                <a:close/>
                <a:moveTo>
                  <a:pt x="1332709" y="2075574"/>
                </a:moveTo>
                <a:lnTo>
                  <a:pt x="450373" y="2075574"/>
                </a:lnTo>
                <a:lnTo>
                  <a:pt x="450373" y="1640442"/>
                </a:lnTo>
                <a:cubicBezTo>
                  <a:pt x="450373" y="1396792"/>
                  <a:pt x="647891" y="1199274"/>
                  <a:pt x="891541" y="1199274"/>
                </a:cubicBezTo>
                <a:cubicBezTo>
                  <a:pt x="1135191" y="1199274"/>
                  <a:pt x="1332709" y="1396792"/>
                  <a:pt x="1332709" y="1640442"/>
                </a:cubicBezTo>
                <a:close/>
                <a:moveTo>
                  <a:pt x="1332709" y="2235814"/>
                </a:moveTo>
                <a:lnTo>
                  <a:pt x="450373" y="2235814"/>
                </a:lnTo>
                <a:lnTo>
                  <a:pt x="450373" y="2168404"/>
                </a:lnTo>
                <a:lnTo>
                  <a:pt x="1332709" y="2168404"/>
                </a:lnTo>
                <a:close/>
                <a:moveTo>
                  <a:pt x="1332709" y="2363230"/>
                </a:moveTo>
                <a:lnTo>
                  <a:pt x="450373" y="2363230"/>
                </a:lnTo>
                <a:lnTo>
                  <a:pt x="450373" y="2295820"/>
                </a:lnTo>
                <a:lnTo>
                  <a:pt x="1332709" y="2295820"/>
                </a:lnTo>
                <a:close/>
                <a:moveTo>
                  <a:pt x="891541" y="2855975"/>
                </a:moveTo>
                <a:cubicBezTo>
                  <a:pt x="647891" y="2855975"/>
                  <a:pt x="450373" y="2658457"/>
                  <a:pt x="450373" y="2414807"/>
                </a:cubicBezTo>
                <a:lnTo>
                  <a:pt x="450373" y="2408948"/>
                </a:lnTo>
                <a:lnTo>
                  <a:pt x="1332709" y="2408948"/>
                </a:lnTo>
                <a:lnTo>
                  <a:pt x="1332709" y="2414807"/>
                </a:lnTo>
                <a:cubicBezTo>
                  <a:pt x="1332709" y="2658457"/>
                  <a:pt x="1135191" y="2855975"/>
                  <a:pt x="891541" y="285597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endCxn id="6" idx="1"/>
          </p:cNvCxnSpPr>
          <p:nvPr/>
        </p:nvCxnSpPr>
        <p:spPr>
          <a:xfrm>
            <a:off x="1501539" y="1471522"/>
            <a:ext cx="802749" cy="1578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04288" y="1444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弧形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2" idx="0"/>
            <a:endCxn id="16" idx="1"/>
          </p:cNvCxnSpPr>
          <p:nvPr/>
        </p:nvCxnSpPr>
        <p:spPr>
          <a:xfrm flipV="1">
            <a:off x="1516462" y="852488"/>
            <a:ext cx="746949" cy="1942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4" idx="2"/>
            <a:endCxn id="15" idx="1"/>
          </p:cNvCxnSpPr>
          <p:nvPr/>
        </p:nvCxnSpPr>
        <p:spPr>
          <a:xfrm>
            <a:off x="1075660" y="2121789"/>
            <a:ext cx="441476" cy="325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17136" y="2262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263411" y="667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半圆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42866" y="1046696"/>
            <a:ext cx="147192" cy="138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25616" y="1957389"/>
            <a:ext cx="700087" cy="16440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425071" y="259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绘制矩形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81413" y="259318"/>
            <a:ext cx="2849271" cy="1503146"/>
            <a:chOff x="3681413" y="259318"/>
            <a:chExt cx="2849271" cy="1503146"/>
          </a:xfrm>
        </p:grpSpPr>
        <p:sp>
          <p:nvSpPr>
            <p:cNvPr id="26" name="矩形 25"/>
            <p:cNvSpPr/>
            <p:nvPr/>
          </p:nvSpPr>
          <p:spPr>
            <a:xfrm>
              <a:off x="3681413" y="628650"/>
              <a:ext cx="595312" cy="7524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533067" y="2593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绘制圆形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935372" y="671018"/>
              <a:ext cx="595311" cy="595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935372" y="970816"/>
              <a:ext cx="595312" cy="791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750740" y="667822"/>
              <a:ext cx="595311" cy="595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84352" y="2669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对齐</a:t>
              </a: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4357970" y="852488"/>
              <a:ext cx="318797" cy="263532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501269" y="852488"/>
              <a:ext cx="318797" cy="263532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45989" y="259318"/>
            <a:ext cx="6458694" cy="3430072"/>
            <a:chOff x="3301336" y="2262615"/>
            <a:chExt cx="6458694" cy="3430072"/>
          </a:xfrm>
        </p:grpSpPr>
        <p:sp>
          <p:nvSpPr>
            <p:cNvPr id="39" name="任意多边形 38"/>
            <p:cNvSpPr/>
            <p:nvPr/>
          </p:nvSpPr>
          <p:spPr>
            <a:xfrm>
              <a:off x="6705675" y="4665414"/>
              <a:ext cx="594880" cy="295514"/>
            </a:xfrm>
            <a:custGeom>
              <a:avLst/>
              <a:gdLst>
                <a:gd name="connsiteX0" fmla="*/ 0 w 594880"/>
                <a:gd name="connsiteY0" fmla="*/ 0 h 295514"/>
                <a:gd name="connsiteX1" fmla="*/ 594880 w 594880"/>
                <a:gd name="connsiteY1" fmla="*/ 0 h 295514"/>
                <a:gd name="connsiteX2" fmla="*/ 589049 w 594880"/>
                <a:gd name="connsiteY2" fmla="*/ 57846 h 295514"/>
                <a:gd name="connsiteX3" fmla="*/ 297440 w 594880"/>
                <a:gd name="connsiteY3" fmla="*/ 295514 h 295514"/>
                <a:gd name="connsiteX4" fmla="*/ 5831 w 594880"/>
                <a:gd name="connsiteY4" fmla="*/ 57846 h 295514"/>
                <a:gd name="connsiteX5" fmla="*/ 0 w 594880"/>
                <a:gd name="connsiteY5" fmla="*/ 0 h 29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880" h="295514">
                  <a:moveTo>
                    <a:pt x="0" y="0"/>
                  </a:moveTo>
                  <a:lnTo>
                    <a:pt x="594880" y="0"/>
                  </a:lnTo>
                  <a:lnTo>
                    <a:pt x="589049" y="57846"/>
                  </a:lnTo>
                  <a:cubicBezTo>
                    <a:pt x="561294" y="193483"/>
                    <a:pt x="441282" y="295514"/>
                    <a:pt x="297440" y="295514"/>
                  </a:cubicBezTo>
                  <a:cubicBezTo>
                    <a:pt x="153598" y="295514"/>
                    <a:pt x="33587" y="193483"/>
                    <a:pt x="5831" y="578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738735" y="4336118"/>
              <a:ext cx="595312" cy="299798"/>
            </a:xfrm>
            <a:custGeom>
              <a:avLst/>
              <a:gdLst>
                <a:gd name="connsiteX0" fmla="*/ 297656 w 595312"/>
                <a:gd name="connsiteY0" fmla="*/ 0 h 299798"/>
                <a:gd name="connsiteX1" fmla="*/ 595312 w 595312"/>
                <a:gd name="connsiteY1" fmla="*/ 297656 h 299798"/>
                <a:gd name="connsiteX2" fmla="*/ 595096 w 595312"/>
                <a:gd name="connsiteY2" fmla="*/ 299798 h 299798"/>
                <a:gd name="connsiteX3" fmla="*/ 216 w 595312"/>
                <a:gd name="connsiteY3" fmla="*/ 299798 h 299798"/>
                <a:gd name="connsiteX4" fmla="*/ 0 w 595312"/>
                <a:gd name="connsiteY4" fmla="*/ 297656 h 299798"/>
                <a:gd name="connsiteX5" fmla="*/ 297656 w 595312"/>
                <a:gd name="connsiteY5" fmla="*/ 0 h 2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312" h="299798">
                  <a:moveTo>
                    <a:pt x="297656" y="0"/>
                  </a:moveTo>
                  <a:cubicBezTo>
                    <a:pt x="462047" y="0"/>
                    <a:pt x="595312" y="133265"/>
                    <a:pt x="595312" y="297656"/>
                  </a:cubicBezTo>
                  <a:lnTo>
                    <a:pt x="595096" y="299798"/>
                  </a:lnTo>
                  <a:lnTo>
                    <a:pt x="216" y="299798"/>
                  </a:lnTo>
                  <a:lnTo>
                    <a:pt x="0" y="297656"/>
                  </a:lnTo>
                  <a:cubicBezTo>
                    <a:pt x="0" y="133265"/>
                    <a:pt x="133265" y="0"/>
                    <a:pt x="2976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738735" y="4635915"/>
              <a:ext cx="595312" cy="791648"/>
            </a:xfrm>
            <a:custGeom>
              <a:avLst/>
              <a:gdLst>
                <a:gd name="connsiteX0" fmla="*/ 0 w 595312"/>
                <a:gd name="connsiteY0" fmla="*/ 0 h 791648"/>
                <a:gd name="connsiteX1" fmla="*/ 216 w 595312"/>
                <a:gd name="connsiteY1" fmla="*/ 0 h 791648"/>
                <a:gd name="connsiteX2" fmla="*/ 6047 w 595312"/>
                <a:gd name="connsiteY2" fmla="*/ 57846 h 791648"/>
                <a:gd name="connsiteX3" fmla="*/ 297656 w 595312"/>
                <a:gd name="connsiteY3" fmla="*/ 295514 h 791648"/>
                <a:gd name="connsiteX4" fmla="*/ 589265 w 595312"/>
                <a:gd name="connsiteY4" fmla="*/ 57846 h 791648"/>
                <a:gd name="connsiteX5" fmla="*/ 595096 w 595312"/>
                <a:gd name="connsiteY5" fmla="*/ 0 h 791648"/>
                <a:gd name="connsiteX6" fmla="*/ 595312 w 595312"/>
                <a:gd name="connsiteY6" fmla="*/ 0 h 791648"/>
                <a:gd name="connsiteX7" fmla="*/ 595312 w 595312"/>
                <a:gd name="connsiteY7" fmla="*/ 791648 h 791648"/>
                <a:gd name="connsiteX8" fmla="*/ 0 w 595312"/>
                <a:gd name="connsiteY8" fmla="*/ 791648 h 791648"/>
                <a:gd name="connsiteX9" fmla="*/ 0 w 595312"/>
                <a:gd name="connsiteY9" fmla="*/ 0 h 7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5312" h="791648">
                  <a:moveTo>
                    <a:pt x="0" y="0"/>
                  </a:moveTo>
                  <a:lnTo>
                    <a:pt x="216" y="0"/>
                  </a:lnTo>
                  <a:lnTo>
                    <a:pt x="6047" y="57846"/>
                  </a:lnTo>
                  <a:cubicBezTo>
                    <a:pt x="33803" y="193483"/>
                    <a:pt x="153814" y="295514"/>
                    <a:pt x="297656" y="295514"/>
                  </a:cubicBezTo>
                  <a:cubicBezTo>
                    <a:pt x="441498" y="295514"/>
                    <a:pt x="561510" y="193483"/>
                    <a:pt x="589265" y="57846"/>
                  </a:cubicBezTo>
                  <a:lnTo>
                    <a:pt x="595096" y="0"/>
                  </a:lnTo>
                  <a:lnTo>
                    <a:pt x="595312" y="0"/>
                  </a:lnTo>
                  <a:lnTo>
                    <a:pt x="595312" y="791648"/>
                  </a:lnTo>
                  <a:lnTo>
                    <a:pt x="0" y="79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67988" y="4215359"/>
              <a:ext cx="15655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选择两个形状，在“格式”栏里面选择“合并形状”，选择“拆分”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336" y="2262615"/>
              <a:ext cx="6458694" cy="1803708"/>
            </a:xfrm>
            <a:prstGeom prst="rect">
              <a:avLst/>
            </a:prstGeom>
          </p:spPr>
        </p:pic>
      </p:grpSp>
      <p:sp>
        <p:nvSpPr>
          <p:cNvPr id="51" name="任意多边形 50"/>
          <p:cNvSpPr/>
          <p:nvPr/>
        </p:nvSpPr>
        <p:spPr>
          <a:xfrm>
            <a:off x="3848383" y="2920392"/>
            <a:ext cx="595312" cy="1190024"/>
          </a:xfrm>
          <a:custGeom>
            <a:avLst/>
            <a:gdLst>
              <a:gd name="connsiteX0" fmla="*/ 297656 w 595312"/>
              <a:gd name="connsiteY0" fmla="*/ 0 h 1347787"/>
              <a:gd name="connsiteX1" fmla="*/ 595312 w 595312"/>
              <a:gd name="connsiteY1" fmla="*/ 297656 h 1347787"/>
              <a:gd name="connsiteX2" fmla="*/ 595096 w 595312"/>
              <a:gd name="connsiteY2" fmla="*/ 299798 h 1347787"/>
              <a:gd name="connsiteX3" fmla="*/ 595312 w 595312"/>
              <a:gd name="connsiteY3" fmla="*/ 299798 h 1347787"/>
              <a:gd name="connsiteX4" fmla="*/ 595312 w 595312"/>
              <a:gd name="connsiteY4" fmla="*/ 1052273 h 1347787"/>
              <a:gd name="connsiteX5" fmla="*/ 589481 w 595312"/>
              <a:gd name="connsiteY5" fmla="*/ 1110119 h 1347787"/>
              <a:gd name="connsiteX6" fmla="*/ 297872 w 595312"/>
              <a:gd name="connsiteY6" fmla="*/ 1347787 h 1347787"/>
              <a:gd name="connsiteX7" fmla="*/ 6263 w 595312"/>
              <a:gd name="connsiteY7" fmla="*/ 1110119 h 1347787"/>
              <a:gd name="connsiteX8" fmla="*/ 432 w 595312"/>
              <a:gd name="connsiteY8" fmla="*/ 1052273 h 1347787"/>
              <a:gd name="connsiteX9" fmla="*/ 0 w 595312"/>
              <a:gd name="connsiteY9" fmla="*/ 1052273 h 1347787"/>
              <a:gd name="connsiteX10" fmla="*/ 0 w 595312"/>
              <a:gd name="connsiteY10" fmla="*/ 299798 h 1347787"/>
              <a:gd name="connsiteX11" fmla="*/ 216 w 595312"/>
              <a:gd name="connsiteY11" fmla="*/ 299798 h 1347787"/>
              <a:gd name="connsiteX12" fmla="*/ 0 w 595312"/>
              <a:gd name="connsiteY12" fmla="*/ 297656 h 1347787"/>
              <a:gd name="connsiteX13" fmla="*/ 297656 w 595312"/>
              <a:gd name="connsiteY13" fmla="*/ 0 h 134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5312" h="1347787">
                <a:moveTo>
                  <a:pt x="297656" y="0"/>
                </a:moveTo>
                <a:cubicBezTo>
                  <a:pt x="462047" y="0"/>
                  <a:pt x="595312" y="133265"/>
                  <a:pt x="595312" y="297656"/>
                </a:cubicBezTo>
                <a:lnTo>
                  <a:pt x="595096" y="299798"/>
                </a:lnTo>
                <a:lnTo>
                  <a:pt x="595312" y="299798"/>
                </a:lnTo>
                <a:lnTo>
                  <a:pt x="595312" y="1052273"/>
                </a:lnTo>
                <a:lnTo>
                  <a:pt x="589481" y="1110119"/>
                </a:lnTo>
                <a:cubicBezTo>
                  <a:pt x="561726" y="1245756"/>
                  <a:pt x="441714" y="1347787"/>
                  <a:pt x="297872" y="1347787"/>
                </a:cubicBezTo>
                <a:cubicBezTo>
                  <a:pt x="154030" y="1347787"/>
                  <a:pt x="34019" y="1245756"/>
                  <a:pt x="6263" y="1110119"/>
                </a:cubicBezTo>
                <a:lnTo>
                  <a:pt x="432" y="1052273"/>
                </a:lnTo>
                <a:lnTo>
                  <a:pt x="0" y="1052273"/>
                </a:lnTo>
                <a:lnTo>
                  <a:pt x="0" y="299798"/>
                </a:lnTo>
                <a:lnTo>
                  <a:pt x="216" y="299798"/>
                </a:lnTo>
                <a:lnTo>
                  <a:pt x="0" y="297656"/>
                </a:lnTo>
                <a:cubicBezTo>
                  <a:pt x="0" y="133265"/>
                  <a:pt x="133265" y="0"/>
                  <a:pt x="2976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409373" y="2182176"/>
            <a:ext cx="179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在“合并形状”里面选择“联合”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91394" y="4028515"/>
            <a:ext cx="13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拆分、联合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778004" y="4511066"/>
            <a:ext cx="595312" cy="1101916"/>
          </a:xfrm>
          <a:custGeom>
            <a:avLst/>
            <a:gdLst>
              <a:gd name="connsiteX0" fmla="*/ 0 w 595312"/>
              <a:gd name="connsiteY0" fmla="*/ 487683 h 1101916"/>
              <a:gd name="connsiteX1" fmla="*/ 595312 w 595312"/>
              <a:gd name="connsiteY1" fmla="*/ 487683 h 1101916"/>
              <a:gd name="connsiteX2" fmla="*/ 595312 w 595312"/>
              <a:gd name="connsiteY2" fmla="*/ 840993 h 1101916"/>
              <a:gd name="connsiteX3" fmla="*/ 589481 w 595312"/>
              <a:gd name="connsiteY3" fmla="*/ 892068 h 1101916"/>
              <a:gd name="connsiteX4" fmla="*/ 297872 w 595312"/>
              <a:gd name="connsiteY4" fmla="*/ 1101916 h 1101916"/>
              <a:gd name="connsiteX5" fmla="*/ 6263 w 595312"/>
              <a:gd name="connsiteY5" fmla="*/ 892068 h 1101916"/>
              <a:gd name="connsiteX6" fmla="*/ 432 w 595312"/>
              <a:gd name="connsiteY6" fmla="*/ 840993 h 1101916"/>
              <a:gd name="connsiteX7" fmla="*/ 0 w 595312"/>
              <a:gd name="connsiteY7" fmla="*/ 840993 h 1101916"/>
              <a:gd name="connsiteX8" fmla="*/ 0 w 595312"/>
              <a:gd name="connsiteY8" fmla="*/ 423041 h 1101916"/>
              <a:gd name="connsiteX9" fmla="*/ 595312 w 595312"/>
              <a:gd name="connsiteY9" fmla="*/ 423041 h 1101916"/>
              <a:gd name="connsiteX10" fmla="*/ 595312 w 595312"/>
              <a:gd name="connsiteY10" fmla="*/ 453553 h 1101916"/>
              <a:gd name="connsiteX11" fmla="*/ 0 w 595312"/>
              <a:gd name="connsiteY11" fmla="*/ 453553 h 1101916"/>
              <a:gd name="connsiteX12" fmla="*/ 0 w 595312"/>
              <a:gd name="connsiteY12" fmla="*/ 354622 h 1101916"/>
              <a:gd name="connsiteX13" fmla="*/ 595312 w 595312"/>
              <a:gd name="connsiteY13" fmla="*/ 354622 h 1101916"/>
              <a:gd name="connsiteX14" fmla="*/ 595312 w 595312"/>
              <a:gd name="connsiteY14" fmla="*/ 388118 h 1101916"/>
              <a:gd name="connsiteX15" fmla="*/ 0 w 595312"/>
              <a:gd name="connsiteY15" fmla="*/ 388118 h 1101916"/>
              <a:gd name="connsiteX16" fmla="*/ 297656 w 595312"/>
              <a:gd name="connsiteY16" fmla="*/ 0 h 1101916"/>
              <a:gd name="connsiteX17" fmla="*/ 595312 w 595312"/>
              <a:gd name="connsiteY17" fmla="*/ 262815 h 1101916"/>
              <a:gd name="connsiteX18" fmla="*/ 595096 w 595312"/>
              <a:gd name="connsiteY18" fmla="*/ 264706 h 1101916"/>
              <a:gd name="connsiteX19" fmla="*/ 595312 w 595312"/>
              <a:gd name="connsiteY19" fmla="*/ 264706 h 1101916"/>
              <a:gd name="connsiteX20" fmla="*/ 595312 w 595312"/>
              <a:gd name="connsiteY20" fmla="*/ 314934 h 1101916"/>
              <a:gd name="connsiteX21" fmla="*/ 0 w 595312"/>
              <a:gd name="connsiteY21" fmla="*/ 314934 h 1101916"/>
              <a:gd name="connsiteX22" fmla="*/ 0 w 595312"/>
              <a:gd name="connsiteY22" fmla="*/ 264706 h 1101916"/>
              <a:gd name="connsiteX23" fmla="*/ 216 w 595312"/>
              <a:gd name="connsiteY23" fmla="*/ 264706 h 1101916"/>
              <a:gd name="connsiteX24" fmla="*/ 0 w 595312"/>
              <a:gd name="connsiteY24" fmla="*/ 262815 h 1101916"/>
              <a:gd name="connsiteX25" fmla="*/ 297656 w 595312"/>
              <a:gd name="connsiteY25" fmla="*/ 0 h 110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5312" h="1101916">
                <a:moveTo>
                  <a:pt x="0" y="487683"/>
                </a:moveTo>
                <a:lnTo>
                  <a:pt x="595312" y="487683"/>
                </a:lnTo>
                <a:lnTo>
                  <a:pt x="595312" y="840993"/>
                </a:lnTo>
                <a:lnTo>
                  <a:pt x="589481" y="892068"/>
                </a:lnTo>
                <a:cubicBezTo>
                  <a:pt x="561726" y="1011828"/>
                  <a:pt x="441714" y="1101916"/>
                  <a:pt x="297872" y="1101916"/>
                </a:cubicBezTo>
                <a:cubicBezTo>
                  <a:pt x="154030" y="1101916"/>
                  <a:pt x="34019" y="1011828"/>
                  <a:pt x="6263" y="892068"/>
                </a:cubicBezTo>
                <a:lnTo>
                  <a:pt x="432" y="840993"/>
                </a:lnTo>
                <a:lnTo>
                  <a:pt x="0" y="840993"/>
                </a:lnTo>
                <a:close/>
                <a:moveTo>
                  <a:pt x="0" y="423041"/>
                </a:moveTo>
                <a:lnTo>
                  <a:pt x="595312" y="423041"/>
                </a:lnTo>
                <a:lnTo>
                  <a:pt x="595312" y="453553"/>
                </a:lnTo>
                <a:lnTo>
                  <a:pt x="0" y="453553"/>
                </a:lnTo>
                <a:close/>
                <a:moveTo>
                  <a:pt x="0" y="354622"/>
                </a:moveTo>
                <a:lnTo>
                  <a:pt x="595312" y="354622"/>
                </a:lnTo>
                <a:lnTo>
                  <a:pt x="595312" y="388118"/>
                </a:lnTo>
                <a:lnTo>
                  <a:pt x="0" y="388118"/>
                </a:lnTo>
                <a:close/>
                <a:moveTo>
                  <a:pt x="297656" y="0"/>
                </a:moveTo>
                <a:cubicBezTo>
                  <a:pt x="462047" y="0"/>
                  <a:pt x="595312" y="117666"/>
                  <a:pt x="595312" y="262815"/>
                </a:cubicBezTo>
                <a:lnTo>
                  <a:pt x="595096" y="264706"/>
                </a:lnTo>
                <a:lnTo>
                  <a:pt x="595312" y="264706"/>
                </a:lnTo>
                <a:lnTo>
                  <a:pt x="595312" y="314934"/>
                </a:lnTo>
                <a:lnTo>
                  <a:pt x="0" y="314934"/>
                </a:lnTo>
                <a:lnTo>
                  <a:pt x="0" y="264706"/>
                </a:lnTo>
                <a:lnTo>
                  <a:pt x="216" y="264706"/>
                </a:lnTo>
                <a:lnTo>
                  <a:pt x="0" y="262815"/>
                </a:lnTo>
                <a:cubicBezTo>
                  <a:pt x="0" y="117666"/>
                  <a:pt x="133265" y="0"/>
                  <a:pt x="2976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6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6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2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robot</dc:creator>
  <cp:lastModifiedBy>ice robot</cp:lastModifiedBy>
  <cp:revision>7</cp:revision>
  <dcterms:created xsi:type="dcterms:W3CDTF">2018-03-01T06:28:46Z</dcterms:created>
  <dcterms:modified xsi:type="dcterms:W3CDTF">2018-03-01T08:56:18Z</dcterms:modified>
</cp:coreProperties>
</file>