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07" r:id="rId3"/>
    <p:sldId id="263" r:id="rId4"/>
    <p:sldId id="269" r:id="rId5"/>
    <p:sldId id="318" r:id="rId6"/>
    <p:sldId id="272" r:id="rId7"/>
    <p:sldId id="293" r:id="rId8"/>
    <p:sldId id="294" r:id="rId9"/>
    <p:sldId id="295" r:id="rId10"/>
    <p:sldId id="296" r:id="rId11"/>
    <p:sldId id="298" r:id="rId12"/>
    <p:sldId id="300" r:id="rId13"/>
    <p:sldId id="301" r:id="rId14"/>
    <p:sldId id="297" r:id="rId15"/>
    <p:sldId id="299" r:id="rId16"/>
    <p:sldId id="302" r:id="rId17"/>
    <p:sldId id="304" r:id="rId18"/>
    <p:sldId id="305" r:id="rId19"/>
    <p:sldId id="306" r:id="rId20"/>
    <p:sldId id="303" r:id="rId21"/>
    <p:sldId id="320" r:id="rId22"/>
    <p:sldId id="309" r:id="rId23"/>
    <p:sldId id="310" r:id="rId24"/>
    <p:sldId id="319" r:id="rId25"/>
    <p:sldId id="289" r:id="rId26"/>
    <p:sldId id="313" r:id="rId27"/>
    <p:sldId id="314" r:id="rId28"/>
    <p:sldId id="315" r:id="rId29"/>
    <p:sldId id="317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4642" autoAdjust="0"/>
  </p:normalViewPr>
  <p:slideViewPr>
    <p:cSldViewPr>
      <p:cViewPr>
        <p:scale>
          <a:sx n="125" d="100"/>
          <a:sy n="125" d="100"/>
        </p:scale>
        <p:origin x="-10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9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9BA60-1803-405C-85D9-089E6707D0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A4F73-976D-43A0-A52A-D87422482040}">
      <dgm:prSet/>
      <dgm:spPr/>
      <dgm:t>
        <a:bodyPr/>
        <a:lstStyle/>
        <a:p>
          <a:pPr rtl="0"/>
          <a:r>
            <a:rPr lang="en-US" dirty="0" smtClean="0"/>
            <a:t>How it works in native?</a:t>
          </a:r>
          <a:endParaRPr lang="en-US" dirty="0"/>
        </a:p>
      </dgm:t>
    </dgm:pt>
    <dgm:pt modelId="{A1FCB1E9-5F0D-4A09-9BED-DD96EB26B409}" type="parTrans" cxnId="{D0805D01-E683-4566-8777-13033D18BBA1}">
      <dgm:prSet/>
      <dgm:spPr/>
      <dgm:t>
        <a:bodyPr/>
        <a:lstStyle/>
        <a:p>
          <a:endParaRPr lang="en-US"/>
        </a:p>
      </dgm:t>
    </dgm:pt>
    <dgm:pt modelId="{D797F53E-A75D-40DC-8BC4-BA8425552D1B}" type="sibTrans" cxnId="{D0805D01-E683-4566-8777-13033D18BBA1}">
      <dgm:prSet/>
      <dgm:spPr/>
      <dgm:t>
        <a:bodyPr/>
        <a:lstStyle/>
        <a:p>
          <a:endParaRPr lang="en-US"/>
        </a:p>
      </dgm:t>
    </dgm:pt>
    <dgm:pt modelId="{351794F2-1E63-4E68-8ABE-4ED2E4085B54}">
      <dgm:prSet/>
      <dgm:spPr/>
      <dgm:t>
        <a:bodyPr/>
        <a:lstStyle/>
        <a:p>
          <a:pPr rtl="0"/>
          <a:r>
            <a:rPr lang="en-US" dirty="0" smtClean="0"/>
            <a:t>Why use binder?</a:t>
          </a:r>
          <a:endParaRPr lang="en-US" dirty="0"/>
        </a:p>
      </dgm:t>
    </dgm:pt>
    <dgm:pt modelId="{2633CC71-AADE-407B-B57B-5340FD733249}" type="parTrans" cxnId="{CA2C554C-4FDF-4FCD-9BC8-0B848DB1F71C}">
      <dgm:prSet/>
      <dgm:spPr/>
      <dgm:t>
        <a:bodyPr/>
        <a:lstStyle/>
        <a:p>
          <a:endParaRPr lang="en-US"/>
        </a:p>
      </dgm:t>
    </dgm:pt>
    <dgm:pt modelId="{177CDF43-E969-439B-A2DF-20A0742A3FFC}" type="sibTrans" cxnId="{CA2C554C-4FDF-4FCD-9BC8-0B848DB1F71C}">
      <dgm:prSet/>
      <dgm:spPr/>
      <dgm:t>
        <a:bodyPr/>
        <a:lstStyle/>
        <a:p>
          <a:endParaRPr lang="en-US"/>
        </a:p>
      </dgm:t>
    </dgm:pt>
    <dgm:pt modelId="{CEE9403E-84BE-4B69-BD06-3A43E3AF3A29}">
      <dgm:prSet/>
      <dgm:spPr/>
      <dgm:t>
        <a:bodyPr/>
        <a:lstStyle/>
        <a:p>
          <a:pPr rtl="0"/>
          <a:r>
            <a:rPr lang="en-US" dirty="0" smtClean="0"/>
            <a:t>How a client works</a:t>
          </a:r>
          <a:endParaRPr lang="en-US" dirty="0"/>
        </a:p>
      </dgm:t>
    </dgm:pt>
    <dgm:pt modelId="{D9A7224E-8DD4-4BDF-8CFD-E683C75465A4}" type="parTrans" cxnId="{F7D732CA-1B5B-4A0D-8D63-974E865C6D3D}">
      <dgm:prSet/>
      <dgm:spPr/>
      <dgm:t>
        <a:bodyPr/>
        <a:lstStyle/>
        <a:p>
          <a:endParaRPr lang="en-US"/>
        </a:p>
      </dgm:t>
    </dgm:pt>
    <dgm:pt modelId="{21A1D29E-5D82-4E15-A58C-1EAA7AB453A1}" type="sibTrans" cxnId="{F7D732CA-1B5B-4A0D-8D63-974E865C6D3D}">
      <dgm:prSet/>
      <dgm:spPr/>
      <dgm:t>
        <a:bodyPr/>
        <a:lstStyle/>
        <a:p>
          <a:endParaRPr lang="en-US"/>
        </a:p>
      </dgm:t>
    </dgm:pt>
    <dgm:pt modelId="{A68E08E6-51CA-4946-B407-AE4E83263CC7}">
      <dgm:prSet/>
      <dgm:spPr/>
      <dgm:t>
        <a:bodyPr/>
        <a:lstStyle/>
        <a:p>
          <a:pPr rtl="0"/>
          <a:r>
            <a:rPr lang="en-US" dirty="0" smtClean="0"/>
            <a:t>How it works in java</a:t>
          </a:r>
          <a:endParaRPr lang="en-US" dirty="0"/>
        </a:p>
      </dgm:t>
    </dgm:pt>
    <dgm:pt modelId="{9A6BE9F2-34F8-4E06-844B-BA069718BC01}" type="parTrans" cxnId="{BD156B36-2D41-4E0C-A166-8141B1E92152}">
      <dgm:prSet/>
      <dgm:spPr/>
      <dgm:t>
        <a:bodyPr/>
        <a:lstStyle/>
        <a:p>
          <a:endParaRPr lang="en-US"/>
        </a:p>
      </dgm:t>
    </dgm:pt>
    <dgm:pt modelId="{2D5010D8-4BF2-4E62-A06D-C0BD98532A27}" type="sibTrans" cxnId="{BD156B36-2D41-4E0C-A166-8141B1E92152}">
      <dgm:prSet/>
      <dgm:spPr/>
      <dgm:t>
        <a:bodyPr/>
        <a:lstStyle/>
        <a:p>
          <a:endParaRPr lang="en-US"/>
        </a:p>
      </dgm:t>
    </dgm:pt>
    <dgm:pt modelId="{FC6399AE-71F1-42BB-ACF1-E071C1ADA4FB}">
      <dgm:prSet/>
      <dgm:spPr/>
      <dgm:t>
        <a:bodyPr/>
        <a:lstStyle/>
        <a:p>
          <a:pPr rtl="0"/>
          <a:r>
            <a:rPr lang="en-US" dirty="0" smtClean="0"/>
            <a:t>advantages</a:t>
          </a:r>
          <a:endParaRPr lang="en-US" dirty="0"/>
        </a:p>
      </dgm:t>
    </dgm:pt>
    <dgm:pt modelId="{84BA7641-B173-485A-BB92-AEF6B6AA2ABD}" type="parTrans" cxnId="{0B32F503-70D6-41F3-AA47-A9B0AB02E0A2}">
      <dgm:prSet/>
      <dgm:spPr/>
      <dgm:t>
        <a:bodyPr/>
        <a:lstStyle/>
        <a:p>
          <a:endParaRPr lang="zh-CN" altLang="en-US"/>
        </a:p>
      </dgm:t>
    </dgm:pt>
    <dgm:pt modelId="{76D7F05B-C665-4832-9C47-0F9CFDB18476}" type="sibTrans" cxnId="{0B32F503-70D6-41F3-AA47-A9B0AB02E0A2}">
      <dgm:prSet/>
      <dgm:spPr/>
      <dgm:t>
        <a:bodyPr/>
        <a:lstStyle/>
        <a:p>
          <a:endParaRPr lang="zh-CN" altLang="en-US"/>
        </a:p>
      </dgm:t>
    </dgm:pt>
    <dgm:pt modelId="{2BF4BE22-320C-4B9B-BD46-4A52D243B99F}">
      <dgm:prSet/>
      <dgm:spPr/>
      <dgm:t>
        <a:bodyPr/>
        <a:lstStyle/>
        <a:p>
          <a:pPr rtl="0"/>
          <a:r>
            <a:rPr lang="en-US" dirty="0" smtClean="0"/>
            <a:t>Basic flow of binder</a:t>
          </a:r>
          <a:endParaRPr lang="en-US" dirty="0"/>
        </a:p>
      </dgm:t>
    </dgm:pt>
    <dgm:pt modelId="{176E5C23-48CD-4402-B031-5A9379040A2A}" type="parTrans" cxnId="{85691B9E-F63F-4D74-B709-0085EC794B95}">
      <dgm:prSet/>
      <dgm:spPr/>
      <dgm:t>
        <a:bodyPr/>
        <a:lstStyle/>
        <a:p>
          <a:endParaRPr lang="zh-CN" altLang="en-US"/>
        </a:p>
      </dgm:t>
    </dgm:pt>
    <dgm:pt modelId="{7DCC8F74-8D07-47C2-A194-A5A596857409}" type="sibTrans" cxnId="{85691B9E-F63F-4D74-B709-0085EC794B95}">
      <dgm:prSet/>
      <dgm:spPr/>
      <dgm:t>
        <a:bodyPr/>
        <a:lstStyle/>
        <a:p>
          <a:endParaRPr lang="zh-CN" altLang="en-US"/>
        </a:p>
      </dgm:t>
    </dgm:pt>
    <dgm:pt modelId="{6DB70430-0235-44E6-8476-C35FAF1CC161}">
      <dgm:prSet/>
      <dgm:spPr/>
      <dgm:t>
        <a:bodyPr/>
        <a:lstStyle/>
        <a:p>
          <a:pPr rtl="0"/>
          <a:r>
            <a:rPr lang="en-US" dirty="0" smtClean="0"/>
            <a:t>How a service register it to </a:t>
          </a:r>
          <a:r>
            <a:rPr lang="en-US" dirty="0" err="1" smtClean="0"/>
            <a:t>sm</a:t>
          </a:r>
          <a:endParaRPr lang="en-US" dirty="0"/>
        </a:p>
      </dgm:t>
    </dgm:pt>
    <dgm:pt modelId="{92057533-9BBC-4C3E-9EA1-BFA26A859BAA}" type="parTrans" cxnId="{2EC42CF2-3C8E-401B-9556-128AE1B14991}">
      <dgm:prSet/>
      <dgm:spPr/>
      <dgm:t>
        <a:bodyPr/>
        <a:lstStyle/>
        <a:p>
          <a:endParaRPr lang="zh-CN" altLang="en-US"/>
        </a:p>
      </dgm:t>
    </dgm:pt>
    <dgm:pt modelId="{7D9F8EA2-7701-4ECF-9EFC-5D819211C073}" type="sibTrans" cxnId="{2EC42CF2-3C8E-401B-9556-128AE1B14991}">
      <dgm:prSet/>
      <dgm:spPr/>
      <dgm:t>
        <a:bodyPr/>
        <a:lstStyle/>
        <a:p>
          <a:endParaRPr lang="zh-CN" altLang="en-US"/>
        </a:p>
      </dgm:t>
    </dgm:pt>
    <dgm:pt modelId="{25D6043F-A8D9-4163-A6AA-2341FA771FF6}">
      <dgm:prSet/>
      <dgm:spPr/>
      <dgm:t>
        <a:bodyPr/>
        <a:lstStyle/>
        <a:p>
          <a:pPr rtl="0"/>
          <a:r>
            <a:rPr lang="en-US" dirty="0" smtClean="0"/>
            <a:t>How service manager build itself</a:t>
          </a:r>
          <a:endParaRPr lang="en-US" dirty="0"/>
        </a:p>
      </dgm:t>
    </dgm:pt>
    <dgm:pt modelId="{65A5DD2C-80A9-49BC-9F25-A437B4B8FA07}" type="parTrans" cxnId="{713DCE55-59BB-4E07-A460-A24B13D1B660}">
      <dgm:prSet/>
      <dgm:spPr/>
      <dgm:t>
        <a:bodyPr/>
        <a:lstStyle/>
        <a:p>
          <a:endParaRPr lang="zh-CN" altLang="en-US"/>
        </a:p>
      </dgm:t>
    </dgm:pt>
    <dgm:pt modelId="{C0EDA8BC-3EF7-4637-BAD0-87EA6E6B0617}" type="sibTrans" cxnId="{713DCE55-59BB-4E07-A460-A24B13D1B660}">
      <dgm:prSet/>
      <dgm:spPr/>
      <dgm:t>
        <a:bodyPr/>
        <a:lstStyle/>
        <a:p>
          <a:endParaRPr lang="zh-CN" altLang="en-US"/>
        </a:p>
      </dgm:t>
    </dgm:pt>
    <dgm:pt modelId="{AE294B74-539F-4086-B875-3333E50FBD07}">
      <dgm:prSet/>
      <dgm:spPr/>
      <dgm:t>
        <a:bodyPr/>
        <a:lstStyle/>
        <a:p>
          <a:pPr rtl="0"/>
          <a:r>
            <a:rPr lang="en-US" dirty="0" smtClean="0"/>
            <a:t>Other </a:t>
          </a:r>
          <a:r>
            <a:rPr lang="en-US" dirty="0" err="1" smtClean="0"/>
            <a:t>ipc</a:t>
          </a:r>
          <a:endParaRPr lang="en-US" dirty="0"/>
        </a:p>
      </dgm:t>
    </dgm:pt>
    <dgm:pt modelId="{5EC002B9-E029-4608-A4AE-1FC6AF032551}" type="parTrans" cxnId="{3C09C033-4C06-419B-BCDE-08091661074A}">
      <dgm:prSet/>
      <dgm:spPr/>
      <dgm:t>
        <a:bodyPr/>
        <a:lstStyle/>
        <a:p>
          <a:endParaRPr lang="zh-CN" altLang="en-US"/>
        </a:p>
      </dgm:t>
    </dgm:pt>
    <dgm:pt modelId="{61468C77-81FA-49A1-B508-0D9ED4871385}" type="sibTrans" cxnId="{3C09C033-4C06-419B-BCDE-08091661074A}">
      <dgm:prSet/>
      <dgm:spPr/>
      <dgm:t>
        <a:bodyPr/>
        <a:lstStyle/>
        <a:p>
          <a:endParaRPr lang="zh-CN" altLang="en-US"/>
        </a:p>
      </dgm:t>
    </dgm:pt>
    <dgm:pt modelId="{A0B5CE0A-4302-49F4-84B0-80B70FF9B7E3}">
      <dgm:prSet/>
      <dgm:spPr/>
      <dgm:t>
        <a:bodyPr/>
        <a:lstStyle/>
        <a:p>
          <a:pPr rtl="0"/>
          <a:r>
            <a:rPr lang="en-US" dirty="0" smtClean="0"/>
            <a:t>Just a glance of it</a:t>
          </a:r>
          <a:endParaRPr lang="en-US" dirty="0"/>
        </a:p>
      </dgm:t>
    </dgm:pt>
    <dgm:pt modelId="{BE74AD69-6EF9-4D99-87D1-AB419BC25FE4}" type="parTrans" cxnId="{CA6BEBE4-0A6A-4BBA-A9D3-DE7289E1131C}">
      <dgm:prSet/>
      <dgm:spPr/>
      <dgm:t>
        <a:bodyPr/>
        <a:lstStyle/>
        <a:p>
          <a:endParaRPr lang="zh-CN" altLang="en-US"/>
        </a:p>
      </dgm:t>
    </dgm:pt>
    <dgm:pt modelId="{DB417F31-A9E5-446C-8551-B26B3E095AC8}" type="sibTrans" cxnId="{CA6BEBE4-0A6A-4BBA-A9D3-DE7289E1131C}">
      <dgm:prSet/>
      <dgm:spPr/>
      <dgm:t>
        <a:bodyPr/>
        <a:lstStyle/>
        <a:p>
          <a:endParaRPr lang="zh-CN" altLang="en-US"/>
        </a:p>
      </dgm:t>
    </dgm:pt>
    <dgm:pt modelId="{CF24BE47-2739-446D-80E6-598DEC5F17F5}">
      <dgm:prSet/>
      <dgm:spPr/>
      <dgm:t>
        <a:bodyPr/>
        <a:lstStyle/>
        <a:p>
          <a:pPr rtl="0"/>
          <a:r>
            <a:rPr lang="en-US" dirty="0" smtClean="0"/>
            <a:t>A simple example</a:t>
          </a:r>
          <a:endParaRPr lang="en-US" dirty="0"/>
        </a:p>
      </dgm:t>
    </dgm:pt>
    <dgm:pt modelId="{BFD8DA25-12EB-4EF6-933E-50E36D6F3050}" type="parTrans" cxnId="{4AE96CE8-829A-4604-A5C8-C358E876F093}">
      <dgm:prSet/>
      <dgm:spPr/>
      <dgm:t>
        <a:bodyPr/>
        <a:lstStyle/>
        <a:p>
          <a:endParaRPr lang="zh-CN" altLang="en-US"/>
        </a:p>
      </dgm:t>
    </dgm:pt>
    <dgm:pt modelId="{0C40A80F-11B0-4858-8C0F-9B7AEC502A56}" type="sibTrans" cxnId="{4AE96CE8-829A-4604-A5C8-C358E876F093}">
      <dgm:prSet/>
      <dgm:spPr/>
      <dgm:t>
        <a:bodyPr/>
        <a:lstStyle/>
        <a:p>
          <a:endParaRPr lang="zh-CN" altLang="en-US"/>
        </a:p>
      </dgm:t>
    </dgm:pt>
    <dgm:pt modelId="{BD33466F-A630-4594-81F5-ACC07B482514}" type="pres">
      <dgm:prSet presAssocID="{0CC9BA60-1803-405C-85D9-089E6707D0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4DC5C7-8C6D-4E39-A82A-4AE7E8264FCF}" type="pres">
      <dgm:prSet presAssocID="{351794F2-1E63-4E68-8ABE-4ED2E4085B54}" presName="parentLin" presStyleCnt="0"/>
      <dgm:spPr/>
      <dgm:t>
        <a:bodyPr/>
        <a:lstStyle/>
        <a:p>
          <a:endParaRPr lang="en-US"/>
        </a:p>
      </dgm:t>
    </dgm:pt>
    <dgm:pt modelId="{E6AEDE6F-C315-4DF2-B1B8-A69C8ACC903A}" type="pres">
      <dgm:prSet presAssocID="{351794F2-1E63-4E68-8ABE-4ED2E4085B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45D924D-9BCE-4AA5-A85F-AEA84EB0A228}" type="pres">
      <dgm:prSet presAssocID="{351794F2-1E63-4E68-8ABE-4ED2E4085B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24D80-EEEE-4D54-A4A3-4952966D2C22}" type="pres">
      <dgm:prSet presAssocID="{351794F2-1E63-4E68-8ABE-4ED2E4085B54}" presName="negativeSpace" presStyleCnt="0"/>
      <dgm:spPr/>
      <dgm:t>
        <a:bodyPr/>
        <a:lstStyle/>
        <a:p>
          <a:endParaRPr lang="en-US"/>
        </a:p>
      </dgm:t>
    </dgm:pt>
    <dgm:pt modelId="{DC2E8D75-1CBE-4665-9F5F-932D74FCEC09}" type="pres">
      <dgm:prSet presAssocID="{351794F2-1E63-4E68-8ABE-4ED2E4085B5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7F23C-5D05-4EF2-85FC-F4CF0D0D4845}" type="pres">
      <dgm:prSet presAssocID="{177CDF43-E969-439B-A2DF-20A0742A3FFC}" presName="spaceBetweenRectangles" presStyleCnt="0"/>
      <dgm:spPr/>
      <dgm:t>
        <a:bodyPr/>
        <a:lstStyle/>
        <a:p>
          <a:endParaRPr lang="en-US"/>
        </a:p>
      </dgm:t>
    </dgm:pt>
    <dgm:pt modelId="{FDDA8A38-2C22-425D-9F46-8A0842875CC5}" type="pres">
      <dgm:prSet presAssocID="{832A4F73-976D-43A0-A52A-D87422482040}" presName="parentLin" presStyleCnt="0"/>
      <dgm:spPr/>
      <dgm:t>
        <a:bodyPr/>
        <a:lstStyle/>
        <a:p>
          <a:endParaRPr lang="en-US"/>
        </a:p>
      </dgm:t>
    </dgm:pt>
    <dgm:pt modelId="{A8422374-679A-420E-BDD8-2A1404777157}" type="pres">
      <dgm:prSet presAssocID="{832A4F73-976D-43A0-A52A-D8742248204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8D1F753-4ADE-4467-ABFE-B33B45C49245}" type="pres">
      <dgm:prSet presAssocID="{832A4F73-976D-43A0-A52A-D8742248204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18D73-6162-4E92-AFB1-19F5861347E0}" type="pres">
      <dgm:prSet presAssocID="{832A4F73-976D-43A0-A52A-D87422482040}" presName="negativeSpace" presStyleCnt="0"/>
      <dgm:spPr/>
      <dgm:t>
        <a:bodyPr/>
        <a:lstStyle/>
        <a:p>
          <a:endParaRPr lang="en-US"/>
        </a:p>
      </dgm:t>
    </dgm:pt>
    <dgm:pt modelId="{0E74B371-7D29-4CB7-80FF-75E439705F8B}" type="pres">
      <dgm:prSet presAssocID="{832A4F73-976D-43A0-A52A-D8742248204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65E43-A357-4352-B88F-197BC68108F4}" type="pres">
      <dgm:prSet presAssocID="{D797F53E-A75D-40DC-8BC4-BA8425552D1B}" presName="spaceBetweenRectangles" presStyleCnt="0"/>
      <dgm:spPr/>
      <dgm:t>
        <a:bodyPr/>
        <a:lstStyle/>
        <a:p>
          <a:endParaRPr lang="en-US"/>
        </a:p>
      </dgm:t>
    </dgm:pt>
    <dgm:pt modelId="{BAF82FCB-4E58-4BE8-9FBF-1BAEA808594B}" type="pres">
      <dgm:prSet presAssocID="{A68E08E6-51CA-4946-B407-AE4E83263CC7}" presName="parentLin" presStyleCnt="0"/>
      <dgm:spPr/>
      <dgm:t>
        <a:bodyPr/>
        <a:lstStyle/>
        <a:p>
          <a:endParaRPr lang="en-US"/>
        </a:p>
      </dgm:t>
    </dgm:pt>
    <dgm:pt modelId="{2DB306F1-E5F6-426F-864C-C7637F594F82}" type="pres">
      <dgm:prSet presAssocID="{A68E08E6-51CA-4946-B407-AE4E83263C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63D1D12-6C73-4062-8BE4-829E1A96FC48}" type="pres">
      <dgm:prSet presAssocID="{A68E08E6-51CA-4946-B407-AE4E83263C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29F3B-E6A3-43BB-9C6A-3BBADD15892E}" type="pres">
      <dgm:prSet presAssocID="{A68E08E6-51CA-4946-B407-AE4E83263CC7}" presName="negativeSpace" presStyleCnt="0"/>
      <dgm:spPr/>
      <dgm:t>
        <a:bodyPr/>
        <a:lstStyle/>
        <a:p>
          <a:endParaRPr lang="en-US"/>
        </a:p>
      </dgm:t>
    </dgm:pt>
    <dgm:pt modelId="{279F2C7A-5844-410C-A5A7-2E9186B62463}" type="pres">
      <dgm:prSet presAssocID="{A68E08E6-51CA-4946-B407-AE4E83263CC7}" presName="childText" presStyleLbl="conFgAcc1" presStyleIdx="2" presStyleCnt="3" custLinFactNeighborX="-5175" custLinFactNeighborY="155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35160E-4FB0-4821-8AD8-22E74DF634DF}" type="presOf" srcId="{A68E08E6-51CA-4946-B407-AE4E83263CC7}" destId="{763D1D12-6C73-4062-8BE4-829E1A96FC48}" srcOrd="1" destOrd="0" presId="urn:microsoft.com/office/officeart/2005/8/layout/list1"/>
    <dgm:cxn modelId="{CA6BEBE4-0A6A-4BBA-A9D3-DE7289E1131C}" srcId="{A68E08E6-51CA-4946-B407-AE4E83263CC7}" destId="{A0B5CE0A-4302-49F4-84B0-80B70FF9B7E3}" srcOrd="0" destOrd="0" parTransId="{BE74AD69-6EF9-4D99-87D1-AB419BC25FE4}" sibTransId="{DB417F31-A9E5-446C-8551-B26B3E095AC8}"/>
    <dgm:cxn modelId="{CBBF78B5-2AA2-489D-A9EB-FD9C28AA199C}" type="presOf" srcId="{A0B5CE0A-4302-49F4-84B0-80B70FF9B7E3}" destId="{279F2C7A-5844-410C-A5A7-2E9186B62463}" srcOrd="0" destOrd="0" presId="urn:microsoft.com/office/officeart/2005/8/layout/list1"/>
    <dgm:cxn modelId="{53BC4881-C544-413C-BC32-99C08B7C79F0}" type="presOf" srcId="{CEE9403E-84BE-4B69-BD06-3A43E3AF3A29}" destId="{0E74B371-7D29-4CB7-80FF-75E439705F8B}" srcOrd="0" destOrd="4" presId="urn:microsoft.com/office/officeart/2005/8/layout/list1"/>
    <dgm:cxn modelId="{CCCF7D53-E8CF-4176-854E-8BF113A1BDC9}" type="presOf" srcId="{6DB70430-0235-44E6-8476-C35FAF1CC161}" destId="{0E74B371-7D29-4CB7-80FF-75E439705F8B}" srcOrd="0" destOrd="3" presId="urn:microsoft.com/office/officeart/2005/8/layout/list1"/>
    <dgm:cxn modelId="{BE35874C-EFE5-4927-A392-8E44D031E596}" type="presOf" srcId="{AE294B74-539F-4086-B875-3333E50FBD07}" destId="{DC2E8D75-1CBE-4665-9F5F-932D74FCEC09}" srcOrd="0" destOrd="0" presId="urn:microsoft.com/office/officeart/2005/8/layout/list1"/>
    <dgm:cxn modelId="{4F3C507F-7A22-46F4-9583-93BDA99EF7DE}" type="presOf" srcId="{832A4F73-976D-43A0-A52A-D87422482040}" destId="{A8422374-679A-420E-BDD8-2A1404777157}" srcOrd="0" destOrd="0" presId="urn:microsoft.com/office/officeart/2005/8/layout/list1"/>
    <dgm:cxn modelId="{0A4870EE-1B66-466F-AFCA-D08DF0492AC4}" type="presOf" srcId="{351794F2-1E63-4E68-8ABE-4ED2E4085B54}" destId="{545D924D-9BCE-4AA5-A85F-AEA84EB0A228}" srcOrd="1" destOrd="0" presId="urn:microsoft.com/office/officeart/2005/8/layout/list1"/>
    <dgm:cxn modelId="{3C09C033-4C06-419B-BCDE-08091661074A}" srcId="{351794F2-1E63-4E68-8ABE-4ED2E4085B54}" destId="{AE294B74-539F-4086-B875-3333E50FBD07}" srcOrd="0" destOrd="0" parTransId="{5EC002B9-E029-4608-A4AE-1FC6AF032551}" sibTransId="{61468C77-81FA-49A1-B508-0D9ED4871385}"/>
    <dgm:cxn modelId="{CA2C554C-4FDF-4FCD-9BC8-0B848DB1F71C}" srcId="{0CC9BA60-1803-405C-85D9-089E6707D07F}" destId="{351794F2-1E63-4E68-8ABE-4ED2E4085B54}" srcOrd="0" destOrd="0" parTransId="{2633CC71-AADE-407B-B57B-5340FD733249}" sibTransId="{177CDF43-E969-439B-A2DF-20A0742A3FFC}"/>
    <dgm:cxn modelId="{0B32F503-70D6-41F3-AA47-A9B0AB02E0A2}" srcId="{351794F2-1E63-4E68-8ABE-4ED2E4085B54}" destId="{FC6399AE-71F1-42BB-ACF1-E071C1ADA4FB}" srcOrd="1" destOrd="0" parTransId="{84BA7641-B173-485A-BB92-AEF6B6AA2ABD}" sibTransId="{76D7F05B-C665-4832-9C47-0F9CFDB18476}"/>
    <dgm:cxn modelId="{268C804B-2AAA-4BE7-BA02-FA85278990C4}" type="presOf" srcId="{A68E08E6-51CA-4946-B407-AE4E83263CC7}" destId="{2DB306F1-E5F6-426F-864C-C7637F594F82}" srcOrd="0" destOrd="0" presId="urn:microsoft.com/office/officeart/2005/8/layout/list1"/>
    <dgm:cxn modelId="{776A5180-E6FA-427E-8983-E7E351A88395}" type="presOf" srcId="{351794F2-1E63-4E68-8ABE-4ED2E4085B54}" destId="{E6AEDE6F-C315-4DF2-B1B8-A69C8ACC903A}" srcOrd="0" destOrd="0" presId="urn:microsoft.com/office/officeart/2005/8/layout/list1"/>
    <dgm:cxn modelId="{A5CC0E7A-C9DE-4B4C-A29F-122DBBBCF386}" type="presOf" srcId="{832A4F73-976D-43A0-A52A-D87422482040}" destId="{68D1F753-4ADE-4467-ABFE-B33B45C49245}" srcOrd="1" destOrd="0" presId="urn:microsoft.com/office/officeart/2005/8/layout/list1"/>
    <dgm:cxn modelId="{0FE66C5A-ADC7-44DB-BFA4-A5BC0D5E9B26}" type="presOf" srcId="{0CC9BA60-1803-405C-85D9-089E6707D07F}" destId="{BD33466F-A630-4594-81F5-ACC07B482514}" srcOrd="0" destOrd="0" presId="urn:microsoft.com/office/officeart/2005/8/layout/list1"/>
    <dgm:cxn modelId="{85691B9E-F63F-4D74-B709-0085EC794B95}" srcId="{832A4F73-976D-43A0-A52A-D87422482040}" destId="{2BF4BE22-320C-4B9B-BD46-4A52D243B99F}" srcOrd="0" destOrd="0" parTransId="{176E5C23-48CD-4402-B031-5A9379040A2A}" sibTransId="{7DCC8F74-8D07-47C2-A194-A5A596857409}"/>
    <dgm:cxn modelId="{D0805D01-E683-4566-8777-13033D18BBA1}" srcId="{0CC9BA60-1803-405C-85D9-089E6707D07F}" destId="{832A4F73-976D-43A0-A52A-D87422482040}" srcOrd="1" destOrd="0" parTransId="{A1FCB1E9-5F0D-4A09-9BED-DD96EB26B409}" sibTransId="{D797F53E-A75D-40DC-8BC4-BA8425552D1B}"/>
    <dgm:cxn modelId="{889EE2DA-F348-47E8-8AFE-FF29555FE2A2}" type="presOf" srcId="{2BF4BE22-320C-4B9B-BD46-4A52D243B99F}" destId="{0E74B371-7D29-4CB7-80FF-75E439705F8B}" srcOrd="0" destOrd="0" presId="urn:microsoft.com/office/officeart/2005/8/layout/list1"/>
    <dgm:cxn modelId="{A4521412-D9D5-4013-A8EB-9C15D36BBF9F}" type="presOf" srcId="{25D6043F-A8D9-4163-A6AA-2341FA771FF6}" destId="{0E74B371-7D29-4CB7-80FF-75E439705F8B}" srcOrd="0" destOrd="2" presId="urn:microsoft.com/office/officeart/2005/8/layout/list1"/>
    <dgm:cxn modelId="{713DCE55-59BB-4E07-A460-A24B13D1B660}" srcId="{832A4F73-976D-43A0-A52A-D87422482040}" destId="{25D6043F-A8D9-4163-A6AA-2341FA771FF6}" srcOrd="2" destOrd="0" parTransId="{65A5DD2C-80A9-49BC-9F25-A437B4B8FA07}" sibTransId="{C0EDA8BC-3EF7-4637-BAD0-87EA6E6B0617}"/>
    <dgm:cxn modelId="{BD156B36-2D41-4E0C-A166-8141B1E92152}" srcId="{0CC9BA60-1803-405C-85D9-089E6707D07F}" destId="{A68E08E6-51CA-4946-B407-AE4E83263CC7}" srcOrd="2" destOrd="0" parTransId="{9A6BE9F2-34F8-4E06-844B-BA069718BC01}" sibTransId="{2D5010D8-4BF2-4E62-A06D-C0BD98532A27}"/>
    <dgm:cxn modelId="{2EC42CF2-3C8E-401B-9556-128AE1B14991}" srcId="{832A4F73-976D-43A0-A52A-D87422482040}" destId="{6DB70430-0235-44E6-8476-C35FAF1CC161}" srcOrd="3" destOrd="0" parTransId="{92057533-9BBC-4C3E-9EA1-BFA26A859BAA}" sibTransId="{7D9F8EA2-7701-4ECF-9EFC-5D819211C073}"/>
    <dgm:cxn modelId="{F36ABAEC-D12F-412C-BE48-17F1ED77DBF0}" type="presOf" srcId="{FC6399AE-71F1-42BB-ACF1-E071C1ADA4FB}" destId="{DC2E8D75-1CBE-4665-9F5F-932D74FCEC09}" srcOrd="0" destOrd="1" presId="urn:microsoft.com/office/officeart/2005/8/layout/list1"/>
    <dgm:cxn modelId="{4AE96CE8-829A-4604-A5C8-C358E876F093}" srcId="{832A4F73-976D-43A0-A52A-D87422482040}" destId="{CF24BE47-2739-446D-80E6-598DEC5F17F5}" srcOrd="1" destOrd="0" parTransId="{BFD8DA25-12EB-4EF6-933E-50E36D6F3050}" sibTransId="{0C40A80F-11B0-4858-8C0F-9B7AEC502A56}"/>
    <dgm:cxn modelId="{04866730-4A5C-4B6E-AE2D-870584ED21E6}" type="presOf" srcId="{CF24BE47-2739-446D-80E6-598DEC5F17F5}" destId="{0E74B371-7D29-4CB7-80FF-75E439705F8B}" srcOrd="0" destOrd="1" presId="urn:microsoft.com/office/officeart/2005/8/layout/list1"/>
    <dgm:cxn modelId="{F7D732CA-1B5B-4A0D-8D63-974E865C6D3D}" srcId="{832A4F73-976D-43A0-A52A-D87422482040}" destId="{CEE9403E-84BE-4B69-BD06-3A43E3AF3A29}" srcOrd="4" destOrd="0" parTransId="{D9A7224E-8DD4-4BDF-8CFD-E683C75465A4}" sibTransId="{21A1D29E-5D82-4E15-A58C-1EAA7AB453A1}"/>
    <dgm:cxn modelId="{0E9DA46D-2545-4F71-8088-4D58763092BC}" type="presParOf" srcId="{BD33466F-A630-4594-81F5-ACC07B482514}" destId="{074DC5C7-8C6D-4E39-A82A-4AE7E8264FCF}" srcOrd="0" destOrd="0" presId="urn:microsoft.com/office/officeart/2005/8/layout/list1"/>
    <dgm:cxn modelId="{628A3733-8742-411A-B9EF-DDA5A979A968}" type="presParOf" srcId="{074DC5C7-8C6D-4E39-A82A-4AE7E8264FCF}" destId="{E6AEDE6F-C315-4DF2-B1B8-A69C8ACC903A}" srcOrd="0" destOrd="0" presId="urn:microsoft.com/office/officeart/2005/8/layout/list1"/>
    <dgm:cxn modelId="{C55F2E80-41FB-4484-9CEC-FD30344B4070}" type="presParOf" srcId="{074DC5C7-8C6D-4E39-A82A-4AE7E8264FCF}" destId="{545D924D-9BCE-4AA5-A85F-AEA84EB0A228}" srcOrd="1" destOrd="0" presId="urn:microsoft.com/office/officeart/2005/8/layout/list1"/>
    <dgm:cxn modelId="{6F62B8E9-5C2C-4983-9F53-C7DDB72A763F}" type="presParOf" srcId="{BD33466F-A630-4594-81F5-ACC07B482514}" destId="{ADA24D80-EEEE-4D54-A4A3-4952966D2C22}" srcOrd="1" destOrd="0" presId="urn:microsoft.com/office/officeart/2005/8/layout/list1"/>
    <dgm:cxn modelId="{EEDFA768-4AE6-4931-8A9D-97842D88AD0F}" type="presParOf" srcId="{BD33466F-A630-4594-81F5-ACC07B482514}" destId="{DC2E8D75-1CBE-4665-9F5F-932D74FCEC09}" srcOrd="2" destOrd="0" presId="urn:microsoft.com/office/officeart/2005/8/layout/list1"/>
    <dgm:cxn modelId="{E44782FA-BA49-4F2A-858D-FCBE9AD79236}" type="presParOf" srcId="{BD33466F-A630-4594-81F5-ACC07B482514}" destId="{9BE7F23C-5D05-4EF2-85FC-F4CF0D0D4845}" srcOrd="3" destOrd="0" presId="urn:microsoft.com/office/officeart/2005/8/layout/list1"/>
    <dgm:cxn modelId="{52B3F957-0A19-43DD-AFE4-34C294758009}" type="presParOf" srcId="{BD33466F-A630-4594-81F5-ACC07B482514}" destId="{FDDA8A38-2C22-425D-9F46-8A0842875CC5}" srcOrd="4" destOrd="0" presId="urn:microsoft.com/office/officeart/2005/8/layout/list1"/>
    <dgm:cxn modelId="{0843FF74-5B51-47E7-8C02-AFFE67E2737A}" type="presParOf" srcId="{FDDA8A38-2C22-425D-9F46-8A0842875CC5}" destId="{A8422374-679A-420E-BDD8-2A1404777157}" srcOrd="0" destOrd="0" presId="urn:microsoft.com/office/officeart/2005/8/layout/list1"/>
    <dgm:cxn modelId="{554CBF1C-C2FC-44A1-829C-8F3126861788}" type="presParOf" srcId="{FDDA8A38-2C22-425D-9F46-8A0842875CC5}" destId="{68D1F753-4ADE-4467-ABFE-B33B45C49245}" srcOrd="1" destOrd="0" presId="urn:microsoft.com/office/officeart/2005/8/layout/list1"/>
    <dgm:cxn modelId="{8140DE7D-0522-46E3-A554-D686B1A54109}" type="presParOf" srcId="{BD33466F-A630-4594-81F5-ACC07B482514}" destId="{46E18D73-6162-4E92-AFB1-19F5861347E0}" srcOrd="5" destOrd="0" presId="urn:microsoft.com/office/officeart/2005/8/layout/list1"/>
    <dgm:cxn modelId="{3431E07A-F95B-4827-8DBE-4F6A6B1D7BA6}" type="presParOf" srcId="{BD33466F-A630-4594-81F5-ACC07B482514}" destId="{0E74B371-7D29-4CB7-80FF-75E439705F8B}" srcOrd="6" destOrd="0" presId="urn:microsoft.com/office/officeart/2005/8/layout/list1"/>
    <dgm:cxn modelId="{18335BC2-6051-44A5-AF94-32B149AB95DC}" type="presParOf" srcId="{BD33466F-A630-4594-81F5-ACC07B482514}" destId="{34265E43-A357-4352-B88F-197BC68108F4}" srcOrd="7" destOrd="0" presId="urn:microsoft.com/office/officeart/2005/8/layout/list1"/>
    <dgm:cxn modelId="{91B8EE23-C315-48EB-8AAC-FA16C3C2880D}" type="presParOf" srcId="{BD33466F-A630-4594-81F5-ACC07B482514}" destId="{BAF82FCB-4E58-4BE8-9FBF-1BAEA808594B}" srcOrd="8" destOrd="0" presId="urn:microsoft.com/office/officeart/2005/8/layout/list1"/>
    <dgm:cxn modelId="{38D7E897-2178-45BD-B75B-C9312F4FF05B}" type="presParOf" srcId="{BAF82FCB-4E58-4BE8-9FBF-1BAEA808594B}" destId="{2DB306F1-E5F6-426F-864C-C7637F594F82}" srcOrd="0" destOrd="0" presId="urn:microsoft.com/office/officeart/2005/8/layout/list1"/>
    <dgm:cxn modelId="{DA0672D4-8738-4704-A192-DE45CEC9687C}" type="presParOf" srcId="{BAF82FCB-4E58-4BE8-9FBF-1BAEA808594B}" destId="{763D1D12-6C73-4062-8BE4-829E1A96FC48}" srcOrd="1" destOrd="0" presId="urn:microsoft.com/office/officeart/2005/8/layout/list1"/>
    <dgm:cxn modelId="{9595916E-C224-4CBE-86FE-F076E823DB33}" type="presParOf" srcId="{BD33466F-A630-4594-81F5-ACC07B482514}" destId="{ABD29F3B-E6A3-43BB-9C6A-3BBADD15892E}" srcOrd="9" destOrd="0" presId="urn:microsoft.com/office/officeart/2005/8/layout/list1"/>
    <dgm:cxn modelId="{45372005-F5B3-41CD-97E1-0CF10D8BE931}" type="presParOf" srcId="{BD33466F-A630-4594-81F5-ACC07B482514}" destId="{279F2C7A-5844-410C-A5A7-2E9186B6246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9BA60-1803-405C-85D9-089E6707D0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A4F73-976D-43A0-A52A-D87422482040}">
      <dgm:prSet/>
      <dgm:spPr/>
      <dgm:t>
        <a:bodyPr/>
        <a:lstStyle/>
        <a:p>
          <a:pPr rtl="0"/>
          <a:r>
            <a:rPr lang="en-US" dirty="0" smtClean="0"/>
            <a:t>How it works in native?</a:t>
          </a:r>
          <a:endParaRPr lang="en-US" dirty="0"/>
        </a:p>
      </dgm:t>
    </dgm:pt>
    <dgm:pt modelId="{A1FCB1E9-5F0D-4A09-9BED-DD96EB26B409}" type="parTrans" cxnId="{D0805D01-E683-4566-8777-13033D18BBA1}">
      <dgm:prSet/>
      <dgm:spPr/>
      <dgm:t>
        <a:bodyPr/>
        <a:lstStyle/>
        <a:p>
          <a:endParaRPr lang="en-US"/>
        </a:p>
      </dgm:t>
    </dgm:pt>
    <dgm:pt modelId="{D797F53E-A75D-40DC-8BC4-BA8425552D1B}" type="sibTrans" cxnId="{D0805D01-E683-4566-8777-13033D18BBA1}">
      <dgm:prSet/>
      <dgm:spPr/>
      <dgm:t>
        <a:bodyPr/>
        <a:lstStyle/>
        <a:p>
          <a:endParaRPr lang="en-US"/>
        </a:p>
      </dgm:t>
    </dgm:pt>
    <dgm:pt modelId="{351794F2-1E63-4E68-8ABE-4ED2E4085B54}">
      <dgm:prSet/>
      <dgm:spPr/>
      <dgm:t>
        <a:bodyPr/>
        <a:lstStyle/>
        <a:p>
          <a:pPr rtl="0"/>
          <a:r>
            <a:rPr lang="en-US" dirty="0" smtClean="0"/>
            <a:t>Why use binder?</a:t>
          </a:r>
          <a:endParaRPr lang="en-US" dirty="0"/>
        </a:p>
      </dgm:t>
    </dgm:pt>
    <dgm:pt modelId="{2633CC71-AADE-407B-B57B-5340FD733249}" type="parTrans" cxnId="{CA2C554C-4FDF-4FCD-9BC8-0B848DB1F71C}">
      <dgm:prSet/>
      <dgm:spPr/>
      <dgm:t>
        <a:bodyPr/>
        <a:lstStyle/>
        <a:p>
          <a:endParaRPr lang="en-US"/>
        </a:p>
      </dgm:t>
    </dgm:pt>
    <dgm:pt modelId="{177CDF43-E969-439B-A2DF-20A0742A3FFC}" type="sibTrans" cxnId="{CA2C554C-4FDF-4FCD-9BC8-0B848DB1F71C}">
      <dgm:prSet/>
      <dgm:spPr/>
      <dgm:t>
        <a:bodyPr/>
        <a:lstStyle/>
        <a:p>
          <a:endParaRPr lang="en-US"/>
        </a:p>
      </dgm:t>
    </dgm:pt>
    <dgm:pt modelId="{CEE9403E-84BE-4B69-BD06-3A43E3AF3A29}">
      <dgm:prSet/>
      <dgm:spPr/>
      <dgm:t>
        <a:bodyPr/>
        <a:lstStyle/>
        <a:p>
          <a:pPr rtl="0"/>
          <a:r>
            <a:rPr lang="en-US" dirty="0" smtClean="0"/>
            <a:t>How a client works</a:t>
          </a:r>
          <a:endParaRPr lang="en-US" dirty="0"/>
        </a:p>
      </dgm:t>
    </dgm:pt>
    <dgm:pt modelId="{D9A7224E-8DD4-4BDF-8CFD-E683C75465A4}" type="parTrans" cxnId="{F7D732CA-1B5B-4A0D-8D63-974E865C6D3D}">
      <dgm:prSet/>
      <dgm:spPr/>
      <dgm:t>
        <a:bodyPr/>
        <a:lstStyle/>
        <a:p>
          <a:endParaRPr lang="en-US"/>
        </a:p>
      </dgm:t>
    </dgm:pt>
    <dgm:pt modelId="{21A1D29E-5D82-4E15-A58C-1EAA7AB453A1}" type="sibTrans" cxnId="{F7D732CA-1B5B-4A0D-8D63-974E865C6D3D}">
      <dgm:prSet/>
      <dgm:spPr/>
      <dgm:t>
        <a:bodyPr/>
        <a:lstStyle/>
        <a:p>
          <a:endParaRPr lang="en-US"/>
        </a:p>
      </dgm:t>
    </dgm:pt>
    <dgm:pt modelId="{A68E08E6-51CA-4946-B407-AE4E83263CC7}">
      <dgm:prSet/>
      <dgm:spPr/>
      <dgm:t>
        <a:bodyPr/>
        <a:lstStyle/>
        <a:p>
          <a:pPr rtl="0"/>
          <a:r>
            <a:rPr lang="en-US" dirty="0" smtClean="0"/>
            <a:t>How it works in java</a:t>
          </a:r>
          <a:endParaRPr lang="en-US" dirty="0"/>
        </a:p>
      </dgm:t>
    </dgm:pt>
    <dgm:pt modelId="{9A6BE9F2-34F8-4E06-844B-BA069718BC01}" type="parTrans" cxnId="{BD156B36-2D41-4E0C-A166-8141B1E92152}">
      <dgm:prSet/>
      <dgm:spPr/>
      <dgm:t>
        <a:bodyPr/>
        <a:lstStyle/>
        <a:p>
          <a:endParaRPr lang="en-US"/>
        </a:p>
      </dgm:t>
    </dgm:pt>
    <dgm:pt modelId="{2D5010D8-4BF2-4E62-A06D-C0BD98532A27}" type="sibTrans" cxnId="{BD156B36-2D41-4E0C-A166-8141B1E92152}">
      <dgm:prSet/>
      <dgm:spPr/>
      <dgm:t>
        <a:bodyPr/>
        <a:lstStyle/>
        <a:p>
          <a:endParaRPr lang="en-US"/>
        </a:p>
      </dgm:t>
    </dgm:pt>
    <dgm:pt modelId="{FC6399AE-71F1-42BB-ACF1-E071C1ADA4FB}">
      <dgm:prSet/>
      <dgm:spPr/>
      <dgm:t>
        <a:bodyPr/>
        <a:lstStyle/>
        <a:p>
          <a:pPr rtl="0"/>
          <a:r>
            <a:rPr lang="en-US" dirty="0" smtClean="0"/>
            <a:t>advantages</a:t>
          </a:r>
          <a:endParaRPr lang="en-US" dirty="0"/>
        </a:p>
      </dgm:t>
    </dgm:pt>
    <dgm:pt modelId="{84BA7641-B173-485A-BB92-AEF6B6AA2ABD}" type="parTrans" cxnId="{0B32F503-70D6-41F3-AA47-A9B0AB02E0A2}">
      <dgm:prSet/>
      <dgm:spPr/>
      <dgm:t>
        <a:bodyPr/>
        <a:lstStyle/>
        <a:p>
          <a:endParaRPr lang="zh-CN" altLang="en-US"/>
        </a:p>
      </dgm:t>
    </dgm:pt>
    <dgm:pt modelId="{76D7F05B-C665-4832-9C47-0F9CFDB18476}" type="sibTrans" cxnId="{0B32F503-70D6-41F3-AA47-A9B0AB02E0A2}">
      <dgm:prSet/>
      <dgm:spPr/>
      <dgm:t>
        <a:bodyPr/>
        <a:lstStyle/>
        <a:p>
          <a:endParaRPr lang="zh-CN" altLang="en-US"/>
        </a:p>
      </dgm:t>
    </dgm:pt>
    <dgm:pt modelId="{2BF4BE22-320C-4B9B-BD46-4A52D243B99F}">
      <dgm:prSet/>
      <dgm:spPr/>
      <dgm:t>
        <a:bodyPr/>
        <a:lstStyle/>
        <a:p>
          <a:pPr rtl="0"/>
          <a:r>
            <a:rPr lang="en-US" dirty="0" smtClean="0"/>
            <a:t>Basic flow of binder</a:t>
          </a:r>
          <a:endParaRPr lang="en-US" dirty="0"/>
        </a:p>
      </dgm:t>
    </dgm:pt>
    <dgm:pt modelId="{176E5C23-48CD-4402-B031-5A9379040A2A}" type="parTrans" cxnId="{85691B9E-F63F-4D74-B709-0085EC794B95}">
      <dgm:prSet/>
      <dgm:spPr/>
      <dgm:t>
        <a:bodyPr/>
        <a:lstStyle/>
        <a:p>
          <a:endParaRPr lang="zh-CN" altLang="en-US"/>
        </a:p>
      </dgm:t>
    </dgm:pt>
    <dgm:pt modelId="{7DCC8F74-8D07-47C2-A194-A5A596857409}" type="sibTrans" cxnId="{85691B9E-F63F-4D74-B709-0085EC794B95}">
      <dgm:prSet/>
      <dgm:spPr/>
      <dgm:t>
        <a:bodyPr/>
        <a:lstStyle/>
        <a:p>
          <a:endParaRPr lang="zh-CN" altLang="en-US"/>
        </a:p>
      </dgm:t>
    </dgm:pt>
    <dgm:pt modelId="{6DB70430-0235-44E6-8476-C35FAF1CC161}">
      <dgm:prSet/>
      <dgm:spPr/>
      <dgm:t>
        <a:bodyPr/>
        <a:lstStyle/>
        <a:p>
          <a:pPr rtl="0"/>
          <a:r>
            <a:rPr lang="en-US" dirty="0" smtClean="0"/>
            <a:t>How a service register it to </a:t>
          </a:r>
          <a:r>
            <a:rPr lang="en-US" dirty="0" err="1" smtClean="0"/>
            <a:t>sm</a:t>
          </a:r>
          <a:endParaRPr lang="en-US" dirty="0"/>
        </a:p>
      </dgm:t>
    </dgm:pt>
    <dgm:pt modelId="{92057533-9BBC-4C3E-9EA1-BFA26A859BAA}" type="parTrans" cxnId="{2EC42CF2-3C8E-401B-9556-128AE1B14991}">
      <dgm:prSet/>
      <dgm:spPr/>
      <dgm:t>
        <a:bodyPr/>
        <a:lstStyle/>
        <a:p>
          <a:endParaRPr lang="zh-CN" altLang="en-US"/>
        </a:p>
      </dgm:t>
    </dgm:pt>
    <dgm:pt modelId="{7D9F8EA2-7701-4ECF-9EFC-5D819211C073}" type="sibTrans" cxnId="{2EC42CF2-3C8E-401B-9556-128AE1B14991}">
      <dgm:prSet/>
      <dgm:spPr/>
      <dgm:t>
        <a:bodyPr/>
        <a:lstStyle/>
        <a:p>
          <a:endParaRPr lang="zh-CN" altLang="en-US"/>
        </a:p>
      </dgm:t>
    </dgm:pt>
    <dgm:pt modelId="{25D6043F-A8D9-4163-A6AA-2341FA771FF6}">
      <dgm:prSet/>
      <dgm:spPr/>
      <dgm:t>
        <a:bodyPr/>
        <a:lstStyle/>
        <a:p>
          <a:pPr rtl="0"/>
          <a:r>
            <a:rPr lang="en-US" dirty="0" smtClean="0"/>
            <a:t>How service manager build itself</a:t>
          </a:r>
          <a:endParaRPr lang="en-US" dirty="0"/>
        </a:p>
      </dgm:t>
    </dgm:pt>
    <dgm:pt modelId="{65A5DD2C-80A9-49BC-9F25-A437B4B8FA07}" type="parTrans" cxnId="{713DCE55-59BB-4E07-A460-A24B13D1B660}">
      <dgm:prSet/>
      <dgm:spPr/>
      <dgm:t>
        <a:bodyPr/>
        <a:lstStyle/>
        <a:p>
          <a:endParaRPr lang="zh-CN" altLang="en-US"/>
        </a:p>
      </dgm:t>
    </dgm:pt>
    <dgm:pt modelId="{C0EDA8BC-3EF7-4637-BAD0-87EA6E6B0617}" type="sibTrans" cxnId="{713DCE55-59BB-4E07-A460-A24B13D1B660}">
      <dgm:prSet/>
      <dgm:spPr/>
      <dgm:t>
        <a:bodyPr/>
        <a:lstStyle/>
        <a:p>
          <a:endParaRPr lang="zh-CN" altLang="en-US"/>
        </a:p>
      </dgm:t>
    </dgm:pt>
    <dgm:pt modelId="{AE294B74-539F-4086-B875-3333E50FBD07}">
      <dgm:prSet/>
      <dgm:spPr/>
      <dgm:t>
        <a:bodyPr/>
        <a:lstStyle/>
        <a:p>
          <a:pPr rtl="0"/>
          <a:r>
            <a:rPr lang="en-US" dirty="0" smtClean="0"/>
            <a:t>Other </a:t>
          </a:r>
          <a:r>
            <a:rPr lang="en-US" dirty="0" err="1" smtClean="0"/>
            <a:t>ipc</a:t>
          </a:r>
          <a:endParaRPr lang="en-US" dirty="0"/>
        </a:p>
      </dgm:t>
    </dgm:pt>
    <dgm:pt modelId="{5EC002B9-E029-4608-A4AE-1FC6AF032551}" type="parTrans" cxnId="{3C09C033-4C06-419B-BCDE-08091661074A}">
      <dgm:prSet/>
      <dgm:spPr/>
      <dgm:t>
        <a:bodyPr/>
        <a:lstStyle/>
        <a:p>
          <a:endParaRPr lang="zh-CN" altLang="en-US"/>
        </a:p>
      </dgm:t>
    </dgm:pt>
    <dgm:pt modelId="{61468C77-81FA-49A1-B508-0D9ED4871385}" type="sibTrans" cxnId="{3C09C033-4C06-419B-BCDE-08091661074A}">
      <dgm:prSet/>
      <dgm:spPr/>
      <dgm:t>
        <a:bodyPr/>
        <a:lstStyle/>
        <a:p>
          <a:endParaRPr lang="zh-CN" altLang="en-US"/>
        </a:p>
      </dgm:t>
    </dgm:pt>
    <dgm:pt modelId="{A0B5CE0A-4302-49F4-84B0-80B70FF9B7E3}">
      <dgm:prSet/>
      <dgm:spPr/>
      <dgm:t>
        <a:bodyPr/>
        <a:lstStyle/>
        <a:p>
          <a:pPr rtl="0"/>
          <a:r>
            <a:rPr lang="en-US" dirty="0" smtClean="0"/>
            <a:t>Just a glance of it</a:t>
          </a:r>
          <a:endParaRPr lang="en-US" dirty="0"/>
        </a:p>
      </dgm:t>
    </dgm:pt>
    <dgm:pt modelId="{BE74AD69-6EF9-4D99-87D1-AB419BC25FE4}" type="parTrans" cxnId="{CA6BEBE4-0A6A-4BBA-A9D3-DE7289E1131C}">
      <dgm:prSet/>
      <dgm:spPr/>
      <dgm:t>
        <a:bodyPr/>
        <a:lstStyle/>
        <a:p>
          <a:endParaRPr lang="zh-CN" altLang="en-US"/>
        </a:p>
      </dgm:t>
    </dgm:pt>
    <dgm:pt modelId="{DB417F31-A9E5-446C-8551-B26B3E095AC8}" type="sibTrans" cxnId="{CA6BEBE4-0A6A-4BBA-A9D3-DE7289E1131C}">
      <dgm:prSet/>
      <dgm:spPr/>
      <dgm:t>
        <a:bodyPr/>
        <a:lstStyle/>
        <a:p>
          <a:endParaRPr lang="zh-CN" altLang="en-US"/>
        </a:p>
      </dgm:t>
    </dgm:pt>
    <dgm:pt modelId="{CF24BE47-2739-446D-80E6-598DEC5F17F5}">
      <dgm:prSet/>
      <dgm:spPr/>
      <dgm:t>
        <a:bodyPr/>
        <a:lstStyle/>
        <a:p>
          <a:pPr rtl="0"/>
          <a:r>
            <a:rPr lang="en-US" dirty="0" smtClean="0"/>
            <a:t>A simple example</a:t>
          </a:r>
          <a:endParaRPr lang="en-US" dirty="0"/>
        </a:p>
      </dgm:t>
    </dgm:pt>
    <dgm:pt modelId="{BFD8DA25-12EB-4EF6-933E-50E36D6F3050}" type="parTrans" cxnId="{4AE96CE8-829A-4604-A5C8-C358E876F093}">
      <dgm:prSet/>
      <dgm:spPr/>
      <dgm:t>
        <a:bodyPr/>
        <a:lstStyle/>
        <a:p>
          <a:endParaRPr lang="zh-CN" altLang="en-US"/>
        </a:p>
      </dgm:t>
    </dgm:pt>
    <dgm:pt modelId="{0C40A80F-11B0-4858-8C0F-9B7AEC502A56}" type="sibTrans" cxnId="{4AE96CE8-829A-4604-A5C8-C358E876F093}">
      <dgm:prSet/>
      <dgm:spPr/>
      <dgm:t>
        <a:bodyPr/>
        <a:lstStyle/>
        <a:p>
          <a:endParaRPr lang="zh-CN" altLang="en-US"/>
        </a:p>
      </dgm:t>
    </dgm:pt>
    <dgm:pt modelId="{BD33466F-A630-4594-81F5-ACC07B482514}" type="pres">
      <dgm:prSet presAssocID="{0CC9BA60-1803-405C-85D9-089E6707D0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4DC5C7-8C6D-4E39-A82A-4AE7E8264FCF}" type="pres">
      <dgm:prSet presAssocID="{351794F2-1E63-4E68-8ABE-4ED2E4085B54}" presName="parentLin" presStyleCnt="0"/>
      <dgm:spPr/>
      <dgm:t>
        <a:bodyPr/>
        <a:lstStyle/>
        <a:p>
          <a:endParaRPr lang="en-US"/>
        </a:p>
      </dgm:t>
    </dgm:pt>
    <dgm:pt modelId="{E6AEDE6F-C315-4DF2-B1B8-A69C8ACC903A}" type="pres">
      <dgm:prSet presAssocID="{351794F2-1E63-4E68-8ABE-4ED2E4085B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45D924D-9BCE-4AA5-A85F-AEA84EB0A228}" type="pres">
      <dgm:prSet presAssocID="{351794F2-1E63-4E68-8ABE-4ED2E4085B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24D80-EEEE-4D54-A4A3-4952966D2C22}" type="pres">
      <dgm:prSet presAssocID="{351794F2-1E63-4E68-8ABE-4ED2E4085B54}" presName="negativeSpace" presStyleCnt="0"/>
      <dgm:spPr/>
      <dgm:t>
        <a:bodyPr/>
        <a:lstStyle/>
        <a:p>
          <a:endParaRPr lang="en-US"/>
        </a:p>
      </dgm:t>
    </dgm:pt>
    <dgm:pt modelId="{DC2E8D75-1CBE-4665-9F5F-932D74FCEC09}" type="pres">
      <dgm:prSet presAssocID="{351794F2-1E63-4E68-8ABE-4ED2E4085B5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7F23C-5D05-4EF2-85FC-F4CF0D0D4845}" type="pres">
      <dgm:prSet presAssocID="{177CDF43-E969-439B-A2DF-20A0742A3FFC}" presName="spaceBetweenRectangles" presStyleCnt="0"/>
      <dgm:spPr/>
      <dgm:t>
        <a:bodyPr/>
        <a:lstStyle/>
        <a:p>
          <a:endParaRPr lang="en-US"/>
        </a:p>
      </dgm:t>
    </dgm:pt>
    <dgm:pt modelId="{FDDA8A38-2C22-425D-9F46-8A0842875CC5}" type="pres">
      <dgm:prSet presAssocID="{832A4F73-976D-43A0-A52A-D87422482040}" presName="parentLin" presStyleCnt="0"/>
      <dgm:spPr/>
      <dgm:t>
        <a:bodyPr/>
        <a:lstStyle/>
        <a:p>
          <a:endParaRPr lang="en-US"/>
        </a:p>
      </dgm:t>
    </dgm:pt>
    <dgm:pt modelId="{A8422374-679A-420E-BDD8-2A1404777157}" type="pres">
      <dgm:prSet presAssocID="{832A4F73-976D-43A0-A52A-D8742248204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8D1F753-4ADE-4467-ABFE-B33B45C49245}" type="pres">
      <dgm:prSet presAssocID="{832A4F73-976D-43A0-A52A-D8742248204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18D73-6162-4E92-AFB1-19F5861347E0}" type="pres">
      <dgm:prSet presAssocID="{832A4F73-976D-43A0-A52A-D87422482040}" presName="negativeSpace" presStyleCnt="0"/>
      <dgm:spPr/>
      <dgm:t>
        <a:bodyPr/>
        <a:lstStyle/>
        <a:p>
          <a:endParaRPr lang="en-US"/>
        </a:p>
      </dgm:t>
    </dgm:pt>
    <dgm:pt modelId="{0E74B371-7D29-4CB7-80FF-75E439705F8B}" type="pres">
      <dgm:prSet presAssocID="{832A4F73-976D-43A0-A52A-D8742248204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65E43-A357-4352-B88F-197BC68108F4}" type="pres">
      <dgm:prSet presAssocID="{D797F53E-A75D-40DC-8BC4-BA8425552D1B}" presName="spaceBetweenRectangles" presStyleCnt="0"/>
      <dgm:spPr/>
      <dgm:t>
        <a:bodyPr/>
        <a:lstStyle/>
        <a:p>
          <a:endParaRPr lang="en-US"/>
        </a:p>
      </dgm:t>
    </dgm:pt>
    <dgm:pt modelId="{BAF82FCB-4E58-4BE8-9FBF-1BAEA808594B}" type="pres">
      <dgm:prSet presAssocID="{A68E08E6-51CA-4946-B407-AE4E83263CC7}" presName="parentLin" presStyleCnt="0"/>
      <dgm:spPr/>
      <dgm:t>
        <a:bodyPr/>
        <a:lstStyle/>
        <a:p>
          <a:endParaRPr lang="en-US"/>
        </a:p>
      </dgm:t>
    </dgm:pt>
    <dgm:pt modelId="{2DB306F1-E5F6-426F-864C-C7637F594F82}" type="pres">
      <dgm:prSet presAssocID="{A68E08E6-51CA-4946-B407-AE4E83263C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63D1D12-6C73-4062-8BE4-829E1A96FC48}" type="pres">
      <dgm:prSet presAssocID="{A68E08E6-51CA-4946-B407-AE4E83263C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29F3B-E6A3-43BB-9C6A-3BBADD15892E}" type="pres">
      <dgm:prSet presAssocID="{A68E08E6-51CA-4946-B407-AE4E83263CC7}" presName="negativeSpace" presStyleCnt="0"/>
      <dgm:spPr/>
      <dgm:t>
        <a:bodyPr/>
        <a:lstStyle/>
        <a:p>
          <a:endParaRPr lang="en-US"/>
        </a:p>
      </dgm:t>
    </dgm:pt>
    <dgm:pt modelId="{279F2C7A-5844-410C-A5A7-2E9186B62463}" type="pres">
      <dgm:prSet presAssocID="{A68E08E6-51CA-4946-B407-AE4E83263CC7}" presName="childText" presStyleLbl="conFgAcc1" presStyleIdx="2" presStyleCnt="3" custLinFactNeighborX="-5175" custLinFactNeighborY="155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1FDDF4-987A-4B48-8D1D-53D7CC38FF18}" type="presOf" srcId="{0CC9BA60-1803-405C-85D9-089E6707D07F}" destId="{BD33466F-A630-4594-81F5-ACC07B482514}" srcOrd="0" destOrd="0" presId="urn:microsoft.com/office/officeart/2005/8/layout/list1"/>
    <dgm:cxn modelId="{CA6BEBE4-0A6A-4BBA-A9D3-DE7289E1131C}" srcId="{A68E08E6-51CA-4946-B407-AE4E83263CC7}" destId="{A0B5CE0A-4302-49F4-84B0-80B70FF9B7E3}" srcOrd="0" destOrd="0" parTransId="{BE74AD69-6EF9-4D99-87D1-AB419BC25FE4}" sibTransId="{DB417F31-A9E5-446C-8551-B26B3E095AC8}"/>
    <dgm:cxn modelId="{B9AB3882-1503-4E88-804F-BF7F7F77293A}" type="presOf" srcId="{CEE9403E-84BE-4B69-BD06-3A43E3AF3A29}" destId="{0E74B371-7D29-4CB7-80FF-75E439705F8B}" srcOrd="0" destOrd="4" presId="urn:microsoft.com/office/officeart/2005/8/layout/list1"/>
    <dgm:cxn modelId="{6A81380D-AF84-4492-8134-423F3BE4EF81}" type="presOf" srcId="{2BF4BE22-320C-4B9B-BD46-4A52D243B99F}" destId="{0E74B371-7D29-4CB7-80FF-75E439705F8B}" srcOrd="0" destOrd="0" presId="urn:microsoft.com/office/officeart/2005/8/layout/list1"/>
    <dgm:cxn modelId="{9DFE3F4A-5E72-4E3B-B6DA-3842115AEB53}" type="presOf" srcId="{CF24BE47-2739-446D-80E6-598DEC5F17F5}" destId="{0E74B371-7D29-4CB7-80FF-75E439705F8B}" srcOrd="0" destOrd="1" presId="urn:microsoft.com/office/officeart/2005/8/layout/list1"/>
    <dgm:cxn modelId="{04EF6884-3E18-416B-9E69-650FEABA4E32}" type="presOf" srcId="{832A4F73-976D-43A0-A52A-D87422482040}" destId="{A8422374-679A-420E-BDD8-2A1404777157}" srcOrd="0" destOrd="0" presId="urn:microsoft.com/office/officeart/2005/8/layout/list1"/>
    <dgm:cxn modelId="{1D0D6A7F-7C2B-46CF-85E9-105602282D14}" type="presOf" srcId="{FC6399AE-71F1-42BB-ACF1-E071C1ADA4FB}" destId="{DC2E8D75-1CBE-4665-9F5F-932D74FCEC09}" srcOrd="0" destOrd="1" presId="urn:microsoft.com/office/officeart/2005/8/layout/list1"/>
    <dgm:cxn modelId="{3C09C033-4C06-419B-BCDE-08091661074A}" srcId="{351794F2-1E63-4E68-8ABE-4ED2E4085B54}" destId="{AE294B74-539F-4086-B875-3333E50FBD07}" srcOrd="0" destOrd="0" parTransId="{5EC002B9-E029-4608-A4AE-1FC6AF032551}" sibTransId="{61468C77-81FA-49A1-B508-0D9ED4871385}"/>
    <dgm:cxn modelId="{7E06D24A-C54E-4543-83FD-208839301F85}" type="presOf" srcId="{832A4F73-976D-43A0-A52A-D87422482040}" destId="{68D1F753-4ADE-4467-ABFE-B33B45C49245}" srcOrd="1" destOrd="0" presId="urn:microsoft.com/office/officeart/2005/8/layout/list1"/>
    <dgm:cxn modelId="{E6E02957-F8F2-44D2-914A-30A0D83E9C48}" type="presOf" srcId="{AE294B74-539F-4086-B875-3333E50FBD07}" destId="{DC2E8D75-1CBE-4665-9F5F-932D74FCEC09}" srcOrd="0" destOrd="0" presId="urn:microsoft.com/office/officeart/2005/8/layout/list1"/>
    <dgm:cxn modelId="{CA2C554C-4FDF-4FCD-9BC8-0B848DB1F71C}" srcId="{0CC9BA60-1803-405C-85D9-089E6707D07F}" destId="{351794F2-1E63-4E68-8ABE-4ED2E4085B54}" srcOrd="0" destOrd="0" parTransId="{2633CC71-AADE-407B-B57B-5340FD733249}" sibTransId="{177CDF43-E969-439B-A2DF-20A0742A3FFC}"/>
    <dgm:cxn modelId="{87D1C80D-0095-43CD-99C2-3A5CEAA9322C}" type="presOf" srcId="{6DB70430-0235-44E6-8476-C35FAF1CC161}" destId="{0E74B371-7D29-4CB7-80FF-75E439705F8B}" srcOrd="0" destOrd="3" presId="urn:microsoft.com/office/officeart/2005/8/layout/list1"/>
    <dgm:cxn modelId="{3F41E5FB-58B8-4D5B-9E58-9E04B162F8FA}" type="presOf" srcId="{351794F2-1E63-4E68-8ABE-4ED2E4085B54}" destId="{E6AEDE6F-C315-4DF2-B1B8-A69C8ACC903A}" srcOrd="0" destOrd="0" presId="urn:microsoft.com/office/officeart/2005/8/layout/list1"/>
    <dgm:cxn modelId="{0B32F503-70D6-41F3-AA47-A9B0AB02E0A2}" srcId="{351794F2-1E63-4E68-8ABE-4ED2E4085B54}" destId="{FC6399AE-71F1-42BB-ACF1-E071C1ADA4FB}" srcOrd="1" destOrd="0" parTransId="{84BA7641-B173-485A-BB92-AEF6B6AA2ABD}" sibTransId="{76D7F05B-C665-4832-9C47-0F9CFDB18476}"/>
    <dgm:cxn modelId="{85691B9E-F63F-4D74-B709-0085EC794B95}" srcId="{832A4F73-976D-43A0-A52A-D87422482040}" destId="{2BF4BE22-320C-4B9B-BD46-4A52D243B99F}" srcOrd="0" destOrd="0" parTransId="{176E5C23-48CD-4402-B031-5A9379040A2A}" sibTransId="{7DCC8F74-8D07-47C2-A194-A5A596857409}"/>
    <dgm:cxn modelId="{D0805D01-E683-4566-8777-13033D18BBA1}" srcId="{0CC9BA60-1803-405C-85D9-089E6707D07F}" destId="{832A4F73-976D-43A0-A52A-D87422482040}" srcOrd="1" destOrd="0" parTransId="{A1FCB1E9-5F0D-4A09-9BED-DD96EB26B409}" sibTransId="{D797F53E-A75D-40DC-8BC4-BA8425552D1B}"/>
    <dgm:cxn modelId="{3C53429D-43D3-4541-BE6F-1D7A48B7E1A3}" type="presOf" srcId="{A0B5CE0A-4302-49F4-84B0-80B70FF9B7E3}" destId="{279F2C7A-5844-410C-A5A7-2E9186B62463}" srcOrd="0" destOrd="0" presId="urn:microsoft.com/office/officeart/2005/8/layout/list1"/>
    <dgm:cxn modelId="{65C31512-5027-49BB-B3D5-0E72E26E9C68}" type="presOf" srcId="{351794F2-1E63-4E68-8ABE-4ED2E4085B54}" destId="{545D924D-9BCE-4AA5-A85F-AEA84EB0A228}" srcOrd="1" destOrd="0" presId="urn:microsoft.com/office/officeart/2005/8/layout/list1"/>
    <dgm:cxn modelId="{713DCE55-59BB-4E07-A460-A24B13D1B660}" srcId="{832A4F73-976D-43A0-A52A-D87422482040}" destId="{25D6043F-A8D9-4163-A6AA-2341FA771FF6}" srcOrd="2" destOrd="0" parTransId="{65A5DD2C-80A9-49BC-9F25-A437B4B8FA07}" sibTransId="{C0EDA8BC-3EF7-4637-BAD0-87EA6E6B0617}"/>
    <dgm:cxn modelId="{BD156B36-2D41-4E0C-A166-8141B1E92152}" srcId="{0CC9BA60-1803-405C-85D9-089E6707D07F}" destId="{A68E08E6-51CA-4946-B407-AE4E83263CC7}" srcOrd="2" destOrd="0" parTransId="{9A6BE9F2-34F8-4E06-844B-BA069718BC01}" sibTransId="{2D5010D8-4BF2-4E62-A06D-C0BD98532A27}"/>
    <dgm:cxn modelId="{BA974E17-12D3-49E2-B37B-366F1BE67394}" type="presOf" srcId="{25D6043F-A8D9-4163-A6AA-2341FA771FF6}" destId="{0E74B371-7D29-4CB7-80FF-75E439705F8B}" srcOrd="0" destOrd="2" presId="urn:microsoft.com/office/officeart/2005/8/layout/list1"/>
    <dgm:cxn modelId="{BF5B8C11-869F-4880-ABEB-4892EADE0246}" type="presOf" srcId="{A68E08E6-51CA-4946-B407-AE4E83263CC7}" destId="{763D1D12-6C73-4062-8BE4-829E1A96FC48}" srcOrd="1" destOrd="0" presId="urn:microsoft.com/office/officeart/2005/8/layout/list1"/>
    <dgm:cxn modelId="{A645FB62-3077-4ABB-8F57-30425FF23F94}" type="presOf" srcId="{A68E08E6-51CA-4946-B407-AE4E83263CC7}" destId="{2DB306F1-E5F6-426F-864C-C7637F594F82}" srcOrd="0" destOrd="0" presId="urn:microsoft.com/office/officeart/2005/8/layout/list1"/>
    <dgm:cxn modelId="{2EC42CF2-3C8E-401B-9556-128AE1B14991}" srcId="{832A4F73-976D-43A0-A52A-D87422482040}" destId="{6DB70430-0235-44E6-8476-C35FAF1CC161}" srcOrd="3" destOrd="0" parTransId="{92057533-9BBC-4C3E-9EA1-BFA26A859BAA}" sibTransId="{7D9F8EA2-7701-4ECF-9EFC-5D819211C073}"/>
    <dgm:cxn modelId="{4AE96CE8-829A-4604-A5C8-C358E876F093}" srcId="{832A4F73-976D-43A0-A52A-D87422482040}" destId="{CF24BE47-2739-446D-80E6-598DEC5F17F5}" srcOrd="1" destOrd="0" parTransId="{BFD8DA25-12EB-4EF6-933E-50E36D6F3050}" sibTransId="{0C40A80F-11B0-4858-8C0F-9B7AEC502A56}"/>
    <dgm:cxn modelId="{F7D732CA-1B5B-4A0D-8D63-974E865C6D3D}" srcId="{832A4F73-976D-43A0-A52A-D87422482040}" destId="{CEE9403E-84BE-4B69-BD06-3A43E3AF3A29}" srcOrd="4" destOrd="0" parTransId="{D9A7224E-8DD4-4BDF-8CFD-E683C75465A4}" sibTransId="{21A1D29E-5D82-4E15-A58C-1EAA7AB453A1}"/>
    <dgm:cxn modelId="{0D973ABB-0D2B-46D5-9EF3-F81E23C40E5E}" type="presParOf" srcId="{BD33466F-A630-4594-81F5-ACC07B482514}" destId="{074DC5C7-8C6D-4E39-A82A-4AE7E8264FCF}" srcOrd="0" destOrd="0" presId="urn:microsoft.com/office/officeart/2005/8/layout/list1"/>
    <dgm:cxn modelId="{2F801E80-4DD0-4939-ABAC-21B478C7BFAA}" type="presParOf" srcId="{074DC5C7-8C6D-4E39-A82A-4AE7E8264FCF}" destId="{E6AEDE6F-C315-4DF2-B1B8-A69C8ACC903A}" srcOrd="0" destOrd="0" presId="urn:microsoft.com/office/officeart/2005/8/layout/list1"/>
    <dgm:cxn modelId="{A3F2D8D8-47ED-4448-9210-F0743DB660C6}" type="presParOf" srcId="{074DC5C7-8C6D-4E39-A82A-4AE7E8264FCF}" destId="{545D924D-9BCE-4AA5-A85F-AEA84EB0A228}" srcOrd="1" destOrd="0" presId="urn:microsoft.com/office/officeart/2005/8/layout/list1"/>
    <dgm:cxn modelId="{89F0F577-6246-4AB8-8359-F7420AF74F54}" type="presParOf" srcId="{BD33466F-A630-4594-81F5-ACC07B482514}" destId="{ADA24D80-EEEE-4D54-A4A3-4952966D2C22}" srcOrd="1" destOrd="0" presId="urn:microsoft.com/office/officeart/2005/8/layout/list1"/>
    <dgm:cxn modelId="{6E94A6F6-B172-4A85-8D09-2474C53D394D}" type="presParOf" srcId="{BD33466F-A630-4594-81F5-ACC07B482514}" destId="{DC2E8D75-1CBE-4665-9F5F-932D74FCEC09}" srcOrd="2" destOrd="0" presId="urn:microsoft.com/office/officeart/2005/8/layout/list1"/>
    <dgm:cxn modelId="{0C6CD6A9-9B9B-46D1-B34C-9D861EA9EEAB}" type="presParOf" srcId="{BD33466F-A630-4594-81F5-ACC07B482514}" destId="{9BE7F23C-5D05-4EF2-85FC-F4CF0D0D4845}" srcOrd="3" destOrd="0" presId="urn:microsoft.com/office/officeart/2005/8/layout/list1"/>
    <dgm:cxn modelId="{C716894B-5406-42C4-82F1-4C5C3F9B4755}" type="presParOf" srcId="{BD33466F-A630-4594-81F5-ACC07B482514}" destId="{FDDA8A38-2C22-425D-9F46-8A0842875CC5}" srcOrd="4" destOrd="0" presId="urn:microsoft.com/office/officeart/2005/8/layout/list1"/>
    <dgm:cxn modelId="{BDDD38B0-5F3C-43D4-B2CF-5A97010E3A65}" type="presParOf" srcId="{FDDA8A38-2C22-425D-9F46-8A0842875CC5}" destId="{A8422374-679A-420E-BDD8-2A1404777157}" srcOrd="0" destOrd="0" presId="urn:microsoft.com/office/officeart/2005/8/layout/list1"/>
    <dgm:cxn modelId="{71B8AEDA-335A-4567-82D8-46D24D863CE8}" type="presParOf" srcId="{FDDA8A38-2C22-425D-9F46-8A0842875CC5}" destId="{68D1F753-4ADE-4467-ABFE-B33B45C49245}" srcOrd="1" destOrd="0" presId="urn:microsoft.com/office/officeart/2005/8/layout/list1"/>
    <dgm:cxn modelId="{8A30933A-557C-4199-8D5A-47CDA8348F8E}" type="presParOf" srcId="{BD33466F-A630-4594-81F5-ACC07B482514}" destId="{46E18D73-6162-4E92-AFB1-19F5861347E0}" srcOrd="5" destOrd="0" presId="urn:microsoft.com/office/officeart/2005/8/layout/list1"/>
    <dgm:cxn modelId="{5707FDB4-F90C-494B-B51B-D6CFC1AE2042}" type="presParOf" srcId="{BD33466F-A630-4594-81F5-ACC07B482514}" destId="{0E74B371-7D29-4CB7-80FF-75E439705F8B}" srcOrd="6" destOrd="0" presId="urn:microsoft.com/office/officeart/2005/8/layout/list1"/>
    <dgm:cxn modelId="{E733FEB7-5499-4285-8371-9B151ED0A0C4}" type="presParOf" srcId="{BD33466F-A630-4594-81F5-ACC07B482514}" destId="{34265E43-A357-4352-B88F-197BC68108F4}" srcOrd="7" destOrd="0" presId="urn:microsoft.com/office/officeart/2005/8/layout/list1"/>
    <dgm:cxn modelId="{68D19BA3-BFDF-424B-B0FE-68E378CE978C}" type="presParOf" srcId="{BD33466F-A630-4594-81F5-ACC07B482514}" destId="{BAF82FCB-4E58-4BE8-9FBF-1BAEA808594B}" srcOrd="8" destOrd="0" presId="urn:microsoft.com/office/officeart/2005/8/layout/list1"/>
    <dgm:cxn modelId="{81D6AC03-D0DB-43D2-A6EB-1DFDB577C883}" type="presParOf" srcId="{BAF82FCB-4E58-4BE8-9FBF-1BAEA808594B}" destId="{2DB306F1-E5F6-426F-864C-C7637F594F82}" srcOrd="0" destOrd="0" presId="urn:microsoft.com/office/officeart/2005/8/layout/list1"/>
    <dgm:cxn modelId="{4908F1C5-87FF-4AEA-AC29-4340399729E8}" type="presParOf" srcId="{BAF82FCB-4E58-4BE8-9FBF-1BAEA808594B}" destId="{763D1D12-6C73-4062-8BE4-829E1A96FC48}" srcOrd="1" destOrd="0" presId="urn:microsoft.com/office/officeart/2005/8/layout/list1"/>
    <dgm:cxn modelId="{614FE682-3DC7-40D6-978E-3B4F94DBFC8B}" type="presParOf" srcId="{BD33466F-A630-4594-81F5-ACC07B482514}" destId="{ABD29F3B-E6A3-43BB-9C6A-3BBADD15892E}" srcOrd="9" destOrd="0" presId="urn:microsoft.com/office/officeart/2005/8/layout/list1"/>
    <dgm:cxn modelId="{C0FF7666-0A01-4978-BF33-B7F55C38C2B9}" type="presParOf" srcId="{BD33466F-A630-4594-81F5-ACC07B482514}" destId="{279F2C7A-5844-410C-A5A7-2E9186B6246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C9BA60-1803-405C-85D9-089E6707D0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A4F73-976D-43A0-A52A-D87422482040}">
      <dgm:prSet/>
      <dgm:spPr/>
      <dgm:t>
        <a:bodyPr/>
        <a:lstStyle/>
        <a:p>
          <a:pPr rtl="0"/>
          <a:r>
            <a:rPr lang="en-US" dirty="0" smtClean="0"/>
            <a:t>How it works in native?</a:t>
          </a:r>
          <a:endParaRPr lang="en-US" dirty="0"/>
        </a:p>
      </dgm:t>
    </dgm:pt>
    <dgm:pt modelId="{A1FCB1E9-5F0D-4A09-9BED-DD96EB26B409}" type="parTrans" cxnId="{D0805D01-E683-4566-8777-13033D18BBA1}">
      <dgm:prSet/>
      <dgm:spPr/>
      <dgm:t>
        <a:bodyPr/>
        <a:lstStyle/>
        <a:p>
          <a:endParaRPr lang="en-US"/>
        </a:p>
      </dgm:t>
    </dgm:pt>
    <dgm:pt modelId="{D797F53E-A75D-40DC-8BC4-BA8425552D1B}" type="sibTrans" cxnId="{D0805D01-E683-4566-8777-13033D18BBA1}">
      <dgm:prSet/>
      <dgm:spPr/>
      <dgm:t>
        <a:bodyPr/>
        <a:lstStyle/>
        <a:p>
          <a:endParaRPr lang="en-US"/>
        </a:p>
      </dgm:t>
    </dgm:pt>
    <dgm:pt modelId="{351794F2-1E63-4E68-8ABE-4ED2E4085B54}">
      <dgm:prSet/>
      <dgm:spPr/>
      <dgm:t>
        <a:bodyPr/>
        <a:lstStyle/>
        <a:p>
          <a:pPr rtl="0"/>
          <a:r>
            <a:rPr lang="en-US" dirty="0" smtClean="0"/>
            <a:t>Why use binder?</a:t>
          </a:r>
          <a:endParaRPr lang="en-US" dirty="0"/>
        </a:p>
      </dgm:t>
    </dgm:pt>
    <dgm:pt modelId="{2633CC71-AADE-407B-B57B-5340FD733249}" type="parTrans" cxnId="{CA2C554C-4FDF-4FCD-9BC8-0B848DB1F71C}">
      <dgm:prSet/>
      <dgm:spPr/>
      <dgm:t>
        <a:bodyPr/>
        <a:lstStyle/>
        <a:p>
          <a:endParaRPr lang="en-US"/>
        </a:p>
      </dgm:t>
    </dgm:pt>
    <dgm:pt modelId="{177CDF43-E969-439B-A2DF-20A0742A3FFC}" type="sibTrans" cxnId="{CA2C554C-4FDF-4FCD-9BC8-0B848DB1F71C}">
      <dgm:prSet/>
      <dgm:spPr/>
      <dgm:t>
        <a:bodyPr/>
        <a:lstStyle/>
        <a:p>
          <a:endParaRPr lang="en-US"/>
        </a:p>
      </dgm:t>
    </dgm:pt>
    <dgm:pt modelId="{CEE9403E-84BE-4B69-BD06-3A43E3AF3A29}">
      <dgm:prSet/>
      <dgm:spPr/>
      <dgm:t>
        <a:bodyPr/>
        <a:lstStyle/>
        <a:p>
          <a:pPr rtl="0"/>
          <a:r>
            <a:rPr lang="en-US" dirty="0" smtClean="0"/>
            <a:t>How a client works</a:t>
          </a:r>
          <a:endParaRPr lang="en-US" dirty="0"/>
        </a:p>
      </dgm:t>
    </dgm:pt>
    <dgm:pt modelId="{D9A7224E-8DD4-4BDF-8CFD-E683C75465A4}" type="parTrans" cxnId="{F7D732CA-1B5B-4A0D-8D63-974E865C6D3D}">
      <dgm:prSet/>
      <dgm:spPr/>
      <dgm:t>
        <a:bodyPr/>
        <a:lstStyle/>
        <a:p>
          <a:endParaRPr lang="en-US"/>
        </a:p>
      </dgm:t>
    </dgm:pt>
    <dgm:pt modelId="{21A1D29E-5D82-4E15-A58C-1EAA7AB453A1}" type="sibTrans" cxnId="{F7D732CA-1B5B-4A0D-8D63-974E865C6D3D}">
      <dgm:prSet/>
      <dgm:spPr/>
      <dgm:t>
        <a:bodyPr/>
        <a:lstStyle/>
        <a:p>
          <a:endParaRPr lang="en-US"/>
        </a:p>
      </dgm:t>
    </dgm:pt>
    <dgm:pt modelId="{A68E08E6-51CA-4946-B407-AE4E83263CC7}">
      <dgm:prSet/>
      <dgm:spPr/>
      <dgm:t>
        <a:bodyPr/>
        <a:lstStyle/>
        <a:p>
          <a:pPr rtl="0"/>
          <a:r>
            <a:rPr lang="en-US" dirty="0" smtClean="0"/>
            <a:t>How it works in java</a:t>
          </a:r>
          <a:endParaRPr lang="en-US" dirty="0"/>
        </a:p>
      </dgm:t>
    </dgm:pt>
    <dgm:pt modelId="{9A6BE9F2-34F8-4E06-844B-BA069718BC01}" type="parTrans" cxnId="{BD156B36-2D41-4E0C-A166-8141B1E92152}">
      <dgm:prSet/>
      <dgm:spPr/>
      <dgm:t>
        <a:bodyPr/>
        <a:lstStyle/>
        <a:p>
          <a:endParaRPr lang="en-US"/>
        </a:p>
      </dgm:t>
    </dgm:pt>
    <dgm:pt modelId="{2D5010D8-4BF2-4E62-A06D-C0BD98532A27}" type="sibTrans" cxnId="{BD156B36-2D41-4E0C-A166-8141B1E92152}">
      <dgm:prSet/>
      <dgm:spPr/>
      <dgm:t>
        <a:bodyPr/>
        <a:lstStyle/>
        <a:p>
          <a:endParaRPr lang="en-US"/>
        </a:p>
      </dgm:t>
    </dgm:pt>
    <dgm:pt modelId="{FC6399AE-71F1-42BB-ACF1-E071C1ADA4FB}">
      <dgm:prSet/>
      <dgm:spPr/>
      <dgm:t>
        <a:bodyPr/>
        <a:lstStyle/>
        <a:p>
          <a:pPr rtl="0"/>
          <a:r>
            <a:rPr lang="en-US" dirty="0" smtClean="0"/>
            <a:t>advantages</a:t>
          </a:r>
          <a:endParaRPr lang="en-US" dirty="0"/>
        </a:p>
      </dgm:t>
    </dgm:pt>
    <dgm:pt modelId="{84BA7641-B173-485A-BB92-AEF6B6AA2ABD}" type="parTrans" cxnId="{0B32F503-70D6-41F3-AA47-A9B0AB02E0A2}">
      <dgm:prSet/>
      <dgm:spPr/>
      <dgm:t>
        <a:bodyPr/>
        <a:lstStyle/>
        <a:p>
          <a:endParaRPr lang="zh-CN" altLang="en-US"/>
        </a:p>
      </dgm:t>
    </dgm:pt>
    <dgm:pt modelId="{76D7F05B-C665-4832-9C47-0F9CFDB18476}" type="sibTrans" cxnId="{0B32F503-70D6-41F3-AA47-A9B0AB02E0A2}">
      <dgm:prSet/>
      <dgm:spPr/>
      <dgm:t>
        <a:bodyPr/>
        <a:lstStyle/>
        <a:p>
          <a:endParaRPr lang="zh-CN" altLang="en-US"/>
        </a:p>
      </dgm:t>
    </dgm:pt>
    <dgm:pt modelId="{2BF4BE22-320C-4B9B-BD46-4A52D243B99F}">
      <dgm:prSet/>
      <dgm:spPr/>
      <dgm:t>
        <a:bodyPr/>
        <a:lstStyle/>
        <a:p>
          <a:pPr rtl="0"/>
          <a:r>
            <a:rPr lang="en-US" dirty="0" smtClean="0"/>
            <a:t>Basic flow of binder</a:t>
          </a:r>
          <a:endParaRPr lang="en-US" dirty="0"/>
        </a:p>
      </dgm:t>
    </dgm:pt>
    <dgm:pt modelId="{176E5C23-48CD-4402-B031-5A9379040A2A}" type="parTrans" cxnId="{85691B9E-F63F-4D74-B709-0085EC794B95}">
      <dgm:prSet/>
      <dgm:spPr/>
      <dgm:t>
        <a:bodyPr/>
        <a:lstStyle/>
        <a:p>
          <a:endParaRPr lang="zh-CN" altLang="en-US"/>
        </a:p>
      </dgm:t>
    </dgm:pt>
    <dgm:pt modelId="{7DCC8F74-8D07-47C2-A194-A5A596857409}" type="sibTrans" cxnId="{85691B9E-F63F-4D74-B709-0085EC794B95}">
      <dgm:prSet/>
      <dgm:spPr/>
      <dgm:t>
        <a:bodyPr/>
        <a:lstStyle/>
        <a:p>
          <a:endParaRPr lang="zh-CN" altLang="en-US"/>
        </a:p>
      </dgm:t>
    </dgm:pt>
    <dgm:pt modelId="{6DB70430-0235-44E6-8476-C35FAF1CC161}">
      <dgm:prSet/>
      <dgm:spPr/>
      <dgm:t>
        <a:bodyPr/>
        <a:lstStyle/>
        <a:p>
          <a:pPr rtl="0"/>
          <a:r>
            <a:rPr lang="en-US" dirty="0" smtClean="0"/>
            <a:t>How a service register it to </a:t>
          </a:r>
          <a:r>
            <a:rPr lang="en-US" dirty="0" err="1" smtClean="0"/>
            <a:t>sm</a:t>
          </a:r>
          <a:endParaRPr lang="en-US" dirty="0"/>
        </a:p>
      </dgm:t>
    </dgm:pt>
    <dgm:pt modelId="{92057533-9BBC-4C3E-9EA1-BFA26A859BAA}" type="parTrans" cxnId="{2EC42CF2-3C8E-401B-9556-128AE1B14991}">
      <dgm:prSet/>
      <dgm:spPr/>
      <dgm:t>
        <a:bodyPr/>
        <a:lstStyle/>
        <a:p>
          <a:endParaRPr lang="zh-CN" altLang="en-US"/>
        </a:p>
      </dgm:t>
    </dgm:pt>
    <dgm:pt modelId="{7D9F8EA2-7701-4ECF-9EFC-5D819211C073}" type="sibTrans" cxnId="{2EC42CF2-3C8E-401B-9556-128AE1B14991}">
      <dgm:prSet/>
      <dgm:spPr/>
      <dgm:t>
        <a:bodyPr/>
        <a:lstStyle/>
        <a:p>
          <a:endParaRPr lang="zh-CN" altLang="en-US"/>
        </a:p>
      </dgm:t>
    </dgm:pt>
    <dgm:pt modelId="{25D6043F-A8D9-4163-A6AA-2341FA771FF6}">
      <dgm:prSet/>
      <dgm:spPr/>
      <dgm:t>
        <a:bodyPr/>
        <a:lstStyle/>
        <a:p>
          <a:pPr rtl="0"/>
          <a:r>
            <a:rPr lang="en-US" dirty="0" smtClean="0"/>
            <a:t>How service manager build itself</a:t>
          </a:r>
          <a:endParaRPr lang="en-US" dirty="0"/>
        </a:p>
      </dgm:t>
    </dgm:pt>
    <dgm:pt modelId="{65A5DD2C-80A9-49BC-9F25-A437B4B8FA07}" type="parTrans" cxnId="{713DCE55-59BB-4E07-A460-A24B13D1B660}">
      <dgm:prSet/>
      <dgm:spPr/>
      <dgm:t>
        <a:bodyPr/>
        <a:lstStyle/>
        <a:p>
          <a:endParaRPr lang="zh-CN" altLang="en-US"/>
        </a:p>
      </dgm:t>
    </dgm:pt>
    <dgm:pt modelId="{C0EDA8BC-3EF7-4637-BAD0-87EA6E6B0617}" type="sibTrans" cxnId="{713DCE55-59BB-4E07-A460-A24B13D1B660}">
      <dgm:prSet/>
      <dgm:spPr/>
      <dgm:t>
        <a:bodyPr/>
        <a:lstStyle/>
        <a:p>
          <a:endParaRPr lang="zh-CN" altLang="en-US"/>
        </a:p>
      </dgm:t>
    </dgm:pt>
    <dgm:pt modelId="{AE294B74-539F-4086-B875-3333E50FBD07}">
      <dgm:prSet/>
      <dgm:spPr/>
      <dgm:t>
        <a:bodyPr/>
        <a:lstStyle/>
        <a:p>
          <a:pPr rtl="0"/>
          <a:r>
            <a:rPr lang="en-US" dirty="0" smtClean="0"/>
            <a:t>Other </a:t>
          </a:r>
          <a:r>
            <a:rPr lang="en-US" dirty="0" err="1" smtClean="0"/>
            <a:t>ipc</a:t>
          </a:r>
          <a:endParaRPr lang="en-US" dirty="0"/>
        </a:p>
      </dgm:t>
    </dgm:pt>
    <dgm:pt modelId="{5EC002B9-E029-4608-A4AE-1FC6AF032551}" type="parTrans" cxnId="{3C09C033-4C06-419B-BCDE-08091661074A}">
      <dgm:prSet/>
      <dgm:spPr/>
      <dgm:t>
        <a:bodyPr/>
        <a:lstStyle/>
        <a:p>
          <a:endParaRPr lang="zh-CN" altLang="en-US"/>
        </a:p>
      </dgm:t>
    </dgm:pt>
    <dgm:pt modelId="{61468C77-81FA-49A1-B508-0D9ED4871385}" type="sibTrans" cxnId="{3C09C033-4C06-419B-BCDE-08091661074A}">
      <dgm:prSet/>
      <dgm:spPr/>
      <dgm:t>
        <a:bodyPr/>
        <a:lstStyle/>
        <a:p>
          <a:endParaRPr lang="zh-CN" altLang="en-US"/>
        </a:p>
      </dgm:t>
    </dgm:pt>
    <dgm:pt modelId="{A0B5CE0A-4302-49F4-84B0-80B70FF9B7E3}">
      <dgm:prSet/>
      <dgm:spPr/>
      <dgm:t>
        <a:bodyPr/>
        <a:lstStyle/>
        <a:p>
          <a:pPr rtl="0"/>
          <a:r>
            <a:rPr lang="en-US" dirty="0" smtClean="0"/>
            <a:t>Just a glance of it</a:t>
          </a:r>
          <a:endParaRPr lang="en-US" dirty="0"/>
        </a:p>
      </dgm:t>
    </dgm:pt>
    <dgm:pt modelId="{BE74AD69-6EF9-4D99-87D1-AB419BC25FE4}" type="parTrans" cxnId="{CA6BEBE4-0A6A-4BBA-A9D3-DE7289E1131C}">
      <dgm:prSet/>
      <dgm:spPr/>
      <dgm:t>
        <a:bodyPr/>
        <a:lstStyle/>
        <a:p>
          <a:endParaRPr lang="zh-CN" altLang="en-US"/>
        </a:p>
      </dgm:t>
    </dgm:pt>
    <dgm:pt modelId="{DB417F31-A9E5-446C-8551-B26B3E095AC8}" type="sibTrans" cxnId="{CA6BEBE4-0A6A-4BBA-A9D3-DE7289E1131C}">
      <dgm:prSet/>
      <dgm:spPr/>
      <dgm:t>
        <a:bodyPr/>
        <a:lstStyle/>
        <a:p>
          <a:endParaRPr lang="zh-CN" altLang="en-US"/>
        </a:p>
      </dgm:t>
    </dgm:pt>
    <dgm:pt modelId="{CF24BE47-2739-446D-80E6-598DEC5F17F5}">
      <dgm:prSet/>
      <dgm:spPr/>
      <dgm:t>
        <a:bodyPr/>
        <a:lstStyle/>
        <a:p>
          <a:pPr rtl="0"/>
          <a:r>
            <a:rPr lang="en-US" dirty="0" smtClean="0"/>
            <a:t>A simple example</a:t>
          </a:r>
          <a:endParaRPr lang="en-US" dirty="0"/>
        </a:p>
      </dgm:t>
    </dgm:pt>
    <dgm:pt modelId="{BFD8DA25-12EB-4EF6-933E-50E36D6F3050}" type="parTrans" cxnId="{4AE96CE8-829A-4604-A5C8-C358E876F093}">
      <dgm:prSet/>
      <dgm:spPr/>
      <dgm:t>
        <a:bodyPr/>
        <a:lstStyle/>
        <a:p>
          <a:endParaRPr lang="zh-CN" altLang="en-US"/>
        </a:p>
      </dgm:t>
    </dgm:pt>
    <dgm:pt modelId="{0C40A80F-11B0-4858-8C0F-9B7AEC502A56}" type="sibTrans" cxnId="{4AE96CE8-829A-4604-A5C8-C358E876F093}">
      <dgm:prSet/>
      <dgm:spPr/>
      <dgm:t>
        <a:bodyPr/>
        <a:lstStyle/>
        <a:p>
          <a:endParaRPr lang="zh-CN" altLang="en-US"/>
        </a:p>
      </dgm:t>
    </dgm:pt>
    <dgm:pt modelId="{BD33466F-A630-4594-81F5-ACC07B482514}" type="pres">
      <dgm:prSet presAssocID="{0CC9BA60-1803-405C-85D9-089E6707D0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4DC5C7-8C6D-4E39-A82A-4AE7E8264FCF}" type="pres">
      <dgm:prSet presAssocID="{351794F2-1E63-4E68-8ABE-4ED2E4085B54}" presName="parentLin" presStyleCnt="0"/>
      <dgm:spPr/>
      <dgm:t>
        <a:bodyPr/>
        <a:lstStyle/>
        <a:p>
          <a:endParaRPr lang="en-US"/>
        </a:p>
      </dgm:t>
    </dgm:pt>
    <dgm:pt modelId="{E6AEDE6F-C315-4DF2-B1B8-A69C8ACC903A}" type="pres">
      <dgm:prSet presAssocID="{351794F2-1E63-4E68-8ABE-4ED2E4085B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45D924D-9BCE-4AA5-A85F-AEA84EB0A228}" type="pres">
      <dgm:prSet presAssocID="{351794F2-1E63-4E68-8ABE-4ED2E4085B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24D80-EEEE-4D54-A4A3-4952966D2C22}" type="pres">
      <dgm:prSet presAssocID="{351794F2-1E63-4E68-8ABE-4ED2E4085B54}" presName="negativeSpace" presStyleCnt="0"/>
      <dgm:spPr/>
      <dgm:t>
        <a:bodyPr/>
        <a:lstStyle/>
        <a:p>
          <a:endParaRPr lang="en-US"/>
        </a:p>
      </dgm:t>
    </dgm:pt>
    <dgm:pt modelId="{DC2E8D75-1CBE-4665-9F5F-932D74FCEC09}" type="pres">
      <dgm:prSet presAssocID="{351794F2-1E63-4E68-8ABE-4ED2E4085B5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7F23C-5D05-4EF2-85FC-F4CF0D0D4845}" type="pres">
      <dgm:prSet presAssocID="{177CDF43-E969-439B-A2DF-20A0742A3FFC}" presName="spaceBetweenRectangles" presStyleCnt="0"/>
      <dgm:spPr/>
      <dgm:t>
        <a:bodyPr/>
        <a:lstStyle/>
        <a:p>
          <a:endParaRPr lang="en-US"/>
        </a:p>
      </dgm:t>
    </dgm:pt>
    <dgm:pt modelId="{FDDA8A38-2C22-425D-9F46-8A0842875CC5}" type="pres">
      <dgm:prSet presAssocID="{832A4F73-976D-43A0-A52A-D87422482040}" presName="parentLin" presStyleCnt="0"/>
      <dgm:spPr/>
      <dgm:t>
        <a:bodyPr/>
        <a:lstStyle/>
        <a:p>
          <a:endParaRPr lang="en-US"/>
        </a:p>
      </dgm:t>
    </dgm:pt>
    <dgm:pt modelId="{A8422374-679A-420E-BDD8-2A1404777157}" type="pres">
      <dgm:prSet presAssocID="{832A4F73-976D-43A0-A52A-D8742248204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8D1F753-4ADE-4467-ABFE-B33B45C49245}" type="pres">
      <dgm:prSet presAssocID="{832A4F73-976D-43A0-A52A-D8742248204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18D73-6162-4E92-AFB1-19F5861347E0}" type="pres">
      <dgm:prSet presAssocID="{832A4F73-976D-43A0-A52A-D87422482040}" presName="negativeSpace" presStyleCnt="0"/>
      <dgm:spPr/>
      <dgm:t>
        <a:bodyPr/>
        <a:lstStyle/>
        <a:p>
          <a:endParaRPr lang="en-US"/>
        </a:p>
      </dgm:t>
    </dgm:pt>
    <dgm:pt modelId="{0E74B371-7D29-4CB7-80FF-75E439705F8B}" type="pres">
      <dgm:prSet presAssocID="{832A4F73-976D-43A0-A52A-D8742248204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65E43-A357-4352-B88F-197BC68108F4}" type="pres">
      <dgm:prSet presAssocID="{D797F53E-A75D-40DC-8BC4-BA8425552D1B}" presName="spaceBetweenRectangles" presStyleCnt="0"/>
      <dgm:spPr/>
      <dgm:t>
        <a:bodyPr/>
        <a:lstStyle/>
        <a:p>
          <a:endParaRPr lang="en-US"/>
        </a:p>
      </dgm:t>
    </dgm:pt>
    <dgm:pt modelId="{BAF82FCB-4E58-4BE8-9FBF-1BAEA808594B}" type="pres">
      <dgm:prSet presAssocID="{A68E08E6-51CA-4946-B407-AE4E83263CC7}" presName="parentLin" presStyleCnt="0"/>
      <dgm:spPr/>
      <dgm:t>
        <a:bodyPr/>
        <a:lstStyle/>
        <a:p>
          <a:endParaRPr lang="en-US"/>
        </a:p>
      </dgm:t>
    </dgm:pt>
    <dgm:pt modelId="{2DB306F1-E5F6-426F-864C-C7637F594F82}" type="pres">
      <dgm:prSet presAssocID="{A68E08E6-51CA-4946-B407-AE4E83263C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63D1D12-6C73-4062-8BE4-829E1A96FC48}" type="pres">
      <dgm:prSet presAssocID="{A68E08E6-51CA-4946-B407-AE4E83263C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29F3B-E6A3-43BB-9C6A-3BBADD15892E}" type="pres">
      <dgm:prSet presAssocID="{A68E08E6-51CA-4946-B407-AE4E83263CC7}" presName="negativeSpace" presStyleCnt="0"/>
      <dgm:spPr/>
      <dgm:t>
        <a:bodyPr/>
        <a:lstStyle/>
        <a:p>
          <a:endParaRPr lang="en-US"/>
        </a:p>
      </dgm:t>
    </dgm:pt>
    <dgm:pt modelId="{279F2C7A-5844-410C-A5A7-2E9186B62463}" type="pres">
      <dgm:prSet presAssocID="{A68E08E6-51CA-4946-B407-AE4E83263CC7}" presName="childText" presStyleLbl="conFgAcc1" presStyleIdx="2" presStyleCnt="3" custLinFactNeighborX="-5175" custLinFactNeighborY="155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6BEBE4-0A6A-4BBA-A9D3-DE7289E1131C}" srcId="{A68E08E6-51CA-4946-B407-AE4E83263CC7}" destId="{A0B5CE0A-4302-49F4-84B0-80B70FF9B7E3}" srcOrd="0" destOrd="0" parTransId="{BE74AD69-6EF9-4D99-87D1-AB419BC25FE4}" sibTransId="{DB417F31-A9E5-446C-8551-B26B3E095AC8}"/>
    <dgm:cxn modelId="{E312C601-FAE0-4007-9FEF-D64D7070C1CA}" type="presOf" srcId="{832A4F73-976D-43A0-A52A-D87422482040}" destId="{A8422374-679A-420E-BDD8-2A1404777157}" srcOrd="0" destOrd="0" presId="urn:microsoft.com/office/officeart/2005/8/layout/list1"/>
    <dgm:cxn modelId="{4E730450-C389-4AE7-9735-417AB4A4A54D}" type="presOf" srcId="{0CC9BA60-1803-405C-85D9-089E6707D07F}" destId="{BD33466F-A630-4594-81F5-ACC07B482514}" srcOrd="0" destOrd="0" presId="urn:microsoft.com/office/officeart/2005/8/layout/list1"/>
    <dgm:cxn modelId="{CFA11F73-55AD-45E3-8E15-CAA3A9A03060}" type="presOf" srcId="{CEE9403E-84BE-4B69-BD06-3A43E3AF3A29}" destId="{0E74B371-7D29-4CB7-80FF-75E439705F8B}" srcOrd="0" destOrd="4" presId="urn:microsoft.com/office/officeart/2005/8/layout/list1"/>
    <dgm:cxn modelId="{3C09C033-4C06-419B-BCDE-08091661074A}" srcId="{351794F2-1E63-4E68-8ABE-4ED2E4085B54}" destId="{AE294B74-539F-4086-B875-3333E50FBD07}" srcOrd="0" destOrd="0" parTransId="{5EC002B9-E029-4608-A4AE-1FC6AF032551}" sibTransId="{61468C77-81FA-49A1-B508-0D9ED4871385}"/>
    <dgm:cxn modelId="{422E33BE-D289-44C7-BE79-267375A80ED4}" type="presOf" srcId="{A68E08E6-51CA-4946-B407-AE4E83263CC7}" destId="{2DB306F1-E5F6-426F-864C-C7637F594F82}" srcOrd="0" destOrd="0" presId="urn:microsoft.com/office/officeart/2005/8/layout/list1"/>
    <dgm:cxn modelId="{CA2C554C-4FDF-4FCD-9BC8-0B848DB1F71C}" srcId="{0CC9BA60-1803-405C-85D9-089E6707D07F}" destId="{351794F2-1E63-4E68-8ABE-4ED2E4085B54}" srcOrd="0" destOrd="0" parTransId="{2633CC71-AADE-407B-B57B-5340FD733249}" sibTransId="{177CDF43-E969-439B-A2DF-20A0742A3FFC}"/>
    <dgm:cxn modelId="{0B32F503-70D6-41F3-AA47-A9B0AB02E0A2}" srcId="{351794F2-1E63-4E68-8ABE-4ED2E4085B54}" destId="{FC6399AE-71F1-42BB-ACF1-E071C1ADA4FB}" srcOrd="1" destOrd="0" parTransId="{84BA7641-B173-485A-BB92-AEF6B6AA2ABD}" sibTransId="{76D7F05B-C665-4832-9C47-0F9CFDB18476}"/>
    <dgm:cxn modelId="{1DA27553-A300-4C09-8BF0-10188365E57F}" type="presOf" srcId="{CF24BE47-2739-446D-80E6-598DEC5F17F5}" destId="{0E74B371-7D29-4CB7-80FF-75E439705F8B}" srcOrd="0" destOrd="1" presId="urn:microsoft.com/office/officeart/2005/8/layout/list1"/>
    <dgm:cxn modelId="{52F761F2-2E75-4F77-8278-D69E5DF130C3}" type="presOf" srcId="{A0B5CE0A-4302-49F4-84B0-80B70FF9B7E3}" destId="{279F2C7A-5844-410C-A5A7-2E9186B62463}" srcOrd="0" destOrd="0" presId="urn:microsoft.com/office/officeart/2005/8/layout/list1"/>
    <dgm:cxn modelId="{36C7A438-0DF8-4748-91FA-CD622C0EFD91}" type="presOf" srcId="{6DB70430-0235-44E6-8476-C35FAF1CC161}" destId="{0E74B371-7D29-4CB7-80FF-75E439705F8B}" srcOrd="0" destOrd="3" presId="urn:microsoft.com/office/officeart/2005/8/layout/list1"/>
    <dgm:cxn modelId="{85691B9E-F63F-4D74-B709-0085EC794B95}" srcId="{832A4F73-976D-43A0-A52A-D87422482040}" destId="{2BF4BE22-320C-4B9B-BD46-4A52D243B99F}" srcOrd="0" destOrd="0" parTransId="{176E5C23-48CD-4402-B031-5A9379040A2A}" sibTransId="{7DCC8F74-8D07-47C2-A194-A5A596857409}"/>
    <dgm:cxn modelId="{D0805D01-E683-4566-8777-13033D18BBA1}" srcId="{0CC9BA60-1803-405C-85D9-089E6707D07F}" destId="{832A4F73-976D-43A0-A52A-D87422482040}" srcOrd="1" destOrd="0" parTransId="{A1FCB1E9-5F0D-4A09-9BED-DD96EB26B409}" sibTransId="{D797F53E-A75D-40DC-8BC4-BA8425552D1B}"/>
    <dgm:cxn modelId="{30541E34-1475-45D8-A7F9-6942B2F6D3C6}" type="presOf" srcId="{A68E08E6-51CA-4946-B407-AE4E83263CC7}" destId="{763D1D12-6C73-4062-8BE4-829E1A96FC48}" srcOrd="1" destOrd="0" presId="urn:microsoft.com/office/officeart/2005/8/layout/list1"/>
    <dgm:cxn modelId="{F1B33C43-D20C-4B3D-96B8-DC4AA8DA929D}" type="presOf" srcId="{2BF4BE22-320C-4B9B-BD46-4A52D243B99F}" destId="{0E74B371-7D29-4CB7-80FF-75E439705F8B}" srcOrd="0" destOrd="0" presId="urn:microsoft.com/office/officeart/2005/8/layout/list1"/>
    <dgm:cxn modelId="{B6172578-E19E-47B1-8C1D-132463A88484}" type="presOf" srcId="{AE294B74-539F-4086-B875-3333E50FBD07}" destId="{DC2E8D75-1CBE-4665-9F5F-932D74FCEC09}" srcOrd="0" destOrd="0" presId="urn:microsoft.com/office/officeart/2005/8/layout/list1"/>
    <dgm:cxn modelId="{BF9D6D4F-AB7D-48BC-B147-3EE5B816FC94}" type="presOf" srcId="{832A4F73-976D-43A0-A52A-D87422482040}" destId="{68D1F753-4ADE-4467-ABFE-B33B45C49245}" srcOrd="1" destOrd="0" presId="urn:microsoft.com/office/officeart/2005/8/layout/list1"/>
    <dgm:cxn modelId="{3994C769-C52C-4303-AC82-228E9BCD490B}" type="presOf" srcId="{FC6399AE-71F1-42BB-ACF1-E071C1ADA4FB}" destId="{DC2E8D75-1CBE-4665-9F5F-932D74FCEC09}" srcOrd="0" destOrd="1" presId="urn:microsoft.com/office/officeart/2005/8/layout/list1"/>
    <dgm:cxn modelId="{713DCE55-59BB-4E07-A460-A24B13D1B660}" srcId="{832A4F73-976D-43A0-A52A-D87422482040}" destId="{25D6043F-A8D9-4163-A6AA-2341FA771FF6}" srcOrd="2" destOrd="0" parTransId="{65A5DD2C-80A9-49BC-9F25-A437B4B8FA07}" sibTransId="{C0EDA8BC-3EF7-4637-BAD0-87EA6E6B0617}"/>
    <dgm:cxn modelId="{BD156B36-2D41-4E0C-A166-8141B1E92152}" srcId="{0CC9BA60-1803-405C-85D9-089E6707D07F}" destId="{A68E08E6-51CA-4946-B407-AE4E83263CC7}" srcOrd="2" destOrd="0" parTransId="{9A6BE9F2-34F8-4E06-844B-BA069718BC01}" sibTransId="{2D5010D8-4BF2-4E62-A06D-C0BD98532A27}"/>
    <dgm:cxn modelId="{1458C87B-8A0D-4E4A-9DA2-AA8FB7A23A2B}" type="presOf" srcId="{351794F2-1E63-4E68-8ABE-4ED2E4085B54}" destId="{545D924D-9BCE-4AA5-A85F-AEA84EB0A228}" srcOrd="1" destOrd="0" presId="urn:microsoft.com/office/officeart/2005/8/layout/list1"/>
    <dgm:cxn modelId="{2EC42CF2-3C8E-401B-9556-128AE1B14991}" srcId="{832A4F73-976D-43A0-A52A-D87422482040}" destId="{6DB70430-0235-44E6-8476-C35FAF1CC161}" srcOrd="3" destOrd="0" parTransId="{92057533-9BBC-4C3E-9EA1-BFA26A859BAA}" sibTransId="{7D9F8EA2-7701-4ECF-9EFC-5D819211C073}"/>
    <dgm:cxn modelId="{413090B9-BB84-4C50-893A-268B558EF386}" type="presOf" srcId="{25D6043F-A8D9-4163-A6AA-2341FA771FF6}" destId="{0E74B371-7D29-4CB7-80FF-75E439705F8B}" srcOrd="0" destOrd="2" presId="urn:microsoft.com/office/officeart/2005/8/layout/list1"/>
    <dgm:cxn modelId="{4AE96CE8-829A-4604-A5C8-C358E876F093}" srcId="{832A4F73-976D-43A0-A52A-D87422482040}" destId="{CF24BE47-2739-446D-80E6-598DEC5F17F5}" srcOrd="1" destOrd="0" parTransId="{BFD8DA25-12EB-4EF6-933E-50E36D6F3050}" sibTransId="{0C40A80F-11B0-4858-8C0F-9B7AEC502A56}"/>
    <dgm:cxn modelId="{10E418C2-DB0D-49AA-8F26-AA51CC256767}" type="presOf" srcId="{351794F2-1E63-4E68-8ABE-4ED2E4085B54}" destId="{E6AEDE6F-C315-4DF2-B1B8-A69C8ACC903A}" srcOrd="0" destOrd="0" presId="urn:microsoft.com/office/officeart/2005/8/layout/list1"/>
    <dgm:cxn modelId="{F7D732CA-1B5B-4A0D-8D63-974E865C6D3D}" srcId="{832A4F73-976D-43A0-A52A-D87422482040}" destId="{CEE9403E-84BE-4B69-BD06-3A43E3AF3A29}" srcOrd="4" destOrd="0" parTransId="{D9A7224E-8DD4-4BDF-8CFD-E683C75465A4}" sibTransId="{21A1D29E-5D82-4E15-A58C-1EAA7AB453A1}"/>
    <dgm:cxn modelId="{B1DE7B48-D1FD-497E-AF9B-DE0F128B446A}" type="presParOf" srcId="{BD33466F-A630-4594-81F5-ACC07B482514}" destId="{074DC5C7-8C6D-4E39-A82A-4AE7E8264FCF}" srcOrd="0" destOrd="0" presId="urn:microsoft.com/office/officeart/2005/8/layout/list1"/>
    <dgm:cxn modelId="{8A49F3E0-365A-446B-BBD2-C5ACAEB4890B}" type="presParOf" srcId="{074DC5C7-8C6D-4E39-A82A-4AE7E8264FCF}" destId="{E6AEDE6F-C315-4DF2-B1B8-A69C8ACC903A}" srcOrd="0" destOrd="0" presId="urn:microsoft.com/office/officeart/2005/8/layout/list1"/>
    <dgm:cxn modelId="{476EF4CF-C0E6-41A7-B7AE-D8F7EB6AFA72}" type="presParOf" srcId="{074DC5C7-8C6D-4E39-A82A-4AE7E8264FCF}" destId="{545D924D-9BCE-4AA5-A85F-AEA84EB0A228}" srcOrd="1" destOrd="0" presId="urn:microsoft.com/office/officeart/2005/8/layout/list1"/>
    <dgm:cxn modelId="{9518B9A4-1B10-46DA-8476-3518B49FC06F}" type="presParOf" srcId="{BD33466F-A630-4594-81F5-ACC07B482514}" destId="{ADA24D80-EEEE-4D54-A4A3-4952966D2C22}" srcOrd="1" destOrd="0" presId="urn:microsoft.com/office/officeart/2005/8/layout/list1"/>
    <dgm:cxn modelId="{23201D1D-1BBF-4DA4-94E4-2D894A95DEC3}" type="presParOf" srcId="{BD33466F-A630-4594-81F5-ACC07B482514}" destId="{DC2E8D75-1CBE-4665-9F5F-932D74FCEC09}" srcOrd="2" destOrd="0" presId="urn:microsoft.com/office/officeart/2005/8/layout/list1"/>
    <dgm:cxn modelId="{31A6BF89-E9DF-4954-A399-62E2C235F92C}" type="presParOf" srcId="{BD33466F-A630-4594-81F5-ACC07B482514}" destId="{9BE7F23C-5D05-4EF2-85FC-F4CF0D0D4845}" srcOrd="3" destOrd="0" presId="urn:microsoft.com/office/officeart/2005/8/layout/list1"/>
    <dgm:cxn modelId="{3CF8EE00-AF9E-41A7-BAFB-4B02E5158414}" type="presParOf" srcId="{BD33466F-A630-4594-81F5-ACC07B482514}" destId="{FDDA8A38-2C22-425D-9F46-8A0842875CC5}" srcOrd="4" destOrd="0" presId="urn:microsoft.com/office/officeart/2005/8/layout/list1"/>
    <dgm:cxn modelId="{072F44D5-4669-456F-800F-D3C51FF19C30}" type="presParOf" srcId="{FDDA8A38-2C22-425D-9F46-8A0842875CC5}" destId="{A8422374-679A-420E-BDD8-2A1404777157}" srcOrd="0" destOrd="0" presId="urn:microsoft.com/office/officeart/2005/8/layout/list1"/>
    <dgm:cxn modelId="{08F125A2-1BF8-4353-B96D-4BAD682C0EDD}" type="presParOf" srcId="{FDDA8A38-2C22-425D-9F46-8A0842875CC5}" destId="{68D1F753-4ADE-4467-ABFE-B33B45C49245}" srcOrd="1" destOrd="0" presId="urn:microsoft.com/office/officeart/2005/8/layout/list1"/>
    <dgm:cxn modelId="{91B5A3F5-4CDB-4280-A690-46E8FB19D3BD}" type="presParOf" srcId="{BD33466F-A630-4594-81F5-ACC07B482514}" destId="{46E18D73-6162-4E92-AFB1-19F5861347E0}" srcOrd="5" destOrd="0" presId="urn:microsoft.com/office/officeart/2005/8/layout/list1"/>
    <dgm:cxn modelId="{79FF5CB2-8C79-45A1-9E10-4C797AA9806D}" type="presParOf" srcId="{BD33466F-A630-4594-81F5-ACC07B482514}" destId="{0E74B371-7D29-4CB7-80FF-75E439705F8B}" srcOrd="6" destOrd="0" presId="urn:microsoft.com/office/officeart/2005/8/layout/list1"/>
    <dgm:cxn modelId="{2F5DAABA-0F7F-4925-AEB9-69A99411AEE9}" type="presParOf" srcId="{BD33466F-A630-4594-81F5-ACC07B482514}" destId="{34265E43-A357-4352-B88F-197BC68108F4}" srcOrd="7" destOrd="0" presId="urn:microsoft.com/office/officeart/2005/8/layout/list1"/>
    <dgm:cxn modelId="{6CAA7BD3-8528-4109-B129-62E99606CB59}" type="presParOf" srcId="{BD33466F-A630-4594-81F5-ACC07B482514}" destId="{BAF82FCB-4E58-4BE8-9FBF-1BAEA808594B}" srcOrd="8" destOrd="0" presId="urn:microsoft.com/office/officeart/2005/8/layout/list1"/>
    <dgm:cxn modelId="{D8ECAF17-5858-45DB-B304-3D89BF2A3299}" type="presParOf" srcId="{BAF82FCB-4E58-4BE8-9FBF-1BAEA808594B}" destId="{2DB306F1-E5F6-426F-864C-C7637F594F82}" srcOrd="0" destOrd="0" presId="urn:microsoft.com/office/officeart/2005/8/layout/list1"/>
    <dgm:cxn modelId="{63A708AB-F233-475C-A5AF-75AB8DAF5F1F}" type="presParOf" srcId="{BAF82FCB-4E58-4BE8-9FBF-1BAEA808594B}" destId="{763D1D12-6C73-4062-8BE4-829E1A96FC48}" srcOrd="1" destOrd="0" presId="urn:microsoft.com/office/officeart/2005/8/layout/list1"/>
    <dgm:cxn modelId="{6F4DC6DF-F4E1-4576-ABCF-A7288CAD8CBB}" type="presParOf" srcId="{BD33466F-A630-4594-81F5-ACC07B482514}" destId="{ABD29F3B-E6A3-43BB-9C6A-3BBADD15892E}" srcOrd="9" destOrd="0" presId="urn:microsoft.com/office/officeart/2005/8/layout/list1"/>
    <dgm:cxn modelId="{1F23D9C8-D329-48AE-9432-B4BF7311F825}" type="presParOf" srcId="{BD33466F-A630-4594-81F5-ACC07B482514}" destId="{279F2C7A-5844-410C-A5A7-2E9186B6246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E8D75-1CBE-4665-9F5F-932D74FCEC09}">
      <dsp:nvSpPr>
        <dsp:cNvPr id="0" name=""/>
        <dsp:cNvSpPr/>
      </dsp:nvSpPr>
      <dsp:spPr>
        <a:xfrm>
          <a:off x="0" y="311139"/>
          <a:ext cx="8351838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195" tIns="354076" rIns="64819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Other </a:t>
          </a:r>
          <a:r>
            <a:rPr lang="en-US" sz="1700" kern="1200" dirty="0" err="1" smtClean="0"/>
            <a:t>ipc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advantages</a:t>
          </a:r>
          <a:endParaRPr lang="en-US" sz="1700" kern="1200" dirty="0"/>
        </a:p>
      </dsp:txBody>
      <dsp:txXfrm>
        <a:off x="0" y="311139"/>
        <a:ext cx="8351838" cy="963900"/>
      </dsp:txXfrm>
    </dsp:sp>
    <dsp:sp modelId="{545D924D-9BCE-4AA5-A85F-AEA84EB0A228}">
      <dsp:nvSpPr>
        <dsp:cNvPr id="0" name=""/>
        <dsp:cNvSpPr/>
      </dsp:nvSpPr>
      <dsp:spPr>
        <a:xfrm>
          <a:off x="417591" y="60219"/>
          <a:ext cx="58462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6" tIns="0" rIns="22097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Why use binder?</a:t>
          </a:r>
          <a:endParaRPr lang="en-US" sz="1700" kern="1200" dirty="0"/>
        </a:p>
      </dsp:txBody>
      <dsp:txXfrm>
        <a:off x="442089" y="84717"/>
        <a:ext cx="5797290" cy="452844"/>
      </dsp:txXfrm>
    </dsp:sp>
    <dsp:sp modelId="{0E74B371-7D29-4CB7-80FF-75E439705F8B}">
      <dsp:nvSpPr>
        <dsp:cNvPr id="0" name=""/>
        <dsp:cNvSpPr/>
      </dsp:nvSpPr>
      <dsp:spPr>
        <a:xfrm>
          <a:off x="0" y="1617759"/>
          <a:ext cx="8351838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195" tIns="354076" rIns="64819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Basic flow of binder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 simple example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service manager build itself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a service register it to </a:t>
          </a:r>
          <a:r>
            <a:rPr lang="en-US" sz="1700" kern="1200" dirty="0" err="1" smtClean="0"/>
            <a:t>sm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a client works</a:t>
          </a:r>
          <a:endParaRPr lang="en-US" sz="1700" kern="1200" dirty="0"/>
        </a:p>
      </dsp:txBody>
      <dsp:txXfrm>
        <a:off x="0" y="1617759"/>
        <a:ext cx="8351838" cy="1767150"/>
      </dsp:txXfrm>
    </dsp:sp>
    <dsp:sp modelId="{68D1F753-4ADE-4467-ABFE-B33B45C49245}">
      <dsp:nvSpPr>
        <dsp:cNvPr id="0" name=""/>
        <dsp:cNvSpPr/>
      </dsp:nvSpPr>
      <dsp:spPr>
        <a:xfrm>
          <a:off x="417591" y="1366839"/>
          <a:ext cx="58462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6" tIns="0" rIns="22097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How it works in native?</a:t>
          </a:r>
          <a:endParaRPr lang="en-US" sz="1700" kern="1200" dirty="0"/>
        </a:p>
      </dsp:txBody>
      <dsp:txXfrm>
        <a:off x="442089" y="1391337"/>
        <a:ext cx="5797290" cy="452844"/>
      </dsp:txXfrm>
    </dsp:sp>
    <dsp:sp modelId="{279F2C7A-5844-410C-A5A7-2E9186B62463}">
      <dsp:nvSpPr>
        <dsp:cNvPr id="0" name=""/>
        <dsp:cNvSpPr/>
      </dsp:nvSpPr>
      <dsp:spPr>
        <a:xfrm>
          <a:off x="0" y="3766605"/>
          <a:ext cx="8351838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195" tIns="354076" rIns="64819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Just a glance of it</a:t>
          </a:r>
          <a:endParaRPr lang="en-US" sz="1700" kern="1200" dirty="0"/>
        </a:p>
      </dsp:txBody>
      <dsp:txXfrm>
        <a:off x="0" y="3766605"/>
        <a:ext cx="8351838" cy="709537"/>
      </dsp:txXfrm>
    </dsp:sp>
    <dsp:sp modelId="{763D1D12-6C73-4062-8BE4-829E1A96FC48}">
      <dsp:nvSpPr>
        <dsp:cNvPr id="0" name=""/>
        <dsp:cNvSpPr/>
      </dsp:nvSpPr>
      <dsp:spPr>
        <a:xfrm>
          <a:off x="417591" y="3476709"/>
          <a:ext cx="58462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6" tIns="0" rIns="22097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How it works in java</a:t>
          </a:r>
          <a:endParaRPr lang="en-US" sz="1700" kern="1200" dirty="0"/>
        </a:p>
      </dsp:txBody>
      <dsp:txXfrm>
        <a:off x="442089" y="3501207"/>
        <a:ext cx="579729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E8D75-1CBE-4665-9F5F-932D74FCEC09}">
      <dsp:nvSpPr>
        <dsp:cNvPr id="0" name=""/>
        <dsp:cNvSpPr/>
      </dsp:nvSpPr>
      <dsp:spPr>
        <a:xfrm>
          <a:off x="0" y="311139"/>
          <a:ext cx="8351838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195" tIns="354076" rIns="64819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Other </a:t>
          </a:r>
          <a:r>
            <a:rPr lang="en-US" sz="1700" kern="1200" dirty="0" err="1" smtClean="0"/>
            <a:t>ipc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advantages</a:t>
          </a:r>
          <a:endParaRPr lang="en-US" sz="1700" kern="1200" dirty="0"/>
        </a:p>
      </dsp:txBody>
      <dsp:txXfrm>
        <a:off x="0" y="311139"/>
        <a:ext cx="8351838" cy="963900"/>
      </dsp:txXfrm>
    </dsp:sp>
    <dsp:sp modelId="{545D924D-9BCE-4AA5-A85F-AEA84EB0A228}">
      <dsp:nvSpPr>
        <dsp:cNvPr id="0" name=""/>
        <dsp:cNvSpPr/>
      </dsp:nvSpPr>
      <dsp:spPr>
        <a:xfrm>
          <a:off x="417591" y="60219"/>
          <a:ext cx="58462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6" tIns="0" rIns="22097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Why use binder?</a:t>
          </a:r>
          <a:endParaRPr lang="en-US" sz="1700" kern="1200" dirty="0"/>
        </a:p>
      </dsp:txBody>
      <dsp:txXfrm>
        <a:off x="442089" y="84717"/>
        <a:ext cx="5797290" cy="452844"/>
      </dsp:txXfrm>
    </dsp:sp>
    <dsp:sp modelId="{0E74B371-7D29-4CB7-80FF-75E439705F8B}">
      <dsp:nvSpPr>
        <dsp:cNvPr id="0" name=""/>
        <dsp:cNvSpPr/>
      </dsp:nvSpPr>
      <dsp:spPr>
        <a:xfrm>
          <a:off x="0" y="1617759"/>
          <a:ext cx="8351838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195" tIns="354076" rIns="64819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Basic flow of binder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 simple example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service manager build itself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a service register it to </a:t>
          </a:r>
          <a:r>
            <a:rPr lang="en-US" sz="1700" kern="1200" dirty="0" err="1" smtClean="0"/>
            <a:t>sm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a client works</a:t>
          </a:r>
          <a:endParaRPr lang="en-US" sz="1700" kern="1200" dirty="0"/>
        </a:p>
      </dsp:txBody>
      <dsp:txXfrm>
        <a:off x="0" y="1617759"/>
        <a:ext cx="8351838" cy="1767150"/>
      </dsp:txXfrm>
    </dsp:sp>
    <dsp:sp modelId="{68D1F753-4ADE-4467-ABFE-B33B45C49245}">
      <dsp:nvSpPr>
        <dsp:cNvPr id="0" name=""/>
        <dsp:cNvSpPr/>
      </dsp:nvSpPr>
      <dsp:spPr>
        <a:xfrm>
          <a:off x="417591" y="1366839"/>
          <a:ext cx="58462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6" tIns="0" rIns="22097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How it works in native?</a:t>
          </a:r>
          <a:endParaRPr lang="en-US" sz="1700" kern="1200" dirty="0"/>
        </a:p>
      </dsp:txBody>
      <dsp:txXfrm>
        <a:off x="442089" y="1391337"/>
        <a:ext cx="5797290" cy="452844"/>
      </dsp:txXfrm>
    </dsp:sp>
    <dsp:sp modelId="{279F2C7A-5844-410C-A5A7-2E9186B62463}">
      <dsp:nvSpPr>
        <dsp:cNvPr id="0" name=""/>
        <dsp:cNvSpPr/>
      </dsp:nvSpPr>
      <dsp:spPr>
        <a:xfrm>
          <a:off x="0" y="3766605"/>
          <a:ext cx="8351838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195" tIns="354076" rIns="64819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Just a glance of it</a:t>
          </a:r>
          <a:endParaRPr lang="en-US" sz="1700" kern="1200" dirty="0"/>
        </a:p>
      </dsp:txBody>
      <dsp:txXfrm>
        <a:off x="0" y="3766605"/>
        <a:ext cx="8351838" cy="709537"/>
      </dsp:txXfrm>
    </dsp:sp>
    <dsp:sp modelId="{763D1D12-6C73-4062-8BE4-829E1A96FC48}">
      <dsp:nvSpPr>
        <dsp:cNvPr id="0" name=""/>
        <dsp:cNvSpPr/>
      </dsp:nvSpPr>
      <dsp:spPr>
        <a:xfrm>
          <a:off x="417591" y="3476709"/>
          <a:ext cx="58462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6" tIns="0" rIns="22097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How it works in java</a:t>
          </a:r>
          <a:endParaRPr lang="en-US" sz="1700" kern="1200" dirty="0"/>
        </a:p>
      </dsp:txBody>
      <dsp:txXfrm>
        <a:off x="442089" y="3501207"/>
        <a:ext cx="5797290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E8D75-1CBE-4665-9F5F-932D74FCEC09}">
      <dsp:nvSpPr>
        <dsp:cNvPr id="0" name=""/>
        <dsp:cNvSpPr/>
      </dsp:nvSpPr>
      <dsp:spPr>
        <a:xfrm>
          <a:off x="0" y="311139"/>
          <a:ext cx="8351838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195" tIns="354076" rIns="64819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Other </a:t>
          </a:r>
          <a:r>
            <a:rPr lang="en-US" sz="1700" kern="1200" dirty="0" err="1" smtClean="0"/>
            <a:t>ipc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advantages</a:t>
          </a:r>
          <a:endParaRPr lang="en-US" sz="1700" kern="1200" dirty="0"/>
        </a:p>
      </dsp:txBody>
      <dsp:txXfrm>
        <a:off x="0" y="311139"/>
        <a:ext cx="8351838" cy="963900"/>
      </dsp:txXfrm>
    </dsp:sp>
    <dsp:sp modelId="{545D924D-9BCE-4AA5-A85F-AEA84EB0A228}">
      <dsp:nvSpPr>
        <dsp:cNvPr id="0" name=""/>
        <dsp:cNvSpPr/>
      </dsp:nvSpPr>
      <dsp:spPr>
        <a:xfrm>
          <a:off x="417591" y="60219"/>
          <a:ext cx="58462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6" tIns="0" rIns="22097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Why use binder?</a:t>
          </a:r>
          <a:endParaRPr lang="en-US" sz="1700" kern="1200" dirty="0"/>
        </a:p>
      </dsp:txBody>
      <dsp:txXfrm>
        <a:off x="442089" y="84717"/>
        <a:ext cx="5797290" cy="452844"/>
      </dsp:txXfrm>
    </dsp:sp>
    <dsp:sp modelId="{0E74B371-7D29-4CB7-80FF-75E439705F8B}">
      <dsp:nvSpPr>
        <dsp:cNvPr id="0" name=""/>
        <dsp:cNvSpPr/>
      </dsp:nvSpPr>
      <dsp:spPr>
        <a:xfrm>
          <a:off x="0" y="1617759"/>
          <a:ext cx="8351838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195" tIns="354076" rIns="64819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Basic flow of binder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 simple example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service manager build itself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a service register it to </a:t>
          </a:r>
          <a:r>
            <a:rPr lang="en-US" sz="1700" kern="1200" dirty="0" err="1" smtClean="0"/>
            <a:t>sm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a client works</a:t>
          </a:r>
          <a:endParaRPr lang="en-US" sz="1700" kern="1200" dirty="0"/>
        </a:p>
      </dsp:txBody>
      <dsp:txXfrm>
        <a:off x="0" y="1617759"/>
        <a:ext cx="8351838" cy="1767150"/>
      </dsp:txXfrm>
    </dsp:sp>
    <dsp:sp modelId="{68D1F753-4ADE-4467-ABFE-B33B45C49245}">
      <dsp:nvSpPr>
        <dsp:cNvPr id="0" name=""/>
        <dsp:cNvSpPr/>
      </dsp:nvSpPr>
      <dsp:spPr>
        <a:xfrm>
          <a:off x="417591" y="1366839"/>
          <a:ext cx="58462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6" tIns="0" rIns="22097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How it works in native?</a:t>
          </a:r>
          <a:endParaRPr lang="en-US" sz="1700" kern="1200" dirty="0"/>
        </a:p>
      </dsp:txBody>
      <dsp:txXfrm>
        <a:off x="442089" y="1391337"/>
        <a:ext cx="5797290" cy="452844"/>
      </dsp:txXfrm>
    </dsp:sp>
    <dsp:sp modelId="{279F2C7A-5844-410C-A5A7-2E9186B62463}">
      <dsp:nvSpPr>
        <dsp:cNvPr id="0" name=""/>
        <dsp:cNvSpPr/>
      </dsp:nvSpPr>
      <dsp:spPr>
        <a:xfrm>
          <a:off x="0" y="3766605"/>
          <a:ext cx="8351838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195" tIns="354076" rIns="64819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Just a glance of it</a:t>
          </a:r>
          <a:endParaRPr lang="en-US" sz="1700" kern="1200" dirty="0"/>
        </a:p>
      </dsp:txBody>
      <dsp:txXfrm>
        <a:off x="0" y="3766605"/>
        <a:ext cx="8351838" cy="709537"/>
      </dsp:txXfrm>
    </dsp:sp>
    <dsp:sp modelId="{763D1D12-6C73-4062-8BE4-829E1A96FC48}">
      <dsp:nvSpPr>
        <dsp:cNvPr id="0" name=""/>
        <dsp:cNvSpPr/>
      </dsp:nvSpPr>
      <dsp:spPr>
        <a:xfrm>
          <a:off x="417591" y="3476709"/>
          <a:ext cx="58462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6" tIns="0" rIns="22097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How it works in java</a:t>
          </a:r>
          <a:endParaRPr lang="en-US" sz="1700" kern="1200" dirty="0"/>
        </a:p>
      </dsp:txBody>
      <dsp:txXfrm>
        <a:off x="442089" y="3501207"/>
        <a:ext cx="579729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85D1-ADE5-4571-9B4F-8EFD1DDB5DBC}" type="datetimeFigureOut">
              <a:rPr lang="en-GB" smtClean="0"/>
              <a:pPr/>
              <a:t>08/08/2014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43F0-3ACE-4FEC-9E5A-829C934C45F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7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28256-CBD3-4289-A2C5-D441757CD4F6}" type="slidenum">
              <a:rPr lang="zh-CN" altLang="en-GB" smtClean="0"/>
              <a:pPr/>
              <a:t>2</a:t>
            </a:fld>
            <a:endParaRPr lang="en-GB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28256-CBD3-4289-A2C5-D441757CD4F6}" type="slidenum">
              <a:rPr lang="zh-CN" altLang="en-GB" smtClean="0"/>
              <a:pPr/>
              <a:t>5</a:t>
            </a:fld>
            <a:endParaRPr lang="en-GB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28256-CBD3-4289-A2C5-D441757CD4F6}" type="slidenum">
              <a:rPr lang="zh-CN" altLang="en-GB" smtClean="0"/>
              <a:pPr/>
              <a:t>24</a:t>
            </a:fld>
            <a:endParaRPr lang="en-GB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28256-CBD3-4289-A2C5-D441757CD4F6}" type="slidenum">
              <a:rPr lang="zh-CN" altLang="en-GB" smtClean="0"/>
              <a:pPr/>
              <a:t>30</a:t>
            </a:fld>
            <a:endParaRPr lang="en-GB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:\Users\Ian Davenport\Desktop\ppt assets\title-alternative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" y="3344455"/>
            <a:ext cx="9143998" cy="3513544"/>
          </a:xfrm>
          <a:prstGeom prst="rect">
            <a:avLst/>
          </a:prstGeom>
          <a:noFill/>
        </p:spPr>
      </p:pic>
      <p:pic>
        <p:nvPicPr>
          <p:cNvPr id="10" name="Picture 2" descr="C:\Users\Ian Davenport\Desktop\ppt assets\spectrum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44000" cy="7033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50405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25552" y="2808111"/>
            <a:ext cx="5752728" cy="36004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 (optional)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 descr="C:\Users\Ian Davenport\Desktop\ppt assets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640"/>
            <a:ext cx="1008112" cy="1008112"/>
          </a:xfrm>
          <a:prstGeom prst="rect">
            <a:avLst/>
          </a:prstGeom>
          <a:noFill/>
        </p:spPr>
      </p:pic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6669197" y="116632"/>
            <a:ext cx="2367299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004048" y="3212976"/>
            <a:ext cx="3384550" cy="288032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Author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03800" y="3555086"/>
            <a:ext cx="3384550" cy="312418"/>
          </a:xfrm>
        </p:spPr>
        <p:txBody>
          <a:bodyPr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Date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Ian Davenport\Desktop\ppt assets\spectrum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7033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576064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25552" y="3501008"/>
            <a:ext cx="5752728" cy="36004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 (optional)</a:t>
            </a:r>
            <a:endParaRPr lang="en-GB" dirty="0"/>
          </a:p>
        </p:txBody>
      </p:sp>
      <p:pic>
        <p:nvPicPr>
          <p:cNvPr id="2050" name="Picture 2" descr="C:\Users\Ian Davenport\Desktop\ppt assets\footer-gra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606029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606029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4176464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16016" y="836712"/>
            <a:ext cx="4176464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36" y="764704"/>
            <a:ext cx="3189040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79512" y="764704"/>
            <a:ext cx="5544616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606029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606029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an Davenport\Desktop\ppt assets\heade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548680"/>
          </a:xfrm>
          <a:prstGeom prst="rect">
            <a:avLst/>
          </a:prstGeom>
          <a:noFill/>
        </p:spPr>
      </p:pic>
      <p:pic>
        <p:nvPicPr>
          <p:cNvPr id="7" name="Picture 2" descr="C:\Users\Ian Davenport\Desktop\ppt assets\spectr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4617"/>
            <a:ext cx="9144000" cy="70338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62755"/>
            <a:ext cx="8964488" cy="440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832" y="764704"/>
            <a:ext cx="858964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606029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C:\Users\Ian Davenport\Desktop\ppt assets\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60432" y="6345180"/>
            <a:ext cx="468196" cy="468196"/>
          </a:xfrm>
          <a:prstGeom prst="rect">
            <a:avLst/>
          </a:prstGeom>
          <a:noFill/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6012160" y="6381529"/>
            <a:ext cx="2367299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5" r:id="rId5"/>
    <p:sldLayoutId id="2147483654" r:id="rId6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19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57A3"/>
        </a:buClr>
        <a:buSzPct val="12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Binder Introduction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Xincong Jiang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2014-8-7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How service manager build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42337" name="Picture 1" descr="C:\Users\xj05.ASIA\AppData\Roaming\Tencent\Users\328324873\QQ\WinTemp\RichOle\KMR`K}7~03AFU`9L6ZWRZ{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7056784" cy="684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59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/>
              <a:t>A typical class map of service </a:t>
            </a:r>
            <a:r>
              <a:rPr lang="en-US" altLang="zh-CN" dirty="0" smtClean="0"/>
              <a:t>manager interface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" y="764704"/>
            <a:ext cx="9144000" cy="49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 service register it to </a:t>
            </a:r>
            <a:r>
              <a:rPr lang="en-US" altLang="zh-CN" dirty="0" err="1"/>
              <a:t>sm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21346" y="1628800"/>
            <a:ext cx="60516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 main(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argc</a:t>
            </a:r>
            <a:r>
              <a:rPr lang="en-US" altLang="zh-CN" dirty="0"/>
              <a:t>, </a:t>
            </a:r>
            <a:r>
              <a:rPr lang="en-US" altLang="zh-CN" b="1" dirty="0"/>
              <a:t>char</a:t>
            </a:r>
            <a:r>
              <a:rPr lang="en-US" altLang="zh-CN" dirty="0"/>
              <a:t>** </a:t>
            </a:r>
            <a:r>
              <a:rPr lang="en-US" altLang="zh-CN" dirty="0" err="1"/>
              <a:t>argv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{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ProcessState</a:t>
            </a:r>
            <a:r>
              <a:rPr lang="en-US" altLang="zh-CN" dirty="0"/>
              <a:t>&gt; </a:t>
            </a:r>
            <a:r>
              <a:rPr lang="en-US" altLang="zh-CN" dirty="0" err="1"/>
              <a:t>proc</a:t>
            </a:r>
            <a:r>
              <a:rPr lang="en-US" altLang="zh-CN" dirty="0"/>
              <a:t>(</a:t>
            </a:r>
            <a:r>
              <a:rPr lang="en-US" altLang="zh-CN" dirty="0" err="1"/>
              <a:t>ProcessState</a:t>
            </a:r>
            <a:r>
              <a:rPr lang="en-US" altLang="zh-CN" dirty="0"/>
              <a:t>::self());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IServiceManager</a:t>
            </a:r>
            <a:r>
              <a:rPr lang="en-US" altLang="zh-CN" dirty="0"/>
              <a:t>&gt; </a:t>
            </a:r>
            <a:r>
              <a:rPr lang="en-US" altLang="zh-CN" dirty="0" err="1"/>
              <a:t>sm</a:t>
            </a:r>
            <a:r>
              <a:rPr lang="en-US" altLang="zh-CN" dirty="0"/>
              <a:t> = </a:t>
            </a:r>
            <a:r>
              <a:rPr lang="en-US" altLang="zh-CN" dirty="0" err="1"/>
              <a:t>defaultServiceManager</a:t>
            </a:r>
            <a:r>
              <a:rPr lang="en-US" altLang="zh-CN" dirty="0"/>
              <a:t>();  </a:t>
            </a:r>
          </a:p>
          <a:p>
            <a:r>
              <a:rPr lang="en-US" altLang="zh-CN" dirty="0"/>
              <a:t>    LOGI("</a:t>
            </a:r>
            <a:r>
              <a:rPr lang="en-US" altLang="zh-CN" dirty="0" err="1"/>
              <a:t>ServiceManager</a:t>
            </a:r>
            <a:r>
              <a:rPr lang="en-US" altLang="zh-CN" dirty="0"/>
              <a:t>: %p", </a:t>
            </a:r>
            <a:r>
              <a:rPr lang="en-US" altLang="zh-CN" dirty="0" err="1"/>
              <a:t>sm.get</a:t>
            </a:r>
            <a:r>
              <a:rPr lang="en-US" altLang="zh-CN" dirty="0"/>
              <a:t>());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AudioFlinger</a:t>
            </a:r>
            <a:r>
              <a:rPr lang="en-US" altLang="zh-CN" dirty="0"/>
              <a:t>::instantiate();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MediaPlayerService</a:t>
            </a:r>
            <a:r>
              <a:rPr lang="en-US" altLang="zh-CN" dirty="0"/>
              <a:t>::instantiate();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CameraService</a:t>
            </a:r>
            <a:r>
              <a:rPr lang="en-US" altLang="zh-CN" dirty="0"/>
              <a:t>::instantiate();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AudioPolicyService</a:t>
            </a:r>
            <a:r>
              <a:rPr lang="en-US" altLang="zh-CN" dirty="0"/>
              <a:t>::instantiate();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ProcessState</a:t>
            </a:r>
            <a:r>
              <a:rPr lang="en-US" altLang="zh-CN" dirty="0"/>
              <a:t>::self()-&gt;</a:t>
            </a:r>
            <a:r>
              <a:rPr lang="en-US" altLang="zh-CN" dirty="0" err="1"/>
              <a:t>startThreadPool</a:t>
            </a:r>
            <a:r>
              <a:rPr lang="en-US" altLang="zh-CN" dirty="0"/>
              <a:t>();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IPCThreadState</a:t>
            </a:r>
            <a:r>
              <a:rPr lang="en-US" altLang="zh-CN" dirty="0"/>
              <a:t>::self()-&gt;</a:t>
            </a:r>
            <a:r>
              <a:rPr lang="en-US" altLang="zh-CN" dirty="0" err="1"/>
              <a:t>joinThreadPool</a:t>
            </a:r>
            <a:r>
              <a:rPr lang="en-US" altLang="zh-CN" dirty="0"/>
              <a:t>();  </a:t>
            </a:r>
          </a:p>
          <a:p>
            <a:r>
              <a:rPr lang="en-US" altLang="zh-CN" dirty="0"/>
              <a:t>} </a:t>
            </a:r>
          </a:p>
          <a:p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832" y="764704"/>
            <a:ext cx="8589640" cy="5256584"/>
          </a:xfrm>
        </p:spPr>
        <p:txBody>
          <a:bodyPr/>
          <a:lstStyle/>
          <a:p>
            <a:r>
              <a:rPr lang="en-US" dirty="0" smtClean="0"/>
              <a:t>A typical service--</a:t>
            </a:r>
            <a:r>
              <a:rPr lang="en-US" dirty="0" err="1" smtClean="0"/>
              <a:t>MediaPlayerService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611560" y="2204864"/>
            <a:ext cx="6696743" cy="626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755576" y="4077444"/>
            <a:ext cx="5378846" cy="626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1043608" y="3284983"/>
            <a:ext cx="3888432" cy="3600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60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 service register it to </a:t>
            </a:r>
            <a:r>
              <a:rPr lang="en-US" altLang="zh-CN" dirty="0" err="1"/>
              <a:t>sm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764704"/>
            <a:ext cx="8589640" cy="4896544"/>
          </a:xfrm>
        </p:spPr>
        <p:txBody>
          <a:bodyPr/>
          <a:lstStyle/>
          <a:p>
            <a:r>
              <a:rPr lang="en-US" altLang="zh-CN" dirty="0" smtClean="0"/>
              <a:t>First, do something with driver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268760"/>
            <a:ext cx="46805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ProcessState</a:t>
            </a:r>
            <a:r>
              <a:rPr lang="en-US" altLang="zh-CN" sz="1100" dirty="0"/>
              <a:t>::</a:t>
            </a:r>
            <a:r>
              <a:rPr lang="en-US" altLang="zh-CN" sz="1100" dirty="0" err="1"/>
              <a:t>ProcessState</a:t>
            </a:r>
            <a:r>
              <a:rPr lang="en-US" altLang="zh-CN" sz="1100" dirty="0"/>
              <a:t>()  </a:t>
            </a:r>
          </a:p>
          <a:p>
            <a:r>
              <a:rPr lang="en-US" altLang="zh-CN" sz="1100" dirty="0"/>
              <a:t>    : </a:t>
            </a:r>
            <a:r>
              <a:rPr lang="en-US" altLang="zh-CN" sz="1100" b="1" dirty="0" err="1"/>
              <a:t>mDriverFD</a:t>
            </a:r>
            <a:r>
              <a:rPr lang="en-US" altLang="zh-CN" sz="1100" b="1" dirty="0"/>
              <a:t>(</a:t>
            </a:r>
            <a:r>
              <a:rPr lang="en-US" altLang="zh-CN" sz="1100" b="1" dirty="0" err="1"/>
              <a:t>open_driver</a:t>
            </a:r>
            <a:r>
              <a:rPr lang="en-US" altLang="zh-CN" sz="1100" b="1" dirty="0"/>
              <a:t>())  </a:t>
            </a:r>
          </a:p>
          <a:p>
            <a:r>
              <a:rPr lang="en-US" altLang="zh-CN" sz="1100" dirty="0"/>
              <a:t>    </a:t>
            </a:r>
            <a:r>
              <a:rPr lang="en-US" altLang="zh-CN" sz="1100" dirty="0" smtClean="0"/>
              <a:t>…….</a:t>
            </a:r>
            <a:endParaRPr lang="en-US" altLang="zh-CN" sz="1100" dirty="0"/>
          </a:p>
          <a:p>
            <a:r>
              <a:rPr lang="en-US" altLang="zh-CN" sz="1100" dirty="0"/>
              <a:t>{  </a:t>
            </a:r>
          </a:p>
          <a:p>
            <a:r>
              <a:rPr lang="en-US" altLang="zh-CN" sz="1100" dirty="0"/>
              <a:t>    </a:t>
            </a:r>
            <a:r>
              <a:rPr lang="en-US" altLang="zh-CN" sz="1100" b="1" dirty="0"/>
              <a:t>if</a:t>
            </a:r>
            <a:r>
              <a:rPr lang="en-US" altLang="zh-CN" sz="1100" dirty="0"/>
              <a:t> (</a:t>
            </a:r>
            <a:r>
              <a:rPr lang="en-US" altLang="zh-CN" sz="1100" dirty="0" err="1"/>
              <a:t>mDriverFD</a:t>
            </a:r>
            <a:r>
              <a:rPr lang="en-US" altLang="zh-CN" sz="1100" dirty="0"/>
              <a:t> &gt;= 0) {  </a:t>
            </a:r>
          </a:p>
          <a:p>
            <a:r>
              <a:rPr lang="en-US" altLang="zh-CN" sz="1100" dirty="0" smtClean="0"/>
              <a:t>#</a:t>
            </a:r>
            <a:r>
              <a:rPr lang="en-US" altLang="zh-CN" sz="1100" dirty="0"/>
              <a:t>if !defined(HAVE_WIN32_IPC)  </a:t>
            </a:r>
          </a:p>
          <a:p>
            <a:r>
              <a:rPr lang="en-US" altLang="zh-CN" sz="1100" dirty="0"/>
              <a:t>        // </a:t>
            </a:r>
            <a:r>
              <a:rPr lang="en-US" altLang="zh-CN" sz="1100" dirty="0" err="1"/>
              <a:t>mmap</a:t>
            </a:r>
            <a:r>
              <a:rPr lang="en-US" altLang="zh-CN" sz="1100" dirty="0"/>
              <a:t> the binder, providing a chunk of virtual address space to receive transactions.  </a:t>
            </a:r>
          </a:p>
          <a:p>
            <a:r>
              <a:rPr lang="en-US" altLang="zh-CN" sz="1100" dirty="0"/>
              <a:t>        </a:t>
            </a:r>
            <a:r>
              <a:rPr lang="en-US" altLang="zh-CN" sz="1100" dirty="0" err="1"/>
              <a:t>mVMStart</a:t>
            </a:r>
            <a:r>
              <a:rPr lang="en-US" altLang="zh-CN" sz="1100" dirty="0"/>
              <a:t> = </a:t>
            </a:r>
            <a:r>
              <a:rPr lang="en-US" altLang="zh-CN" sz="1100" b="1" dirty="0" err="1"/>
              <a:t>mmap</a:t>
            </a:r>
            <a:r>
              <a:rPr lang="en-US" altLang="zh-CN" sz="1100" b="1" dirty="0"/>
              <a:t>(0</a:t>
            </a:r>
            <a:r>
              <a:rPr lang="en-US" altLang="zh-CN" sz="1100" dirty="0"/>
              <a:t>, </a:t>
            </a:r>
            <a:r>
              <a:rPr lang="en-US" altLang="zh-CN" sz="1100" b="1" dirty="0"/>
              <a:t>BINDER_VM_SIZE</a:t>
            </a:r>
            <a:r>
              <a:rPr lang="en-US" altLang="zh-CN" sz="1100" dirty="0"/>
              <a:t>, PROT_READ, </a:t>
            </a:r>
            <a:r>
              <a:rPr lang="en-US" altLang="zh-CN" sz="1100" dirty="0" smtClean="0"/>
              <a:t>MAP_PR	IVATE</a:t>
            </a:r>
            <a:r>
              <a:rPr lang="en-US" altLang="zh-CN" sz="1100" dirty="0"/>
              <a:t> | MAP_NORESERVE, </a:t>
            </a:r>
            <a:r>
              <a:rPr lang="en-US" altLang="zh-CN" sz="1100" dirty="0" err="1"/>
              <a:t>mDriverFD</a:t>
            </a:r>
            <a:r>
              <a:rPr lang="en-US" altLang="zh-CN" sz="1100" dirty="0"/>
              <a:t>, 0);  </a:t>
            </a:r>
          </a:p>
          <a:p>
            <a:r>
              <a:rPr lang="en-US" altLang="zh-CN" sz="1100" dirty="0"/>
              <a:t>        </a:t>
            </a:r>
            <a:r>
              <a:rPr lang="en-US" altLang="zh-CN" sz="1100" b="1" dirty="0"/>
              <a:t>if</a:t>
            </a:r>
            <a:r>
              <a:rPr lang="en-US" altLang="zh-CN" sz="1100" dirty="0"/>
              <a:t> (</a:t>
            </a:r>
            <a:r>
              <a:rPr lang="en-US" altLang="zh-CN" sz="1100" dirty="0" err="1"/>
              <a:t>mVMStart</a:t>
            </a:r>
            <a:r>
              <a:rPr lang="en-US" altLang="zh-CN" sz="1100" dirty="0"/>
              <a:t> == MAP_FAILED) {  </a:t>
            </a:r>
          </a:p>
          <a:p>
            <a:r>
              <a:rPr lang="en-US" altLang="zh-CN" sz="1100" dirty="0"/>
              <a:t>            // *sigh*  </a:t>
            </a:r>
          </a:p>
          <a:p>
            <a:r>
              <a:rPr lang="en-US" altLang="zh-CN" sz="1100" dirty="0"/>
              <a:t>            LOGE("Using /</a:t>
            </a:r>
            <a:r>
              <a:rPr lang="en-US" altLang="zh-CN" sz="1100" dirty="0" err="1"/>
              <a:t>dev</a:t>
            </a:r>
            <a:r>
              <a:rPr lang="en-US" altLang="zh-CN" sz="1100" dirty="0"/>
              <a:t>/binder failed: unable to </a:t>
            </a:r>
            <a:r>
              <a:rPr lang="en-US" altLang="zh-CN" sz="1100" dirty="0" err="1"/>
              <a:t>mmap</a:t>
            </a:r>
            <a:r>
              <a:rPr lang="en-US" altLang="zh-CN" sz="1100" dirty="0"/>
              <a:t> transaction </a:t>
            </a:r>
            <a:r>
              <a:rPr lang="en-US" altLang="zh-CN" sz="1100" dirty="0" smtClean="0"/>
              <a:t>me			</a:t>
            </a:r>
            <a:r>
              <a:rPr lang="en-US" altLang="zh-CN" sz="1100" dirty="0" err="1" smtClean="0"/>
              <a:t>mory</a:t>
            </a:r>
            <a:r>
              <a:rPr lang="en-US" altLang="zh-CN" sz="1100" dirty="0"/>
              <a:t>.\n");  </a:t>
            </a:r>
          </a:p>
          <a:p>
            <a:r>
              <a:rPr lang="en-US" altLang="zh-CN" sz="1100" dirty="0"/>
              <a:t>            close(</a:t>
            </a:r>
            <a:r>
              <a:rPr lang="en-US" altLang="zh-CN" sz="1100" dirty="0" err="1"/>
              <a:t>mDriverFD</a:t>
            </a:r>
            <a:r>
              <a:rPr lang="en-US" altLang="zh-CN" sz="1100" dirty="0"/>
              <a:t>);  </a:t>
            </a:r>
          </a:p>
          <a:p>
            <a:r>
              <a:rPr lang="en-US" altLang="zh-CN" sz="1100" dirty="0"/>
              <a:t>            </a:t>
            </a:r>
            <a:r>
              <a:rPr lang="en-US" altLang="zh-CN" sz="1100" dirty="0" err="1"/>
              <a:t>mDriverFD</a:t>
            </a:r>
            <a:r>
              <a:rPr lang="en-US" altLang="zh-CN" sz="1100" dirty="0"/>
              <a:t> = -1;  </a:t>
            </a:r>
          </a:p>
          <a:p>
            <a:r>
              <a:rPr lang="en-US" altLang="zh-CN" sz="1100" dirty="0"/>
              <a:t>        }  </a:t>
            </a:r>
          </a:p>
          <a:p>
            <a:r>
              <a:rPr lang="en-US" altLang="zh-CN" sz="1100" dirty="0"/>
              <a:t>#else  </a:t>
            </a:r>
          </a:p>
          <a:p>
            <a:r>
              <a:rPr lang="en-US" altLang="zh-CN" sz="1100" dirty="0"/>
              <a:t>        </a:t>
            </a:r>
            <a:r>
              <a:rPr lang="en-US" altLang="zh-CN" sz="1100" dirty="0" err="1"/>
              <a:t>mDriverFD</a:t>
            </a:r>
            <a:r>
              <a:rPr lang="en-US" altLang="zh-CN" sz="1100" dirty="0"/>
              <a:t> = -1;  </a:t>
            </a:r>
          </a:p>
          <a:p>
            <a:r>
              <a:rPr lang="en-US" altLang="zh-CN" sz="1100" dirty="0"/>
              <a:t>#</a:t>
            </a:r>
            <a:r>
              <a:rPr lang="en-US" altLang="zh-CN" sz="1100" dirty="0" err="1"/>
              <a:t>endif</a:t>
            </a:r>
            <a:r>
              <a:rPr lang="en-US" altLang="zh-CN" sz="1100" dirty="0"/>
              <a:t>  </a:t>
            </a:r>
          </a:p>
          <a:p>
            <a:r>
              <a:rPr lang="en-US" altLang="zh-CN" sz="1100" dirty="0"/>
              <a:t>    }  </a:t>
            </a:r>
          </a:p>
          <a:p>
            <a:r>
              <a:rPr lang="en-US" altLang="zh-CN" sz="1100" dirty="0"/>
              <a:t>    </a:t>
            </a:r>
            <a:r>
              <a:rPr lang="en-US" altLang="zh-CN" sz="1100" b="1" dirty="0"/>
              <a:t>if</a:t>
            </a:r>
            <a:r>
              <a:rPr lang="en-US" altLang="zh-CN" sz="1100" dirty="0"/>
              <a:t> (</a:t>
            </a:r>
            <a:r>
              <a:rPr lang="en-US" altLang="zh-CN" sz="1100" dirty="0" err="1"/>
              <a:t>mDriverFD</a:t>
            </a:r>
            <a:r>
              <a:rPr lang="en-US" altLang="zh-CN" sz="1100" dirty="0"/>
              <a:t> &lt; 0) {  </a:t>
            </a:r>
          </a:p>
          <a:p>
            <a:r>
              <a:rPr lang="en-US" altLang="zh-CN" sz="1100" dirty="0"/>
              <a:t>        // Need to run without the driver, starting our own thread pool.  </a:t>
            </a:r>
          </a:p>
          <a:p>
            <a:r>
              <a:rPr lang="en-US" altLang="zh-CN" sz="1100" dirty="0"/>
              <a:t>    }  </a:t>
            </a:r>
          </a:p>
          <a:p>
            <a:r>
              <a:rPr lang="en-US" altLang="zh-CN" sz="1100" dirty="0"/>
              <a:t>}  </a:t>
            </a:r>
          </a:p>
          <a:p>
            <a:endParaRPr lang="zh-CN" altLang="en-US" sz="11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2852936"/>
            <a:ext cx="216024" cy="108012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784" y="403642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SIZE:1024X1024-8*4096</a:t>
            </a:r>
            <a:endParaRPr lang="zh-CN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7784" y="1628800"/>
            <a:ext cx="2664296" cy="360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2080" y="1412776"/>
            <a:ext cx="31037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static</a:t>
            </a:r>
            <a:r>
              <a:rPr lang="en-US" altLang="zh-CN" sz="1200" dirty="0"/>
              <a:t> </a:t>
            </a:r>
            <a:r>
              <a:rPr lang="en-US" altLang="zh-CN" sz="1200" b="1" dirty="0" err="1"/>
              <a:t>int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open_driver</a:t>
            </a:r>
            <a:r>
              <a:rPr lang="en-US" altLang="zh-CN" sz="1200" dirty="0"/>
              <a:t>()  </a:t>
            </a:r>
          </a:p>
          <a:p>
            <a:r>
              <a:rPr lang="en-US" altLang="zh-CN" sz="1200" dirty="0"/>
              <a:t>{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b="1" dirty="0" smtClean="0"/>
              <a:t>……</a:t>
            </a:r>
            <a:endParaRPr lang="en-US" altLang="zh-CN" sz="1200" dirty="0"/>
          </a:p>
          <a:p>
            <a:r>
              <a:rPr lang="en-US" altLang="zh-CN" sz="1200" dirty="0"/>
              <a:t>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b="1" dirty="0" err="1"/>
              <a:t>int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fd</a:t>
            </a:r>
            <a:r>
              <a:rPr lang="en-US" altLang="zh-CN" sz="1200" dirty="0"/>
              <a:t> = open("/</a:t>
            </a:r>
            <a:r>
              <a:rPr lang="en-US" altLang="zh-CN" sz="1200" dirty="0" err="1"/>
              <a:t>dev</a:t>
            </a:r>
            <a:r>
              <a:rPr lang="en-US" altLang="zh-CN" sz="1200" dirty="0"/>
              <a:t>/binder", O_RDWR);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b="1" dirty="0"/>
              <a:t>……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r>
              <a:rPr lang="en-US" altLang="zh-CN" sz="1200" dirty="0"/>
              <a:t>  </a:t>
            </a:r>
          </a:p>
          <a:p>
            <a:endParaRPr lang="zh-CN" alt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757639" y="2033796"/>
            <a:ext cx="254521" cy="5063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4899" y="2636912"/>
            <a:ext cx="0" cy="3455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43591" y="30408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mDriverFD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673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6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How a service register it to </a:t>
            </a:r>
            <a:r>
              <a:rPr lang="en-US" altLang="zh-CN" dirty="0" err="1"/>
              <a:t>sm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0832" y="764704"/>
            <a:ext cx="8589640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Second, get a service manager binder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547500"/>
            <a:ext cx="579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IServiceManager</a:t>
            </a:r>
            <a:r>
              <a:rPr lang="en-US" altLang="zh-CN" dirty="0"/>
              <a:t>&gt; </a:t>
            </a:r>
            <a:r>
              <a:rPr lang="en-US" altLang="zh-CN" dirty="0" err="1"/>
              <a:t>sm</a:t>
            </a:r>
            <a:r>
              <a:rPr lang="en-US" altLang="zh-CN" dirty="0"/>
              <a:t> = </a:t>
            </a:r>
            <a:r>
              <a:rPr lang="en-US" altLang="zh-CN" dirty="0" err="1"/>
              <a:t>defaultServiceManager</a:t>
            </a:r>
            <a:r>
              <a:rPr lang="en-US" altLang="zh-CN" dirty="0"/>
              <a:t>();  </a:t>
            </a:r>
            <a:endParaRPr lang="zh-CN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83768" y="1988840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2424807"/>
            <a:ext cx="886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 (</a:t>
            </a:r>
            <a:r>
              <a:rPr lang="en-US" altLang="zh-CN" dirty="0" err="1"/>
              <a:t>gDefaultServiceManager</a:t>
            </a:r>
            <a:r>
              <a:rPr lang="en-US" altLang="zh-CN" dirty="0"/>
              <a:t> != NULL) return </a:t>
            </a:r>
            <a:r>
              <a:rPr lang="en-US" altLang="zh-CN" dirty="0" err="1"/>
              <a:t>gDefaultServiceManager</a:t>
            </a:r>
            <a:r>
              <a:rPr lang="en-US" altLang="zh-CN" dirty="0"/>
              <a:t>; 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lse </a:t>
            </a:r>
            <a:r>
              <a:rPr lang="en-US" altLang="zh-CN" dirty="0" err="1"/>
              <a:t>gDefaultServiceManager</a:t>
            </a:r>
            <a:r>
              <a:rPr lang="en-US" altLang="zh-CN" dirty="0"/>
              <a:t> = 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interface_cast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IServiceManager</a:t>
            </a:r>
            <a:r>
              <a:rPr lang="en-US" altLang="zh-CN" dirty="0"/>
              <a:t>&gt;(</a:t>
            </a:r>
            <a:r>
              <a:rPr lang="en-US" altLang="zh-CN" dirty="0" err="1"/>
              <a:t>ProcessState</a:t>
            </a:r>
            <a:r>
              <a:rPr lang="en-US" altLang="zh-CN" dirty="0"/>
              <a:t>::self()-&gt;</a:t>
            </a:r>
            <a:r>
              <a:rPr lang="en-US" altLang="zh-CN" dirty="0" err="1"/>
              <a:t>getContextObject</a:t>
            </a:r>
            <a:r>
              <a:rPr lang="en-US" altLang="zh-CN" dirty="0"/>
              <a:t>(NULL));</a:t>
            </a:r>
            <a:endParaRPr lang="zh-CN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83768" y="3348137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3888197"/>
            <a:ext cx="837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gDefaultServiceManager</a:t>
            </a:r>
            <a:r>
              <a:rPr lang="en-US" altLang="zh-CN" dirty="0"/>
              <a:t> = </a:t>
            </a:r>
            <a:r>
              <a:rPr lang="en-US" altLang="zh-CN" dirty="0" err="1"/>
              <a:t>interface_cast</a:t>
            </a:r>
            <a:r>
              <a:rPr lang="en-US" altLang="zh-CN" dirty="0"/>
              <a:t>&lt;</a:t>
            </a:r>
            <a:r>
              <a:rPr lang="en-US" altLang="zh-CN" dirty="0" err="1"/>
              <a:t>IServiceManager</a:t>
            </a:r>
            <a:r>
              <a:rPr lang="en-US" altLang="zh-CN" dirty="0"/>
              <a:t>&gt;(new </a:t>
            </a:r>
            <a:r>
              <a:rPr lang="en-US" altLang="zh-CN" dirty="0" err="1"/>
              <a:t>BpBinder</a:t>
            </a:r>
            <a:r>
              <a:rPr lang="en-US" altLang="zh-CN" dirty="0"/>
              <a:t>(0));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3362" y="4792506"/>
            <a:ext cx="743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gDefaultServiceManager</a:t>
            </a:r>
            <a:r>
              <a:rPr lang="en-US" altLang="zh-CN" dirty="0"/>
              <a:t> = new </a:t>
            </a:r>
            <a:r>
              <a:rPr lang="en-US" altLang="zh-CN" dirty="0" err="1"/>
              <a:t>BpServiceManager</a:t>
            </a:r>
            <a:r>
              <a:rPr lang="en-US" altLang="zh-CN" dirty="0"/>
              <a:t>(new </a:t>
            </a:r>
            <a:r>
              <a:rPr lang="en-US" altLang="zh-CN" dirty="0" err="1"/>
              <a:t>BpBinder</a:t>
            </a:r>
            <a:r>
              <a:rPr lang="en-US" altLang="zh-CN" dirty="0"/>
              <a:t>(0)); </a:t>
            </a:r>
            <a:endParaRPr lang="zh-CN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96047" y="4432466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68144" y="5161838"/>
            <a:ext cx="1296144" cy="3553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920" y="556684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Handle 0 points to SM</a:t>
            </a:r>
            <a:endParaRPr lang="zh-CN" altLang="en-US" dirty="0"/>
          </a:p>
        </p:txBody>
      </p:sp>
      <p:sp>
        <p:nvSpPr>
          <p:cNvPr id="18" name="Oval 17"/>
          <p:cNvSpPr/>
          <p:nvPr/>
        </p:nvSpPr>
        <p:spPr>
          <a:xfrm>
            <a:off x="7092280" y="4724010"/>
            <a:ext cx="288032" cy="5063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5555" y="5877272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Nobody knows handle number of </a:t>
            </a:r>
            <a:r>
              <a:rPr lang="en-US" altLang="zh-CN" dirty="0" err="1" smtClean="0"/>
              <a:t>sm</a:t>
            </a:r>
            <a:r>
              <a:rPr lang="en-US" altLang="zh-CN" dirty="0" smtClean="0"/>
              <a:t>, so give it a fixed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422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7" grpId="0"/>
      <p:bldP spid="18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How a service register it to </a:t>
            </a:r>
            <a:r>
              <a:rPr lang="en-US" altLang="zh-CN" dirty="0" err="1"/>
              <a:t>sm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30832" y="764704"/>
            <a:ext cx="8589640" cy="2520280"/>
          </a:xfrm>
        </p:spPr>
        <p:txBody>
          <a:bodyPr>
            <a:normAutofit/>
          </a:bodyPr>
          <a:lstStyle/>
          <a:p>
            <a:r>
              <a:rPr lang="en-US" dirty="0" smtClean="0"/>
              <a:t>Third, instantiate and register itself in 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700808"/>
            <a:ext cx="6567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MediaPlayerService</a:t>
            </a:r>
            <a:r>
              <a:rPr lang="en-US" altLang="zh-CN" dirty="0"/>
              <a:t>::instantiate() {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defaultServiceManager</a:t>
            </a:r>
            <a:r>
              <a:rPr lang="en-US" altLang="zh-CN" dirty="0"/>
              <a:t>()-&gt;</a:t>
            </a:r>
            <a:r>
              <a:rPr lang="en-US" altLang="zh-CN" dirty="0" err="1"/>
              <a:t>addService</a:t>
            </a:r>
            <a:r>
              <a:rPr lang="en-US" altLang="zh-CN" dirty="0"/>
              <a:t>(  </a:t>
            </a:r>
          </a:p>
          <a:p>
            <a:r>
              <a:rPr lang="en-US" altLang="zh-CN" dirty="0"/>
              <a:t>            String16("</a:t>
            </a:r>
            <a:r>
              <a:rPr lang="en-US" altLang="zh-CN" dirty="0" err="1"/>
              <a:t>media.player</a:t>
            </a:r>
            <a:r>
              <a:rPr lang="en-US" altLang="zh-CN" dirty="0"/>
              <a:t>"),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dirty="0" err="1"/>
              <a:t>MediaPlayerService</a:t>
            </a:r>
            <a:r>
              <a:rPr lang="en-US" altLang="zh-CN" dirty="0"/>
              <a:t>());  </a:t>
            </a:r>
          </a:p>
          <a:p>
            <a:r>
              <a:rPr lang="en-US" altLang="zh-CN" dirty="0"/>
              <a:t>}  </a:t>
            </a:r>
          </a:p>
          <a:p>
            <a:endParaRPr lang="zh-CN" alt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51520" y="3645024"/>
            <a:ext cx="858964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57A3"/>
              </a:buClr>
              <a:buSzPct val="120000"/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Fourth, wait for request from 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4509120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IPCThreadState</a:t>
            </a:r>
            <a:r>
              <a:rPr lang="en-US" altLang="zh-CN" dirty="0"/>
              <a:t>::self()-&gt;</a:t>
            </a:r>
            <a:r>
              <a:rPr lang="en-US" altLang="zh-CN" dirty="0" err="1"/>
              <a:t>joinThreadPool</a:t>
            </a:r>
            <a:r>
              <a:rPr lang="en-US" altLang="zh-CN" dirty="0"/>
              <a:t>(</a:t>
            </a:r>
            <a:r>
              <a:rPr lang="en-US" altLang="zh-CN" dirty="0" err="1"/>
              <a:t>mIsMain</a:t>
            </a:r>
            <a:r>
              <a:rPr lang="en-US" altLang="zh-CN" dirty="0"/>
              <a:t>);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108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" y="512400"/>
            <a:ext cx="9144000" cy="634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a service register it to </a:t>
            </a:r>
            <a:r>
              <a:rPr lang="en-US" altLang="zh-CN" dirty="0" err="1"/>
              <a:t>sm</a:t>
            </a:r>
            <a:endParaRPr lang="zh-CN" alt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z="600" smtClean="0"/>
              <a:t>Page </a:t>
            </a:r>
            <a:fld id="{118437A6-3B80-43AA-AC50-D66DD2D0CA85}" type="slidenum">
              <a:rPr lang="en-GB" sz="600" smtClean="0"/>
              <a:pPr/>
              <a:t>16</a:t>
            </a:fld>
            <a:endParaRPr lang="en-GB" sz="600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106901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err="1"/>
              <a:t>IBinder</a:t>
            </a:r>
            <a:r>
              <a:rPr lang="en-US" altLang="zh-CN" sz="600" dirty="0"/>
              <a:t> *local = binder-&gt;</a:t>
            </a:r>
            <a:r>
              <a:rPr lang="en-US" altLang="zh-CN" sz="600" dirty="0" err="1"/>
              <a:t>localBinder</a:t>
            </a:r>
            <a:r>
              <a:rPr lang="en-US" altLang="zh-CN" sz="600" dirty="0"/>
              <a:t>(); </a:t>
            </a:r>
            <a:endParaRPr lang="en-US" altLang="zh-CN" sz="600" dirty="0" smtClean="0"/>
          </a:p>
          <a:p>
            <a:r>
              <a:rPr lang="en-US" altLang="zh-CN" sz="600" dirty="0" err="1"/>
              <a:t>obj.type</a:t>
            </a:r>
            <a:r>
              <a:rPr lang="en-US" altLang="zh-CN" sz="600" dirty="0"/>
              <a:t> = BINDER_TYPE_BINDER;  </a:t>
            </a:r>
          </a:p>
          <a:p>
            <a:r>
              <a:rPr lang="en-US" altLang="zh-CN" sz="600" dirty="0" err="1" smtClean="0"/>
              <a:t>obj.binder</a:t>
            </a:r>
            <a:r>
              <a:rPr lang="en-US" altLang="zh-CN" sz="600" dirty="0"/>
              <a:t> = local-&gt;</a:t>
            </a:r>
            <a:r>
              <a:rPr lang="en-US" altLang="zh-CN" sz="600" dirty="0" err="1"/>
              <a:t>getWeakRefs</a:t>
            </a:r>
            <a:r>
              <a:rPr lang="en-US" altLang="zh-CN" sz="600" dirty="0"/>
              <a:t>();  </a:t>
            </a:r>
          </a:p>
          <a:p>
            <a:r>
              <a:rPr lang="en-US" altLang="zh-CN" sz="600" dirty="0" err="1" smtClean="0"/>
              <a:t>obj.cookie</a:t>
            </a:r>
            <a:r>
              <a:rPr lang="en-US" altLang="zh-CN" sz="600" dirty="0"/>
              <a:t> = local</a:t>
            </a:r>
            <a:r>
              <a:rPr lang="en-US" altLang="zh-CN" sz="600" dirty="0" smtClean="0"/>
              <a:t>;</a:t>
            </a:r>
            <a:endParaRPr lang="en-US" altLang="zh-CN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2590616"/>
            <a:ext cx="1519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out-&gt;</a:t>
            </a:r>
            <a:r>
              <a:rPr lang="en-US" altLang="zh-CN" sz="600" dirty="0" err="1"/>
              <a:t>writeObject</a:t>
            </a:r>
            <a:r>
              <a:rPr lang="en-US" altLang="zh-CN" sz="600" dirty="0"/>
              <a:t>(flat, </a:t>
            </a:r>
            <a:r>
              <a:rPr lang="en-US" altLang="zh-CN" sz="600" b="1" dirty="0"/>
              <a:t>false</a:t>
            </a:r>
            <a:r>
              <a:rPr lang="en-US" altLang="zh-CN" sz="600" dirty="0" smtClean="0"/>
              <a:t>);</a:t>
            </a:r>
          </a:p>
          <a:p>
            <a:r>
              <a:rPr lang="en-US" altLang="zh-CN" sz="600" dirty="0" smtClean="0"/>
              <a:t>*</a:t>
            </a:r>
            <a:r>
              <a:rPr lang="en-US" altLang="zh-CN" sz="600" b="1" dirty="0" err="1"/>
              <a:t>reinterpret_cast</a:t>
            </a:r>
            <a:r>
              <a:rPr lang="en-US" altLang="zh-CN" sz="600" dirty="0"/>
              <a:t>&lt;</a:t>
            </a:r>
            <a:r>
              <a:rPr lang="en-US" altLang="zh-CN" sz="600" dirty="0" err="1"/>
              <a:t>flat_binder_object</a:t>
            </a:r>
            <a:r>
              <a:rPr lang="en-US" altLang="zh-CN" sz="600" dirty="0" smtClean="0"/>
              <a:t>*&gt;             (     </a:t>
            </a:r>
            <a:r>
              <a:rPr lang="en-US" altLang="zh-CN" sz="600" dirty="0" err="1" smtClean="0"/>
              <a:t>mData+mDataPos</a:t>
            </a:r>
            <a:r>
              <a:rPr lang="en-US" altLang="zh-CN" sz="600" dirty="0"/>
              <a:t>) = </a:t>
            </a:r>
            <a:r>
              <a:rPr lang="en-US" altLang="zh-CN" sz="600" dirty="0" err="1"/>
              <a:t>val</a:t>
            </a:r>
            <a:r>
              <a:rPr lang="en-US" altLang="zh-CN" sz="600" dirty="0" smtClean="0"/>
              <a:t>;</a:t>
            </a:r>
          </a:p>
          <a:p>
            <a:r>
              <a:rPr lang="en-US" altLang="zh-CN" sz="600" dirty="0" err="1" smtClean="0"/>
              <a:t>mObjects</a:t>
            </a:r>
            <a:r>
              <a:rPr lang="en-US" altLang="zh-CN" sz="600" dirty="0" smtClean="0"/>
              <a:t>[</a:t>
            </a:r>
            <a:r>
              <a:rPr lang="en-US" altLang="zh-CN" sz="600" dirty="0" err="1" smtClean="0"/>
              <a:t>mObjectsSize</a:t>
            </a:r>
            <a:r>
              <a:rPr lang="en-US" altLang="zh-CN" sz="600" dirty="0"/>
              <a:t>] = </a:t>
            </a:r>
            <a:r>
              <a:rPr lang="en-US" altLang="zh-CN" sz="600" dirty="0" err="1"/>
              <a:t>mDataPos</a:t>
            </a:r>
            <a:r>
              <a:rPr lang="en-US" altLang="zh-CN" sz="600" dirty="0"/>
              <a:t>; </a:t>
            </a:r>
            <a:endParaRPr lang="zh-CN" alt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99045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Parcel data, reply;  </a:t>
            </a:r>
          </a:p>
          <a:p>
            <a:r>
              <a:rPr lang="en-US" altLang="zh-CN" sz="600" dirty="0" err="1" smtClean="0"/>
              <a:t>data.writeInterfaceToken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IServiceManager</a:t>
            </a:r>
            <a:r>
              <a:rPr lang="en-US" altLang="zh-CN" sz="600" dirty="0"/>
              <a:t>::</a:t>
            </a:r>
            <a:r>
              <a:rPr lang="en-US" altLang="zh-CN" sz="600" dirty="0" err="1"/>
              <a:t>getInterfaceDescriptor</a:t>
            </a:r>
            <a:r>
              <a:rPr lang="en-US" altLang="zh-CN" sz="600" dirty="0"/>
              <a:t>());  </a:t>
            </a:r>
          </a:p>
          <a:p>
            <a:r>
              <a:rPr lang="en-US" altLang="zh-CN" sz="600" dirty="0" smtClean="0"/>
              <a:t>data.writeString16(name</a:t>
            </a:r>
            <a:r>
              <a:rPr lang="en-US" altLang="zh-CN" sz="600" dirty="0"/>
              <a:t>);  </a:t>
            </a:r>
          </a:p>
          <a:p>
            <a:r>
              <a:rPr lang="en-US" altLang="zh-CN" sz="600" dirty="0" err="1" smtClean="0"/>
              <a:t>data.writeStrongBinder</a:t>
            </a:r>
            <a:r>
              <a:rPr lang="en-US" altLang="zh-CN" sz="600" dirty="0" smtClean="0"/>
              <a:t>(service</a:t>
            </a:r>
            <a:r>
              <a:rPr lang="en-US" altLang="zh-CN" sz="600" dirty="0"/>
              <a:t>);  </a:t>
            </a:r>
          </a:p>
          <a:p>
            <a:r>
              <a:rPr lang="en-US" altLang="zh-CN" sz="600" dirty="0" err="1" smtClean="0"/>
              <a:t>status_t</a:t>
            </a:r>
            <a:r>
              <a:rPr lang="en-US" altLang="zh-CN" sz="600" dirty="0"/>
              <a:t> err = remote()-&gt;transact(ADD_SERVICE_TRANSACTION, data, &amp;reply);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7554" y="1436294"/>
            <a:ext cx="2057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/>
              <a:t>binder_transaction_data</a:t>
            </a:r>
            <a:r>
              <a:rPr lang="en-US" altLang="zh-CN" sz="600" dirty="0"/>
              <a:t> </a:t>
            </a:r>
            <a:r>
              <a:rPr lang="en-US" altLang="zh-CN" sz="600" dirty="0" err="1"/>
              <a:t>tr</a:t>
            </a:r>
            <a:r>
              <a:rPr lang="en-US" altLang="zh-CN" sz="600" dirty="0"/>
              <a:t>; </a:t>
            </a:r>
            <a:endParaRPr lang="en-US" altLang="zh-CN" sz="600" dirty="0" smtClean="0"/>
          </a:p>
          <a:p>
            <a:r>
              <a:rPr lang="en-US" altLang="zh-CN" sz="600" dirty="0" err="1"/>
              <a:t>tr.target.handle</a:t>
            </a:r>
            <a:r>
              <a:rPr lang="en-US" altLang="zh-CN" sz="600" dirty="0"/>
              <a:t> = handle;  </a:t>
            </a:r>
          </a:p>
          <a:p>
            <a:r>
              <a:rPr lang="en-US" altLang="zh-CN" sz="600" dirty="0" err="1" smtClean="0"/>
              <a:t>tr.code</a:t>
            </a:r>
            <a:r>
              <a:rPr lang="en-US" altLang="zh-CN" sz="600" dirty="0"/>
              <a:t> = code;  </a:t>
            </a:r>
          </a:p>
          <a:p>
            <a:r>
              <a:rPr lang="en-US" altLang="zh-CN" sz="600" dirty="0" err="1" smtClean="0"/>
              <a:t>tr.flags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binderFlags</a:t>
            </a:r>
            <a:r>
              <a:rPr lang="en-US" altLang="zh-CN" sz="600" dirty="0"/>
              <a:t>; </a:t>
            </a:r>
          </a:p>
          <a:p>
            <a:r>
              <a:rPr lang="en-US" altLang="zh-CN" sz="600" dirty="0" err="1"/>
              <a:t>tr.data_size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data.ipcDataSize</a:t>
            </a:r>
            <a:r>
              <a:rPr lang="en-US" altLang="zh-CN" sz="600" dirty="0"/>
              <a:t>();  </a:t>
            </a:r>
          </a:p>
          <a:p>
            <a:r>
              <a:rPr lang="en-US" altLang="zh-CN" sz="600" dirty="0" err="1" smtClean="0"/>
              <a:t>tr.data.ptr.buffer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data.ipcData</a:t>
            </a:r>
            <a:r>
              <a:rPr lang="en-US" altLang="zh-CN" sz="600" dirty="0"/>
              <a:t>();  </a:t>
            </a:r>
          </a:p>
          <a:p>
            <a:r>
              <a:rPr lang="en-US" altLang="zh-CN" sz="600" dirty="0" err="1" smtClean="0"/>
              <a:t>tr.offsets_size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data.ipcObjectsCount</a:t>
            </a:r>
            <a:r>
              <a:rPr lang="en-US" altLang="zh-CN" sz="600" dirty="0"/>
              <a:t>()*</a:t>
            </a:r>
            <a:r>
              <a:rPr lang="en-US" altLang="zh-CN" sz="600" b="1" dirty="0" err="1"/>
              <a:t>sizeof</a:t>
            </a:r>
            <a:r>
              <a:rPr lang="en-US" altLang="zh-CN" sz="600" dirty="0"/>
              <a:t>(</a:t>
            </a:r>
            <a:r>
              <a:rPr lang="en-US" altLang="zh-CN" sz="600" b="1" dirty="0" err="1"/>
              <a:t>size_t</a:t>
            </a:r>
            <a:r>
              <a:rPr lang="en-US" altLang="zh-CN" sz="600" dirty="0" smtClean="0"/>
              <a:t>);</a:t>
            </a:r>
            <a:endParaRPr lang="en-US" altLang="zh-CN" sz="600" dirty="0"/>
          </a:p>
          <a:p>
            <a:r>
              <a:rPr lang="en-US" altLang="zh-CN" sz="600" dirty="0" err="1" smtClean="0"/>
              <a:t>tr.data.ptr.offsets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data.ipcObjects</a:t>
            </a:r>
            <a:r>
              <a:rPr lang="en-US" altLang="zh-CN" sz="600" dirty="0"/>
              <a:t>();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987" y="3546700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err="1"/>
              <a:t>copy_from_user</a:t>
            </a:r>
            <a:r>
              <a:rPr lang="en-US" altLang="zh-CN" sz="600" dirty="0"/>
              <a:t>(t-&gt;buffer-&gt;data, </a:t>
            </a:r>
            <a:r>
              <a:rPr lang="en-US" altLang="zh-CN" sz="600" dirty="0" err="1"/>
              <a:t>tr</a:t>
            </a:r>
            <a:r>
              <a:rPr lang="en-US" altLang="zh-CN" sz="600" dirty="0"/>
              <a:t>-&gt;</a:t>
            </a:r>
            <a:r>
              <a:rPr lang="en-US" altLang="zh-CN" sz="600" dirty="0" err="1"/>
              <a:t>data.ptr.buffer</a:t>
            </a:r>
            <a:r>
              <a:rPr lang="en-US" altLang="zh-CN" sz="600" dirty="0"/>
              <a:t>, </a:t>
            </a:r>
            <a:r>
              <a:rPr lang="en-US" altLang="zh-CN" sz="600" dirty="0" err="1"/>
              <a:t>tr</a:t>
            </a:r>
            <a:r>
              <a:rPr lang="en-US" altLang="zh-CN" sz="600" dirty="0"/>
              <a:t>-&gt;</a:t>
            </a:r>
            <a:r>
              <a:rPr lang="en-US" altLang="zh-CN" sz="600" dirty="0" err="1"/>
              <a:t>data_size</a:t>
            </a:r>
            <a:r>
              <a:rPr lang="en-US" altLang="zh-CN" sz="600" dirty="0" smtClean="0"/>
              <a:t>)</a:t>
            </a:r>
          </a:p>
          <a:p>
            <a:r>
              <a:rPr lang="en-US" altLang="zh-CN" sz="600" dirty="0" err="1"/>
              <a:t>copy_from_user</a:t>
            </a:r>
            <a:r>
              <a:rPr lang="en-US" altLang="zh-CN" sz="600" dirty="0"/>
              <a:t>(</a:t>
            </a:r>
            <a:r>
              <a:rPr lang="en-US" altLang="zh-CN" sz="600" dirty="0" err="1"/>
              <a:t>offp</a:t>
            </a:r>
            <a:r>
              <a:rPr lang="en-US" altLang="zh-CN" sz="600" dirty="0"/>
              <a:t>, </a:t>
            </a:r>
            <a:r>
              <a:rPr lang="en-US" altLang="zh-CN" sz="600" dirty="0" err="1"/>
              <a:t>tr</a:t>
            </a:r>
            <a:r>
              <a:rPr lang="en-US" altLang="zh-CN" sz="600" dirty="0"/>
              <a:t>-&gt;</a:t>
            </a:r>
            <a:r>
              <a:rPr lang="en-US" altLang="zh-CN" sz="600" dirty="0" err="1"/>
              <a:t>data.ptr.offsets</a:t>
            </a:r>
            <a:r>
              <a:rPr lang="en-US" altLang="zh-CN" sz="600" dirty="0"/>
              <a:t>, </a:t>
            </a:r>
            <a:r>
              <a:rPr lang="en-US" altLang="zh-CN" sz="600" dirty="0" err="1"/>
              <a:t>tr</a:t>
            </a:r>
            <a:r>
              <a:rPr lang="en-US" altLang="zh-CN" sz="600" dirty="0"/>
              <a:t>-&gt;</a:t>
            </a:r>
            <a:r>
              <a:rPr lang="en-US" altLang="zh-CN" sz="600" dirty="0" err="1"/>
              <a:t>offsets_size</a:t>
            </a:r>
            <a:r>
              <a:rPr lang="en-US" altLang="zh-CN" sz="600" dirty="0"/>
              <a:t>)</a:t>
            </a:r>
            <a:endParaRPr lang="zh-CN" alt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3861048"/>
            <a:ext cx="2154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600" dirty="0"/>
              <a:t>t-&gt;code = tr-&gt;code;  </a:t>
            </a:r>
          </a:p>
          <a:p>
            <a:r>
              <a:rPr lang="fr-FR" altLang="zh-CN" sz="600" dirty="0"/>
              <a:t>t-&gt;flags = tr-&gt;flags;  </a:t>
            </a:r>
          </a:p>
          <a:p>
            <a:r>
              <a:rPr lang="en-US" altLang="zh-CN" sz="600" dirty="0"/>
              <a:t>t-&gt;buffer = </a:t>
            </a:r>
            <a:r>
              <a:rPr lang="en-US" altLang="zh-CN" sz="600" dirty="0" err="1"/>
              <a:t>binder_alloc_buf</a:t>
            </a:r>
            <a:r>
              <a:rPr lang="en-US" altLang="zh-CN" sz="600" dirty="0"/>
              <a:t>(</a:t>
            </a:r>
            <a:r>
              <a:rPr lang="en-US" altLang="zh-CN" sz="600" dirty="0" err="1"/>
              <a:t>target_proc</a:t>
            </a:r>
            <a:r>
              <a:rPr lang="en-US" altLang="zh-CN" sz="600" dirty="0"/>
              <a:t>, </a:t>
            </a:r>
            <a:r>
              <a:rPr lang="en-US" altLang="zh-CN" sz="600" dirty="0" err="1"/>
              <a:t>tr</a:t>
            </a:r>
            <a:r>
              <a:rPr lang="en-US" altLang="zh-CN" sz="600" dirty="0"/>
              <a:t>-&gt;</a:t>
            </a:r>
            <a:r>
              <a:rPr lang="en-US" altLang="zh-CN" sz="600" dirty="0" err="1"/>
              <a:t>data_size</a:t>
            </a:r>
            <a:r>
              <a:rPr lang="en-US" altLang="zh-CN" sz="600" dirty="0"/>
              <a:t>,  </a:t>
            </a:r>
          </a:p>
          <a:p>
            <a:r>
              <a:rPr lang="en-US" altLang="zh-CN" sz="600" dirty="0"/>
              <a:t>    </a:t>
            </a:r>
            <a:r>
              <a:rPr lang="en-US" altLang="zh-CN" sz="600" dirty="0" err="1"/>
              <a:t>tr</a:t>
            </a:r>
            <a:r>
              <a:rPr lang="en-US" altLang="zh-CN" sz="600" dirty="0"/>
              <a:t>-&gt;</a:t>
            </a:r>
            <a:r>
              <a:rPr lang="en-US" altLang="zh-CN" sz="600" dirty="0" err="1"/>
              <a:t>offsets_size</a:t>
            </a:r>
            <a:r>
              <a:rPr lang="en-US" altLang="zh-CN" sz="600" dirty="0"/>
              <a:t>, !reply &amp;&amp; (t-&gt;flags &amp; TF_ONE_WAY)); </a:t>
            </a:r>
          </a:p>
          <a:p>
            <a:endParaRPr lang="zh-CN" altLang="en-US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2707854" y="478934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600" dirty="0" err="1"/>
              <a:t>tr.code</a:t>
            </a:r>
            <a:r>
              <a:rPr lang="fr-FR" altLang="zh-CN" sz="600" dirty="0"/>
              <a:t> = t-&gt;code;  </a:t>
            </a:r>
          </a:p>
          <a:p>
            <a:r>
              <a:rPr lang="fr-FR" altLang="zh-CN" sz="600" dirty="0" err="1"/>
              <a:t>tr.flags</a:t>
            </a:r>
            <a:r>
              <a:rPr lang="fr-FR" altLang="zh-CN" sz="600" dirty="0"/>
              <a:t> = t-&gt;flags;  </a:t>
            </a:r>
          </a:p>
          <a:p>
            <a:r>
              <a:rPr lang="en-US" altLang="zh-CN" sz="600" dirty="0" err="1"/>
              <a:t>tr.data_size</a:t>
            </a:r>
            <a:r>
              <a:rPr lang="en-US" altLang="zh-CN" sz="600" dirty="0"/>
              <a:t> = t-&gt;buffer-&gt;</a:t>
            </a:r>
            <a:r>
              <a:rPr lang="en-US" altLang="zh-CN" sz="600" dirty="0" err="1"/>
              <a:t>data_size</a:t>
            </a:r>
            <a:r>
              <a:rPr lang="en-US" altLang="zh-CN" sz="600" dirty="0"/>
              <a:t>;  </a:t>
            </a:r>
          </a:p>
          <a:p>
            <a:r>
              <a:rPr lang="en-US" altLang="zh-CN" sz="600" dirty="0" err="1"/>
              <a:t>tr.offsets_size</a:t>
            </a:r>
            <a:r>
              <a:rPr lang="en-US" altLang="zh-CN" sz="600" dirty="0"/>
              <a:t> = t-&gt;buffer-&gt;</a:t>
            </a:r>
            <a:r>
              <a:rPr lang="en-US" altLang="zh-CN" sz="600" dirty="0" err="1"/>
              <a:t>offsets_size</a:t>
            </a:r>
            <a:r>
              <a:rPr lang="en-US" altLang="zh-CN" sz="600" dirty="0"/>
              <a:t>;  </a:t>
            </a:r>
          </a:p>
          <a:p>
            <a:r>
              <a:rPr lang="en-US" altLang="zh-CN" sz="600" dirty="0" err="1"/>
              <a:t>tr.data.ptr.buffer</a:t>
            </a:r>
            <a:r>
              <a:rPr lang="en-US" altLang="zh-CN" sz="600" dirty="0"/>
              <a:t> = (</a:t>
            </a:r>
            <a:r>
              <a:rPr lang="en-US" altLang="zh-CN" sz="600" b="1" dirty="0"/>
              <a:t>void</a:t>
            </a:r>
            <a:r>
              <a:rPr lang="en-US" altLang="zh-CN" sz="600" dirty="0"/>
              <a:t> *)t-&gt;buffer-&gt;data + </a:t>
            </a:r>
            <a:r>
              <a:rPr lang="en-US" altLang="zh-CN" sz="600" dirty="0" err="1"/>
              <a:t>proc</a:t>
            </a:r>
            <a:r>
              <a:rPr lang="en-US" altLang="zh-CN" sz="600" dirty="0"/>
              <a:t>-&gt;</a:t>
            </a:r>
            <a:r>
              <a:rPr lang="en-US" altLang="zh-CN" sz="600" dirty="0" err="1"/>
              <a:t>user_buffer_offset</a:t>
            </a:r>
            <a:r>
              <a:rPr lang="en-US" altLang="zh-CN" sz="600" dirty="0"/>
              <a:t>;  </a:t>
            </a:r>
          </a:p>
          <a:p>
            <a:r>
              <a:rPr lang="en-US" altLang="zh-CN" sz="600" dirty="0" err="1"/>
              <a:t>tr.data.ptr.offsets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tr.data.ptr.buffer</a:t>
            </a:r>
            <a:r>
              <a:rPr lang="en-US" altLang="zh-CN" sz="600" dirty="0"/>
              <a:t> + ALIGN(t-&gt;buffer-&gt;</a:t>
            </a:r>
            <a:r>
              <a:rPr lang="en-US" altLang="zh-CN" sz="600" dirty="0" err="1"/>
              <a:t>data_size</a:t>
            </a:r>
            <a:r>
              <a:rPr lang="en-US" altLang="zh-CN" sz="600" dirty="0"/>
              <a:t>, </a:t>
            </a:r>
            <a:r>
              <a:rPr lang="en-US" altLang="zh-CN" sz="600" b="1" dirty="0" err="1"/>
              <a:t>sizeof</a:t>
            </a:r>
            <a:r>
              <a:rPr lang="en-US" altLang="zh-CN" sz="600" dirty="0"/>
              <a:t>(</a:t>
            </a:r>
            <a:r>
              <a:rPr lang="en-US" altLang="zh-CN" sz="600" b="1" dirty="0"/>
              <a:t>void</a:t>
            </a:r>
            <a:r>
              <a:rPr lang="en-US" altLang="zh-CN" sz="600" dirty="0"/>
              <a:t> *));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5131" y="6165304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err="1"/>
              <a:t>strict_policy</a:t>
            </a:r>
            <a:r>
              <a:rPr lang="en-US" altLang="zh-CN" sz="600" dirty="0"/>
              <a:t> = bio_get_uint32(</a:t>
            </a:r>
            <a:r>
              <a:rPr lang="en-US" altLang="zh-CN" sz="600" dirty="0" err="1"/>
              <a:t>msg</a:t>
            </a:r>
            <a:r>
              <a:rPr lang="en-US" altLang="zh-CN" sz="600" dirty="0"/>
              <a:t>);  </a:t>
            </a:r>
          </a:p>
          <a:p>
            <a:r>
              <a:rPr lang="en-US" altLang="zh-CN" sz="600" dirty="0"/>
              <a:t>s = bio_get_string16(</a:t>
            </a:r>
            <a:r>
              <a:rPr lang="en-US" altLang="zh-CN" sz="600" dirty="0" err="1"/>
              <a:t>msg</a:t>
            </a:r>
            <a:r>
              <a:rPr lang="en-US" altLang="zh-CN" sz="600" dirty="0"/>
              <a:t>, &amp;</a:t>
            </a:r>
            <a:r>
              <a:rPr lang="en-US" altLang="zh-CN" sz="600" dirty="0" err="1"/>
              <a:t>len</a:t>
            </a:r>
            <a:r>
              <a:rPr lang="en-US" altLang="zh-CN" sz="600" dirty="0"/>
              <a:t>);  </a:t>
            </a:r>
          </a:p>
          <a:p>
            <a:r>
              <a:rPr lang="en-US" altLang="zh-CN" sz="600" dirty="0"/>
              <a:t>s = bio_get_string16(</a:t>
            </a:r>
            <a:r>
              <a:rPr lang="en-US" altLang="zh-CN" sz="600" dirty="0" err="1"/>
              <a:t>msg</a:t>
            </a:r>
            <a:r>
              <a:rPr lang="en-US" altLang="zh-CN" sz="600" dirty="0"/>
              <a:t>, &amp;</a:t>
            </a:r>
            <a:r>
              <a:rPr lang="en-US" altLang="zh-CN" sz="600" dirty="0" err="1"/>
              <a:t>len</a:t>
            </a:r>
            <a:r>
              <a:rPr lang="en-US" altLang="zh-CN" sz="600" dirty="0"/>
              <a:t>);  </a:t>
            </a:r>
          </a:p>
          <a:p>
            <a:r>
              <a:rPr lang="en-US" altLang="zh-CN" sz="600" dirty="0" err="1"/>
              <a:t>ptr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bio_get_ref</a:t>
            </a:r>
            <a:r>
              <a:rPr lang="en-US" altLang="zh-CN" sz="600" dirty="0"/>
              <a:t>(</a:t>
            </a:r>
            <a:r>
              <a:rPr lang="en-US" altLang="zh-CN" sz="600" dirty="0" err="1"/>
              <a:t>msg</a:t>
            </a:r>
            <a:r>
              <a:rPr lang="en-US" altLang="zh-CN" sz="600" dirty="0"/>
              <a:t>); 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2344" y="6165304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err="1"/>
              <a:t>si</a:t>
            </a:r>
            <a:r>
              <a:rPr lang="en-US" altLang="zh-CN" sz="600" dirty="0"/>
              <a:t>-&gt;</a:t>
            </a:r>
            <a:r>
              <a:rPr lang="en-US" altLang="zh-CN" sz="600" dirty="0" err="1"/>
              <a:t>ptr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ptr</a:t>
            </a:r>
            <a:r>
              <a:rPr lang="en-US" altLang="zh-CN" sz="600" dirty="0"/>
              <a:t>;  </a:t>
            </a:r>
          </a:p>
          <a:p>
            <a:r>
              <a:rPr lang="en-US" altLang="zh-CN" sz="600" dirty="0" err="1" smtClean="0"/>
              <a:t>si</a:t>
            </a:r>
            <a:r>
              <a:rPr lang="en-US" altLang="zh-CN" sz="600" dirty="0" smtClean="0"/>
              <a:t>-</a:t>
            </a:r>
            <a:r>
              <a:rPr lang="en-US" altLang="zh-CN" sz="600" dirty="0"/>
              <a:t>&gt;</a:t>
            </a:r>
            <a:r>
              <a:rPr lang="en-US" altLang="zh-CN" sz="600" dirty="0" err="1"/>
              <a:t>len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len</a:t>
            </a:r>
            <a:r>
              <a:rPr lang="en-US" altLang="zh-CN" sz="600" dirty="0"/>
              <a:t>;  </a:t>
            </a:r>
          </a:p>
          <a:p>
            <a:r>
              <a:rPr lang="en-US" altLang="zh-CN" sz="600" dirty="0" err="1" smtClean="0"/>
              <a:t>memcpy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si</a:t>
            </a:r>
            <a:r>
              <a:rPr lang="en-US" altLang="zh-CN" sz="600" dirty="0" smtClean="0"/>
              <a:t>-</a:t>
            </a:r>
            <a:r>
              <a:rPr lang="en-US" altLang="zh-CN" sz="600" dirty="0"/>
              <a:t>&gt;name, s, (</a:t>
            </a:r>
            <a:r>
              <a:rPr lang="en-US" altLang="zh-CN" sz="600" dirty="0" err="1"/>
              <a:t>len</a:t>
            </a:r>
            <a:r>
              <a:rPr lang="en-US" altLang="zh-CN" sz="600" dirty="0"/>
              <a:t> + 1) * </a:t>
            </a:r>
            <a:r>
              <a:rPr lang="en-US" altLang="zh-CN" sz="600" b="1" dirty="0" err="1"/>
              <a:t>sizeof</a:t>
            </a:r>
            <a:r>
              <a:rPr lang="en-US" altLang="zh-CN" sz="600" dirty="0"/>
              <a:t>(uint16_t));  </a:t>
            </a:r>
          </a:p>
          <a:p>
            <a:r>
              <a:rPr lang="en-US" altLang="zh-CN" sz="600" dirty="0" err="1"/>
              <a:t>svclist</a:t>
            </a:r>
            <a:r>
              <a:rPr lang="en-US" altLang="zh-CN" sz="600" dirty="0"/>
              <a:t> = </a:t>
            </a:r>
            <a:r>
              <a:rPr lang="en-US" altLang="zh-CN" sz="600" dirty="0" err="1"/>
              <a:t>si</a:t>
            </a:r>
            <a:r>
              <a:rPr lang="en-US" altLang="zh-CN" sz="600" dirty="0"/>
              <a:t>;  </a:t>
            </a:r>
            <a:endParaRPr lang="zh-CN" altLang="en-US" sz="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76056" y="692696"/>
            <a:ext cx="0" cy="5934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7015" y="548680"/>
            <a:ext cx="345097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ser space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27414" y="554435"/>
            <a:ext cx="345097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 space</a:t>
            </a:r>
            <a:endParaRPr lang="zh-CN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062" y="4581128"/>
            <a:ext cx="91359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9512" y="2821449"/>
            <a:ext cx="360040" cy="159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93638" y="347516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9512" y="4789348"/>
            <a:ext cx="360040" cy="159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17958" y="54014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348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4" grpId="0" animBg="1"/>
      <p:bldP spid="25" grpId="0" animBg="1"/>
      <p:bldP spid="31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 service register it to </a:t>
            </a:r>
            <a:r>
              <a:rPr lang="en-US" altLang="zh-CN" dirty="0" err="1"/>
              <a:t>sm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146434" name="Picture 2" descr="http://hi.csdn.net/attachment/201107/24/0_1311530322F5j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6632"/>
            <a:ext cx="3672408" cy="699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832" y="764704"/>
            <a:ext cx="8589640" cy="2520280"/>
          </a:xfrm>
        </p:spPr>
        <p:txBody>
          <a:bodyPr>
            <a:normAutofit/>
          </a:bodyPr>
          <a:lstStyle/>
          <a:p>
            <a:r>
              <a:rPr lang="en-US" dirty="0" smtClean="0"/>
              <a:t>Message flow</a:t>
            </a:r>
          </a:p>
          <a:p>
            <a:pPr lvl="1"/>
            <a:r>
              <a:rPr lang="en-US" dirty="0" smtClean="0"/>
              <a:t>Only covers first 6 steps in </a:t>
            </a:r>
            <a:r>
              <a:rPr lang="en-US" dirty="0" err="1" smtClean="0"/>
              <a:t>sd</a:t>
            </a:r>
            <a:r>
              <a:rPr lang="en-US" dirty="0" smtClean="0"/>
              <a:t> before</a:t>
            </a:r>
          </a:p>
          <a:p>
            <a:pPr lvl="1"/>
            <a:r>
              <a:rPr lang="en-US" dirty="0" smtClean="0"/>
              <a:t>The state machine is hard to analyze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3140968"/>
            <a:ext cx="858964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57A3"/>
              </a:buClr>
              <a:buSzPct val="120000"/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binder is quick?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52" y="3860168"/>
            <a:ext cx="1519668" cy="3609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19758" y="5085184"/>
            <a:ext cx="1519668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" name="Oval 2"/>
          <p:cNvSpPr/>
          <p:nvPr/>
        </p:nvSpPr>
        <p:spPr>
          <a:xfrm>
            <a:off x="3851920" y="3968180"/>
            <a:ext cx="1296144" cy="133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5" name="Oval 4"/>
          <p:cNvSpPr/>
          <p:nvPr/>
        </p:nvSpPr>
        <p:spPr>
          <a:xfrm>
            <a:off x="2339752" y="3869185"/>
            <a:ext cx="936104" cy="558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47864" y="3717032"/>
            <a:ext cx="0" cy="24482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1520" y="4869160"/>
            <a:ext cx="309634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</p:cNvCxnSpPr>
          <p:nvPr/>
        </p:nvCxnSpPr>
        <p:spPr>
          <a:xfrm>
            <a:off x="3275856" y="4148436"/>
            <a:ext cx="576064" cy="2792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3888" y="37170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copy</a:t>
            </a:r>
            <a:endParaRPr lang="zh-CN" altLang="en-US" dirty="0"/>
          </a:p>
        </p:txBody>
      </p:sp>
      <p:sp>
        <p:nvSpPr>
          <p:cNvPr id="23" name="Oval 22"/>
          <p:cNvSpPr/>
          <p:nvPr/>
        </p:nvSpPr>
        <p:spPr>
          <a:xfrm>
            <a:off x="2339752" y="5265204"/>
            <a:ext cx="936104" cy="558502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cxnSp>
        <p:nvCxnSpPr>
          <p:cNvPr id="24" name="Straight Arrow Connector 23"/>
          <p:cNvCxnSpPr>
            <a:endCxn id="23" idx="6"/>
          </p:cNvCxnSpPr>
          <p:nvPr/>
        </p:nvCxnSpPr>
        <p:spPr>
          <a:xfrm flipH="1">
            <a:off x="3275856" y="5085184"/>
            <a:ext cx="624021" cy="459271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3887" y="550997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04710" y="6093296"/>
            <a:ext cx="162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Just one 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543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 service register it to </a:t>
            </a:r>
            <a:r>
              <a:rPr lang="en-US" altLang="zh-CN" dirty="0" err="1"/>
              <a:t>sm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1808" y="1775421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IPCThreadState</a:t>
            </a:r>
            <a:r>
              <a:rPr lang="en-US" altLang="zh-CN" dirty="0"/>
              <a:t>::self()-&gt;</a:t>
            </a:r>
            <a:r>
              <a:rPr lang="en-US" altLang="zh-CN" dirty="0" err="1"/>
              <a:t>joinThreadPool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752" y="2351485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talkWithDriver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/>
              <a:t>cmd</a:t>
            </a:r>
            <a:r>
              <a:rPr lang="en-US" altLang="zh-CN" dirty="0"/>
              <a:t> = mIn.readInt32(); </a:t>
            </a:r>
            <a:endParaRPr lang="en-US" altLang="zh-CN" dirty="0" smtClean="0"/>
          </a:p>
          <a:p>
            <a:r>
              <a:rPr lang="en-US" altLang="zh-CN" dirty="0" err="1"/>
              <a:t>executeCommand</a:t>
            </a:r>
            <a:r>
              <a:rPr lang="en-US" altLang="zh-CN" dirty="0"/>
              <a:t>(</a:t>
            </a:r>
            <a:r>
              <a:rPr lang="en-US" altLang="zh-CN" dirty="0" err="1"/>
              <a:t>cmd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4629" y="3647629"/>
            <a:ext cx="805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case</a:t>
            </a:r>
            <a:r>
              <a:rPr lang="en-US" altLang="zh-CN" dirty="0"/>
              <a:t> BR_TRANSACTION:  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BBinder</a:t>
            </a:r>
            <a:r>
              <a:rPr lang="en-US" altLang="zh-CN" dirty="0"/>
              <a:t>&gt; b((</a:t>
            </a:r>
            <a:r>
              <a:rPr lang="en-US" altLang="zh-CN" dirty="0" err="1"/>
              <a:t>BBinder</a:t>
            </a:r>
            <a:r>
              <a:rPr lang="en-US" altLang="zh-CN" dirty="0"/>
              <a:t>*)</a:t>
            </a:r>
            <a:r>
              <a:rPr lang="en-US" altLang="zh-CN" dirty="0" err="1"/>
              <a:t>tr.cookie</a:t>
            </a:r>
            <a:r>
              <a:rPr lang="en-US" altLang="zh-CN" dirty="0"/>
              <a:t>);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 err="1"/>
              <a:t>const</a:t>
            </a:r>
            <a:r>
              <a:rPr lang="en-US" altLang="zh-CN" dirty="0"/>
              <a:t> </a:t>
            </a:r>
            <a:r>
              <a:rPr lang="en-US" altLang="zh-CN" dirty="0" err="1"/>
              <a:t>status_t</a:t>
            </a:r>
            <a:r>
              <a:rPr lang="en-US" altLang="zh-CN" dirty="0"/>
              <a:t> error = b-&gt;transact(</a:t>
            </a:r>
            <a:r>
              <a:rPr lang="en-US" altLang="zh-CN" dirty="0" err="1"/>
              <a:t>tr.code</a:t>
            </a:r>
            <a:r>
              <a:rPr lang="en-US" altLang="zh-CN" dirty="0"/>
              <a:t>, buffer, &amp;reply, </a:t>
            </a:r>
            <a:r>
              <a:rPr lang="en-US" altLang="zh-CN" dirty="0" err="1"/>
              <a:t>tr.flags</a:t>
            </a:r>
            <a:r>
              <a:rPr lang="en-US" altLang="zh-CN" dirty="0"/>
              <a:t>);   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9991" y="4943773"/>
            <a:ext cx="391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onTransact</a:t>
            </a:r>
            <a:r>
              <a:rPr lang="en-US" altLang="zh-CN" dirty="0"/>
              <a:t>(code, data, reply, flags); 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52080" y="5735861"/>
            <a:ext cx="533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BnMediaPlayerService</a:t>
            </a:r>
            <a:r>
              <a:rPr lang="en-US" altLang="zh-CN" dirty="0"/>
              <a:t>::</a:t>
            </a:r>
            <a:r>
              <a:rPr lang="en-US" altLang="zh-CN" dirty="0" err="1" smtClean="0"/>
              <a:t>onTransact</a:t>
            </a:r>
            <a:r>
              <a:rPr lang="en-US" altLang="zh-CN" dirty="0" smtClean="0"/>
              <a:t>(uint32 code…)</a:t>
            </a:r>
            <a:endParaRPr lang="zh-CN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0832" y="764704"/>
            <a:ext cx="858964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Wait and response</a:t>
            </a:r>
          </a:p>
        </p:txBody>
      </p:sp>
      <p:sp>
        <p:nvSpPr>
          <p:cNvPr id="3" name="Right Arrow 2"/>
          <p:cNvSpPr/>
          <p:nvPr/>
        </p:nvSpPr>
        <p:spPr>
          <a:xfrm rot="5400000">
            <a:off x="2389112" y="2248119"/>
            <a:ext cx="396044" cy="206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3216095" y="3346241"/>
            <a:ext cx="396044" cy="206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148282" y="4682042"/>
            <a:ext cx="396044" cy="206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4901779" y="5407761"/>
            <a:ext cx="396044" cy="206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/>
          <p:cNvSpPr/>
          <p:nvPr/>
        </p:nvSpPr>
        <p:spPr>
          <a:xfrm>
            <a:off x="3640132" y="3913531"/>
            <a:ext cx="2156109" cy="391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3274815"/>
            <a:ext cx="576064" cy="63871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8104" y="288186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dirty="0" err="1"/>
              <a:t>MediaPlayerService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35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 animBg="1"/>
      <p:bldP spid="15" grpId="0" animBg="1"/>
      <p:bldP spid="17" grpId="0" animBg="1"/>
      <p:bldP spid="19" grpId="0" animBg="1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/>
              <a:t>A typical class map in service side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150530" name="Picture 2" descr="http://hi.csdn.net/attachment/201107/24/0_1311479168os8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774382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7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8351837" cy="5715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ea typeface="宋体" pitchFamily="2" charset="-122"/>
              </a:rPr>
              <a:t>Nominee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82415607"/>
              </p:ext>
            </p:extLst>
          </p:nvPr>
        </p:nvGraphicFramePr>
        <p:xfrm>
          <a:off x="539750" y="1091853"/>
          <a:ext cx="8351838" cy="449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825" y="76562"/>
            <a:ext cx="712946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900" b="1" dirty="0" smtClean="0">
                <a:solidFill>
                  <a:schemeClr val="bg1"/>
                </a:solidFill>
                <a:ea typeface="宋体" pitchFamily="2" charset="-122"/>
              </a:rPr>
              <a:t>Agenda</a:t>
            </a:r>
            <a:endParaRPr lang="en-US" altLang="zh-CN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20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sz="2100" dirty="0"/>
              <a:t>A typical data wrapper flow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20592" y="548680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binder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716016" y="548680"/>
            <a:ext cx="2736304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20592" y="1340768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flat_binder_object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716016" y="1340768"/>
            <a:ext cx="2736304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Parcel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20592" y="2132856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Parcel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6016" y="2132856"/>
            <a:ext cx="2736304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Parcel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0592" y="2924944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binder_transaction_data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16016" y="2924944"/>
            <a:ext cx="2736304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IPCThreadState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0592" y="3717032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binder_write_read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16016" y="3717032"/>
            <a:ext cx="2736304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IPCThreadState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0592" y="4509120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binder_write_read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16016" y="4509120"/>
            <a:ext cx="2736304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binder_ioctl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0592" y="5301208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binder_transaction_data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16016" y="5301208"/>
            <a:ext cx="2736304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binder_thread_write</a:t>
            </a:r>
            <a:r>
              <a:rPr lang="en-US" altLang="zh-CN" dirty="0" smtClean="0"/>
              <a:t>/read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0592" y="6093296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binder_transaction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3516" y="6093296"/>
            <a:ext cx="2736304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binder_transaction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2288744" y="1124744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2288744" y="1916832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0"/>
          </p:cNvCxnSpPr>
          <p:nvPr/>
        </p:nvCxnSpPr>
        <p:spPr>
          <a:xfrm>
            <a:off x="2288744" y="2708920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3" idx="0"/>
          </p:cNvCxnSpPr>
          <p:nvPr/>
        </p:nvCxnSpPr>
        <p:spPr>
          <a:xfrm>
            <a:off x="2288744" y="3501008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5" idx="0"/>
          </p:cNvCxnSpPr>
          <p:nvPr/>
        </p:nvCxnSpPr>
        <p:spPr>
          <a:xfrm>
            <a:off x="2288744" y="4293096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7" idx="0"/>
          </p:cNvCxnSpPr>
          <p:nvPr/>
        </p:nvCxnSpPr>
        <p:spPr>
          <a:xfrm>
            <a:off x="2288744" y="5085184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2"/>
            <a:endCxn id="19" idx="0"/>
          </p:cNvCxnSpPr>
          <p:nvPr/>
        </p:nvCxnSpPr>
        <p:spPr>
          <a:xfrm>
            <a:off x="2288744" y="5877272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8" idx="0"/>
          </p:cNvCxnSpPr>
          <p:nvPr/>
        </p:nvCxnSpPr>
        <p:spPr>
          <a:xfrm>
            <a:off x="6084168" y="1124744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0" idx="0"/>
          </p:cNvCxnSpPr>
          <p:nvPr/>
        </p:nvCxnSpPr>
        <p:spPr>
          <a:xfrm>
            <a:off x="6084168" y="1916832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2" idx="0"/>
          </p:cNvCxnSpPr>
          <p:nvPr/>
        </p:nvCxnSpPr>
        <p:spPr>
          <a:xfrm>
            <a:off x="6084168" y="2708920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2"/>
            <a:endCxn id="14" idx="0"/>
          </p:cNvCxnSpPr>
          <p:nvPr/>
        </p:nvCxnSpPr>
        <p:spPr>
          <a:xfrm>
            <a:off x="6084168" y="3501008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16" idx="0"/>
          </p:cNvCxnSpPr>
          <p:nvPr/>
        </p:nvCxnSpPr>
        <p:spPr>
          <a:xfrm>
            <a:off x="6084168" y="4293096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18" idx="0"/>
          </p:cNvCxnSpPr>
          <p:nvPr/>
        </p:nvCxnSpPr>
        <p:spPr>
          <a:xfrm>
            <a:off x="6084168" y="5085184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2"/>
            <a:endCxn id="20" idx="0"/>
          </p:cNvCxnSpPr>
          <p:nvPr/>
        </p:nvCxnSpPr>
        <p:spPr>
          <a:xfrm>
            <a:off x="6084168" y="5877272"/>
            <a:ext cx="750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555776" y="5877272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555776" y="5085184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55776" y="4293096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555776" y="3501008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555776" y="2708920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55776" y="1916832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555776" y="1124744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796136" y="1124744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796136" y="1916832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796136" y="2708920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96136" y="3501008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796136" y="4293096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796136" y="5085184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796136" y="5877272"/>
            <a:ext cx="0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13480" y="620688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Rectangle 78"/>
          <p:cNvSpPr/>
          <p:nvPr/>
        </p:nvSpPr>
        <p:spPr>
          <a:xfrm>
            <a:off x="7992712" y="555948"/>
            <a:ext cx="360040" cy="1792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-448155" y="1300118"/>
            <a:ext cx="17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structure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313281" y="1300119"/>
            <a:ext cx="17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 &amp;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-9918" y="4410236"/>
            <a:ext cx="913593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596336" y="4076192"/>
            <a:ext cx="1519668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ser space</a:t>
            </a:r>
            <a:endParaRPr lang="zh-CN" altLang="en-US" dirty="0"/>
          </a:p>
        </p:txBody>
      </p:sp>
      <p:sp>
        <p:nvSpPr>
          <p:cNvPr id="84" name="Rectangle 83"/>
          <p:cNvSpPr/>
          <p:nvPr/>
        </p:nvSpPr>
        <p:spPr>
          <a:xfrm>
            <a:off x="7596336" y="4583304"/>
            <a:ext cx="1519668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641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76256" y="1367558"/>
            <a:ext cx="2051720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860033" y="1633508"/>
            <a:ext cx="1728192" cy="16590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000" dirty="0"/>
              <a:t>A typical data wrapper flow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71600" y="2132856"/>
            <a:ext cx="1728192" cy="2592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132856"/>
            <a:ext cx="1584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b="1" dirty="0" err="1"/>
              <a:t>flat_binder_object</a:t>
            </a:r>
            <a:r>
              <a:rPr lang="en-US" altLang="zh-CN" sz="900" dirty="0"/>
              <a:t> {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/* 8 bytes for </a:t>
            </a:r>
            <a:r>
              <a:rPr lang="en-US" altLang="zh-CN" sz="900" dirty="0" err="1"/>
              <a:t>large_flat_header</a:t>
            </a:r>
            <a:r>
              <a:rPr lang="en-US" altLang="zh-CN" sz="900" dirty="0"/>
              <a:t>. */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unsigned long       type;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unsigned long       flags;  </a:t>
            </a:r>
            <a:endParaRPr lang="zh-CN" altLang="en-US" sz="900" dirty="0"/>
          </a:p>
          <a:p>
            <a:r>
              <a:rPr lang="zh-CN" altLang="en-US" sz="900" dirty="0"/>
              <a:t>  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/* 8 bytes of data. */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union {  </a:t>
            </a:r>
            <a:endParaRPr lang="en-US" altLang="zh-CN" sz="900" dirty="0" smtClean="0"/>
          </a:p>
          <a:p>
            <a:r>
              <a:rPr lang="en-US" altLang="zh-CN" sz="900" dirty="0" smtClean="0"/>
              <a:t>      /* </a:t>
            </a:r>
            <a:r>
              <a:rPr lang="en-US" altLang="zh-CN" sz="900" dirty="0"/>
              <a:t>local object */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zh-CN" altLang="en-US" sz="900" dirty="0" smtClean="0"/>
              <a:t>  </a:t>
            </a:r>
            <a:r>
              <a:rPr lang="en-US" altLang="zh-CN" sz="900" dirty="0" smtClean="0"/>
              <a:t>void        </a:t>
            </a:r>
            <a:r>
              <a:rPr lang="en-US" altLang="zh-CN" sz="900" dirty="0"/>
              <a:t>*</a:t>
            </a:r>
            <a:r>
              <a:rPr lang="en-US" altLang="zh-CN" sz="900" dirty="0" smtClean="0"/>
              <a:t>binder;</a:t>
            </a:r>
          </a:p>
          <a:p>
            <a:r>
              <a:rPr lang="en-US" altLang="zh-CN" sz="900" dirty="0" smtClean="0"/>
              <a:t>      /* </a:t>
            </a:r>
            <a:r>
              <a:rPr lang="en-US" altLang="zh-CN" sz="900" dirty="0"/>
              <a:t>remote object */</a:t>
            </a:r>
            <a:r>
              <a:rPr lang="zh-CN" altLang="en-US" sz="900" dirty="0" smtClean="0"/>
              <a:t>              </a:t>
            </a:r>
            <a:r>
              <a:rPr lang="en-US" altLang="zh-CN" sz="900" dirty="0" smtClean="0"/>
              <a:t>signed </a:t>
            </a:r>
            <a:r>
              <a:rPr lang="en-US" altLang="zh-CN" sz="900" dirty="0"/>
              <a:t>long handle;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};  </a:t>
            </a:r>
            <a:endParaRPr lang="zh-CN" altLang="en-US" sz="900" dirty="0"/>
          </a:p>
          <a:p>
            <a:r>
              <a:rPr lang="zh-CN" altLang="en-US" sz="900" dirty="0"/>
              <a:t>  </a:t>
            </a:r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/* extra data associated </a:t>
            </a:r>
            <a:r>
              <a:rPr lang="en-US" altLang="zh-CN" sz="900" dirty="0" smtClean="0"/>
              <a:t>   with </a:t>
            </a:r>
            <a:r>
              <a:rPr lang="en-US" altLang="zh-CN" sz="900" dirty="0"/>
              <a:t>local object */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void            *cookie;  </a:t>
            </a:r>
            <a:endParaRPr lang="zh-CN" altLang="en-US" sz="900" dirty="0"/>
          </a:p>
          <a:p>
            <a:r>
              <a:rPr lang="en-US" altLang="zh-CN" sz="900" dirty="0"/>
              <a:t>}; </a:t>
            </a:r>
            <a:endParaRPr lang="zh-CN" altLang="en-US" sz="900" dirty="0"/>
          </a:p>
          <a:p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987823" y="908720"/>
            <a:ext cx="1728192" cy="3816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3808" y="914088"/>
            <a:ext cx="17842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b="1" dirty="0" err="1"/>
              <a:t>binder_transaction_data</a:t>
            </a:r>
            <a:r>
              <a:rPr lang="en-US" altLang="zh-CN" sz="900" dirty="0"/>
              <a:t> {  </a:t>
            </a:r>
            <a:endParaRPr lang="zh-CN" altLang="en-US" sz="900" dirty="0"/>
          </a:p>
          <a:p>
            <a:r>
              <a:rPr lang="en-US" altLang="zh-CN" sz="900" dirty="0" smtClean="0"/>
              <a:t>union </a:t>
            </a:r>
            <a:r>
              <a:rPr lang="en-US" altLang="zh-CN" sz="900" dirty="0"/>
              <a:t>{  </a:t>
            </a:r>
            <a:endParaRPr lang="zh-CN" altLang="en-US" sz="900" dirty="0"/>
          </a:p>
          <a:p>
            <a:r>
              <a:rPr lang="zh-CN" altLang="en-US" sz="900" dirty="0"/>
              <a:t>        </a:t>
            </a:r>
            <a:r>
              <a:rPr lang="en-US" altLang="zh-CN" sz="900" dirty="0" err="1"/>
              <a:t>size_t</a:t>
            </a:r>
            <a:r>
              <a:rPr lang="en-US" altLang="zh-CN" sz="900" dirty="0"/>
              <a:t>  handle; </a:t>
            </a:r>
            <a:endParaRPr lang="zh-CN" altLang="en-US" sz="900" dirty="0"/>
          </a:p>
          <a:p>
            <a:r>
              <a:rPr lang="zh-CN" altLang="en-US" sz="900" dirty="0"/>
              <a:t>        </a:t>
            </a:r>
            <a:r>
              <a:rPr lang="en-US" altLang="zh-CN" sz="900" dirty="0"/>
              <a:t>void    *</a:t>
            </a:r>
            <a:r>
              <a:rPr lang="en-US" altLang="zh-CN" sz="900" dirty="0" err="1"/>
              <a:t>ptr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} </a:t>
            </a:r>
            <a:r>
              <a:rPr lang="en-US" altLang="zh-CN" sz="900" dirty="0"/>
              <a:t>target;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void        *cookie;  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fr-FR" altLang="zh-CN" sz="900" dirty="0" err="1"/>
              <a:t>unsigned</a:t>
            </a:r>
            <a:r>
              <a:rPr lang="fr-FR" altLang="zh-CN" sz="900" dirty="0"/>
              <a:t> </a:t>
            </a:r>
            <a:r>
              <a:rPr lang="fr-FR" altLang="zh-CN" sz="900" dirty="0" err="1"/>
              <a:t>int</a:t>
            </a:r>
            <a:r>
              <a:rPr lang="fr-FR" altLang="zh-CN" sz="900" dirty="0"/>
              <a:t>    code; </a:t>
            </a:r>
            <a:endParaRPr lang="zh-CN" altLang="en-US" sz="900" dirty="0"/>
          </a:p>
          <a:p>
            <a:r>
              <a:rPr lang="en-US" altLang="zh-CN" sz="900" dirty="0" smtClean="0"/>
              <a:t>    unsigned 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   flags;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pid_t</a:t>
            </a:r>
            <a:r>
              <a:rPr lang="en-US" altLang="zh-CN" sz="900" dirty="0"/>
              <a:t>       </a:t>
            </a:r>
            <a:r>
              <a:rPr lang="en-US" altLang="zh-CN" sz="900" dirty="0" err="1"/>
              <a:t>sender_pid</a:t>
            </a:r>
            <a:r>
              <a:rPr lang="en-US" altLang="zh-CN" sz="900" dirty="0"/>
              <a:t>;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uid_t</a:t>
            </a:r>
            <a:r>
              <a:rPr lang="en-US" altLang="zh-CN" sz="900" dirty="0"/>
              <a:t>       </a:t>
            </a:r>
            <a:r>
              <a:rPr lang="en-US" altLang="zh-CN" sz="900" dirty="0" err="1"/>
              <a:t>sender_euid</a:t>
            </a:r>
            <a:r>
              <a:rPr lang="en-US" altLang="zh-CN" sz="900" dirty="0"/>
              <a:t>;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size_t</a:t>
            </a:r>
            <a:r>
              <a:rPr lang="en-US" altLang="zh-CN" sz="900" dirty="0"/>
              <a:t>      </a:t>
            </a:r>
            <a:r>
              <a:rPr lang="en-US" altLang="zh-CN" sz="900" dirty="0" err="1"/>
              <a:t>data_size</a:t>
            </a:r>
            <a:r>
              <a:rPr lang="en-US" altLang="zh-CN" sz="900" dirty="0"/>
              <a:t>;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 err="1"/>
              <a:t>size_t</a:t>
            </a:r>
            <a:r>
              <a:rPr lang="en-US" altLang="zh-CN" sz="900" dirty="0"/>
              <a:t>      </a:t>
            </a:r>
            <a:r>
              <a:rPr lang="en-US" altLang="zh-CN" sz="900" dirty="0" err="1"/>
              <a:t>offsets_size</a:t>
            </a:r>
            <a:r>
              <a:rPr lang="en-US" altLang="zh-CN" sz="900" dirty="0"/>
              <a:t>; </a:t>
            </a:r>
            <a:endParaRPr lang="zh-CN" altLang="en-US" sz="900" dirty="0"/>
          </a:p>
          <a:p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union </a:t>
            </a:r>
            <a:r>
              <a:rPr lang="en-US" altLang="zh-CN" sz="900" dirty="0"/>
              <a:t>{  </a:t>
            </a:r>
            <a:endParaRPr lang="zh-CN" altLang="en-US" sz="900" dirty="0"/>
          </a:p>
          <a:p>
            <a:r>
              <a:rPr lang="zh-CN" altLang="en-US" sz="900" dirty="0"/>
              <a:t>        </a:t>
            </a:r>
            <a:r>
              <a:rPr lang="en-US" altLang="zh-CN" sz="900" dirty="0" err="1"/>
              <a:t>struct</a:t>
            </a:r>
            <a:r>
              <a:rPr lang="en-US" altLang="zh-CN" sz="900" dirty="0"/>
              <a:t> {  </a:t>
            </a:r>
            <a:endParaRPr lang="zh-CN" altLang="en-US" sz="900" dirty="0"/>
          </a:p>
          <a:p>
            <a:r>
              <a:rPr lang="zh-CN" altLang="en-US" sz="900" dirty="0"/>
              <a:t>            </a:t>
            </a:r>
            <a:r>
              <a:rPr lang="en-US" altLang="zh-CN" sz="900" dirty="0"/>
              <a:t>/* transaction data */  </a:t>
            </a:r>
            <a:endParaRPr lang="zh-CN" altLang="en-US" sz="900" dirty="0"/>
          </a:p>
          <a:p>
            <a:r>
              <a:rPr lang="zh-CN" altLang="en-US" sz="900" dirty="0"/>
              <a:t>            </a:t>
            </a:r>
            <a:r>
              <a:rPr lang="en-US" altLang="zh-CN" sz="900" dirty="0" err="1"/>
              <a:t>const</a:t>
            </a:r>
            <a:r>
              <a:rPr lang="en-US" altLang="zh-CN" sz="900" dirty="0"/>
              <a:t> void  *buffer;  </a:t>
            </a:r>
            <a:endParaRPr lang="zh-CN" altLang="en-US" sz="900" dirty="0"/>
          </a:p>
          <a:p>
            <a:r>
              <a:rPr lang="zh-CN" altLang="en-US" sz="900" dirty="0"/>
              <a:t>            </a:t>
            </a:r>
            <a:r>
              <a:rPr lang="en-US" altLang="zh-CN" sz="900" dirty="0"/>
              <a:t>/* offsets from buffer to </a:t>
            </a:r>
            <a:endParaRPr lang="en-US" altLang="zh-CN" sz="900" dirty="0" smtClean="0"/>
          </a:p>
          <a:p>
            <a:r>
              <a:rPr lang="en-US" altLang="zh-CN" sz="900" dirty="0" smtClean="0"/>
              <a:t>    </a:t>
            </a:r>
            <a:r>
              <a:rPr lang="en-US" altLang="zh-CN" sz="900" dirty="0" err="1" smtClean="0"/>
              <a:t>flat_binder_object</a:t>
            </a:r>
            <a:r>
              <a:rPr lang="en-US" altLang="zh-CN" sz="900" dirty="0" smtClean="0"/>
              <a:t> </a:t>
            </a:r>
            <a:r>
              <a:rPr lang="en-US" altLang="zh-CN" sz="900" dirty="0" err="1"/>
              <a:t>structs</a:t>
            </a:r>
            <a:r>
              <a:rPr lang="en-US" altLang="zh-CN" sz="900" dirty="0"/>
              <a:t> */  </a:t>
            </a:r>
            <a:endParaRPr lang="zh-CN" altLang="en-US" sz="900" dirty="0"/>
          </a:p>
          <a:p>
            <a:r>
              <a:rPr lang="zh-CN" altLang="en-US" sz="900" dirty="0"/>
              <a:t>            </a:t>
            </a:r>
            <a:r>
              <a:rPr lang="en-US" altLang="zh-CN" sz="900" dirty="0" err="1"/>
              <a:t>const</a:t>
            </a:r>
            <a:r>
              <a:rPr lang="en-US" altLang="zh-CN" sz="900" dirty="0"/>
              <a:t> void  *offsets;  </a:t>
            </a:r>
            <a:endParaRPr lang="zh-CN" altLang="en-US" sz="900" dirty="0"/>
          </a:p>
          <a:p>
            <a:r>
              <a:rPr lang="zh-CN" altLang="en-US" sz="900" dirty="0"/>
              <a:t>        </a:t>
            </a:r>
            <a:r>
              <a:rPr lang="en-US" altLang="zh-CN" sz="900" dirty="0"/>
              <a:t>} </a:t>
            </a:r>
            <a:r>
              <a:rPr lang="en-US" altLang="zh-CN" sz="900" dirty="0" err="1"/>
              <a:t>ptr</a:t>
            </a:r>
            <a:r>
              <a:rPr lang="en-US" altLang="zh-CN" sz="900" dirty="0"/>
              <a:t>;  </a:t>
            </a:r>
            <a:endParaRPr lang="zh-CN" altLang="en-US" sz="900" dirty="0"/>
          </a:p>
          <a:p>
            <a:r>
              <a:rPr lang="zh-CN" altLang="en-US" sz="900" dirty="0"/>
              <a:t>        </a:t>
            </a:r>
            <a:r>
              <a:rPr lang="en-US" altLang="zh-CN" sz="900" dirty="0"/>
              <a:t>uint8_t </a:t>
            </a:r>
            <a:r>
              <a:rPr lang="en-US" altLang="zh-CN" sz="900" dirty="0" err="1"/>
              <a:t>buf</a:t>
            </a:r>
            <a:r>
              <a:rPr lang="en-US" altLang="zh-CN" sz="900" dirty="0"/>
              <a:t>[8];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} data;  </a:t>
            </a:r>
            <a:endParaRPr lang="zh-CN" altLang="en-US" sz="900" dirty="0"/>
          </a:p>
          <a:p>
            <a:r>
              <a:rPr lang="en-US" altLang="zh-CN" sz="900" dirty="0"/>
              <a:t>};  </a:t>
            </a:r>
            <a:endParaRPr lang="zh-CN" altLang="en-US" sz="900" dirty="0"/>
          </a:p>
          <a:p>
            <a:endParaRPr lang="zh-CN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4866477" y="1776571"/>
            <a:ext cx="180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b="1" dirty="0" err="1"/>
              <a:t>binder_write_read</a:t>
            </a:r>
            <a:r>
              <a:rPr lang="en-US" altLang="zh-CN" sz="900" dirty="0"/>
              <a:t> {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signed long </a:t>
            </a:r>
            <a:r>
              <a:rPr lang="en-US" altLang="zh-CN" sz="900" dirty="0" err="1"/>
              <a:t>write_size</a:t>
            </a:r>
            <a:r>
              <a:rPr lang="en-US" altLang="zh-CN" sz="900" dirty="0"/>
              <a:t>; 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signed </a:t>
            </a:r>
            <a:r>
              <a:rPr lang="en-US" altLang="zh-CN" sz="900" dirty="0"/>
              <a:t>long </a:t>
            </a:r>
            <a:r>
              <a:rPr lang="en-US" altLang="zh-CN" sz="900" dirty="0" err="1"/>
              <a:t>write_consumed</a:t>
            </a:r>
            <a:r>
              <a:rPr lang="en-US" altLang="zh-CN" sz="900" dirty="0"/>
              <a:t>;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unsigned long   </a:t>
            </a:r>
            <a:r>
              <a:rPr lang="en-US" altLang="zh-CN" sz="900" dirty="0" err="1"/>
              <a:t>write_buffer</a:t>
            </a:r>
            <a:r>
              <a:rPr lang="en-US" altLang="zh-CN" sz="900" dirty="0"/>
              <a:t>;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signed long </a:t>
            </a:r>
            <a:r>
              <a:rPr lang="en-US" altLang="zh-CN" sz="900" dirty="0" err="1"/>
              <a:t>read_size</a:t>
            </a:r>
            <a:r>
              <a:rPr lang="en-US" altLang="zh-CN" sz="900" dirty="0"/>
              <a:t>;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signed long </a:t>
            </a:r>
            <a:r>
              <a:rPr lang="en-US" altLang="zh-CN" sz="900" dirty="0" err="1"/>
              <a:t>read_consumed</a:t>
            </a:r>
            <a:r>
              <a:rPr lang="en-US" altLang="zh-CN" sz="900" dirty="0"/>
              <a:t>;  </a:t>
            </a:r>
            <a:endParaRPr lang="zh-CN" altLang="en-US" sz="900" dirty="0"/>
          </a:p>
          <a:p>
            <a:r>
              <a:rPr lang="zh-CN" altLang="en-US" sz="900" dirty="0"/>
              <a:t>    </a:t>
            </a:r>
            <a:r>
              <a:rPr lang="en-US" altLang="zh-CN" sz="900" dirty="0"/>
              <a:t>unsigned long   </a:t>
            </a:r>
            <a:r>
              <a:rPr lang="en-US" altLang="zh-CN" sz="900" dirty="0" err="1"/>
              <a:t>read_buffer</a:t>
            </a:r>
            <a:r>
              <a:rPr lang="en-US" altLang="zh-CN" sz="900" dirty="0"/>
              <a:t>;  </a:t>
            </a:r>
            <a:endParaRPr lang="zh-CN" altLang="en-US" sz="900" dirty="0"/>
          </a:p>
          <a:p>
            <a:r>
              <a:rPr lang="en-US" altLang="zh-CN" sz="900" dirty="0"/>
              <a:t>};  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1365769"/>
            <a:ext cx="223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b="1" dirty="0" err="1"/>
              <a:t>binder_transaction</a:t>
            </a:r>
            <a:r>
              <a:rPr lang="en-US" altLang="zh-CN" sz="900" dirty="0"/>
              <a:t> {</a:t>
            </a:r>
            <a:endParaRPr lang="zh-CN" altLang="en-US" sz="900" dirty="0"/>
          </a:p>
          <a:p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debug_id</a:t>
            </a:r>
            <a:r>
              <a:rPr lang="en-US" altLang="zh-CN" sz="900" dirty="0"/>
              <a:t>;</a:t>
            </a:r>
            <a:endParaRPr lang="zh-CN" altLang="en-US" sz="900" dirty="0"/>
          </a:p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binder_work</a:t>
            </a:r>
            <a:r>
              <a:rPr lang="en-US" altLang="zh-CN" sz="900" dirty="0"/>
              <a:t> work;</a:t>
            </a:r>
            <a:endParaRPr lang="zh-CN" altLang="en-US" sz="900" dirty="0"/>
          </a:p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binder_thread</a:t>
            </a:r>
            <a:r>
              <a:rPr lang="en-US" altLang="zh-CN" sz="900" dirty="0"/>
              <a:t> *from;</a:t>
            </a:r>
            <a:endParaRPr lang="zh-CN" altLang="en-US" sz="900" dirty="0"/>
          </a:p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binder_transaction</a:t>
            </a:r>
            <a:r>
              <a:rPr lang="en-US" altLang="zh-CN" sz="900" dirty="0"/>
              <a:t> *</a:t>
            </a:r>
            <a:r>
              <a:rPr lang="en-US" altLang="zh-CN" sz="900" dirty="0" err="1"/>
              <a:t>from_parent</a:t>
            </a:r>
            <a:r>
              <a:rPr lang="en-US" altLang="zh-CN" sz="900" dirty="0"/>
              <a:t>;</a:t>
            </a:r>
            <a:endParaRPr lang="zh-CN" altLang="en-US" sz="900" dirty="0"/>
          </a:p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binder_proc</a:t>
            </a:r>
            <a:r>
              <a:rPr lang="en-US" altLang="zh-CN" sz="900" dirty="0"/>
              <a:t> *</a:t>
            </a:r>
            <a:r>
              <a:rPr lang="en-US" altLang="zh-CN" sz="900" dirty="0" err="1"/>
              <a:t>to_proc</a:t>
            </a:r>
            <a:r>
              <a:rPr lang="en-US" altLang="zh-CN" sz="900" dirty="0"/>
              <a:t>;</a:t>
            </a:r>
            <a:endParaRPr lang="zh-CN" altLang="en-US" sz="900" dirty="0"/>
          </a:p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binder_thread</a:t>
            </a:r>
            <a:r>
              <a:rPr lang="en-US" altLang="zh-CN" sz="900" dirty="0"/>
              <a:t> *</a:t>
            </a:r>
            <a:r>
              <a:rPr lang="en-US" altLang="zh-CN" sz="900" dirty="0" err="1"/>
              <a:t>to_thread</a:t>
            </a:r>
            <a:r>
              <a:rPr lang="en-US" altLang="zh-CN" sz="900" dirty="0"/>
              <a:t>;</a:t>
            </a:r>
            <a:endParaRPr lang="zh-CN" altLang="en-US" sz="900" dirty="0"/>
          </a:p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binder_transaction</a:t>
            </a:r>
            <a:r>
              <a:rPr lang="en-US" altLang="zh-CN" sz="900" dirty="0"/>
              <a:t> *</a:t>
            </a:r>
            <a:r>
              <a:rPr lang="en-US" altLang="zh-CN" sz="900" dirty="0" err="1"/>
              <a:t>to_parent</a:t>
            </a:r>
            <a:r>
              <a:rPr lang="en-US" altLang="zh-CN" sz="900" dirty="0"/>
              <a:t>;</a:t>
            </a:r>
            <a:endParaRPr lang="zh-CN" altLang="en-US" sz="900" dirty="0"/>
          </a:p>
          <a:p>
            <a:r>
              <a:rPr lang="en-US" altLang="zh-CN" sz="900" dirty="0"/>
              <a:t>unsigned need_reply:1;</a:t>
            </a:r>
            <a:endParaRPr lang="zh-CN" altLang="en-US" sz="900" dirty="0"/>
          </a:p>
          <a:p>
            <a:endParaRPr lang="zh-CN" altLang="en-US" sz="900" dirty="0"/>
          </a:p>
          <a:p>
            <a:r>
              <a:rPr lang="en-US" altLang="zh-CN" sz="900" dirty="0" err="1"/>
              <a:t>struct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binder_buffer</a:t>
            </a:r>
            <a:r>
              <a:rPr lang="en-US" altLang="zh-CN" sz="900" dirty="0"/>
              <a:t> *buffer;</a:t>
            </a:r>
            <a:endParaRPr lang="zh-CN" altLang="en-US" sz="900" dirty="0"/>
          </a:p>
          <a:p>
            <a:r>
              <a:rPr lang="en-US" altLang="zh-CN" sz="900" dirty="0"/>
              <a:t>unsigned </a:t>
            </a:r>
            <a:r>
              <a:rPr lang="en-US" altLang="zh-CN" sz="900" dirty="0" err="1"/>
              <a:t>int</a:t>
            </a:r>
            <a:r>
              <a:rPr lang="zh-CN" altLang="en-US" sz="900" dirty="0"/>
              <a:t>	</a:t>
            </a:r>
            <a:r>
              <a:rPr lang="en-US" altLang="zh-CN" sz="900" dirty="0"/>
              <a:t>code;</a:t>
            </a:r>
            <a:endParaRPr lang="zh-CN" altLang="en-US" sz="900" dirty="0"/>
          </a:p>
          <a:p>
            <a:r>
              <a:rPr lang="en-US" altLang="zh-CN" sz="900" dirty="0"/>
              <a:t>unsigned </a:t>
            </a:r>
            <a:r>
              <a:rPr lang="en-US" altLang="zh-CN" sz="900" dirty="0" err="1"/>
              <a:t>int</a:t>
            </a:r>
            <a:r>
              <a:rPr lang="zh-CN" altLang="en-US" sz="900" dirty="0"/>
              <a:t>	</a:t>
            </a:r>
            <a:r>
              <a:rPr lang="en-US" altLang="zh-CN" sz="900" dirty="0"/>
              <a:t>flags;</a:t>
            </a:r>
            <a:endParaRPr lang="zh-CN" altLang="en-US" sz="900" dirty="0"/>
          </a:p>
          <a:p>
            <a:r>
              <a:rPr lang="en-US" altLang="zh-CN" sz="900" dirty="0"/>
              <a:t>long</a:t>
            </a:r>
            <a:r>
              <a:rPr lang="zh-CN" altLang="en-US" sz="900" dirty="0"/>
              <a:t>	</a:t>
            </a:r>
            <a:r>
              <a:rPr lang="en-US" altLang="zh-CN" sz="900" dirty="0"/>
              <a:t>priority;</a:t>
            </a:r>
            <a:endParaRPr lang="zh-CN" altLang="en-US" sz="900" dirty="0"/>
          </a:p>
          <a:p>
            <a:r>
              <a:rPr lang="en-US" altLang="zh-CN" sz="900" dirty="0"/>
              <a:t>long</a:t>
            </a:r>
            <a:r>
              <a:rPr lang="zh-CN" altLang="en-US" sz="900" dirty="0"/>
              <a:t>	</a:t>
            </a:r>
            <a:r>
              <a:rPr lang="en-US" altLang="zh-CN" sz="900" dirty="0" err="1"/>
              <a:t>saved_priority</a:t>
            </a:r>
            <a:r>
              <a:rPr lang="en-US" altLang="zh-CN" sz="900" dirty="0"/>
              <a:t>;</a:t>
            </a:r>
            <a:endParaRPr lang="zh-CN" altLang="en-US" sz="900" dirty="0"/>
          </a:p>
          <a:p>
            <a:r>
              <a:rPr lang="en-US" altLang="zh-CN" sz="900" dirty="0" err="1"/>
              <a:t>uid_t</a:t>
            </a:r>
            <a:r>
              <a:rPr lang="zh-CN" altLang="en-US" sz="900" dirty="0"/>
              <a:t>	</a:t>
            </a:r>
            <a:r>
              <a:rPr lang="en-US" altLang="zh-CN" sz="900" dirty="0" err="1"/>
              <a:t>sender_euid</a:t>
            </a:r>
            <a:r>
              <a:rPr lang="en-US" altLang="zh-CN" sz="900" dirty="0"/>
              <a:t>;</a:t>
            </a:r>
            <a:endParaRPr lang="zh-CN" altLang="en-US" sz="900" dirty="0"/>
          </a:p>
          <a:p>
            <a:r>
              <a:rPr lang="en-US" altLang="zh-CN" sz="900" dirty="0"/>
              <a:t>};</a:t>
            </a:r>
            <a:endParaRPr lang="zh-CN" altLang="en-US" sz="900" dirty="0"/>
          </a:p>
          <a:p>
            <a:endParaRPr lang="zh-CN" altLang="en-US" sz="900" dirty="0"/>
          </a:p>
        </p:txBody>
      </p:sp>
      <p:sp>
        <p:nvSpPr>
          <p:cNvPr id="13" name="Oval 12"/>
          <p:cNvSpPr/>
          <p:nvPr/>
        </p:nvSpPr>
        <p:spPr>
          <a:xfrm>
            <a:off x="-19372" y="3421733"/>
            <a:ext cx="990972" cy="72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new</a:t>
            </a:r>
            <a:r>
              <a:rPr lang="en-US" altLang="zh-CN" sz="900" dirty="0"/>
              <a:t> </a:t>
            </a:r>
            <a:r>
              <a:rPr lang="en-US" altLang="zh-CN" sz="900" dirty="0" err="1"/>
              <a:t>MediaPlayerService</a:t>
            </a:r>
            <a:r>
              <a:rPr lang="en-US" altLang="zh-CN" sz="900" dirty="0"/>
              <a:t>());</a:t>
            </a:r>
            <a:endParaRPr lang="zh-CN" altLang="en-US" sz="900" dirty="0"/>
          </a:p>
        </p:txBody>
      </p:sp>
      <p:sp>
        <p:nvSpPr>
          <p:cNvPr id="14" name="Oval 13"/>
          <p:cNvSpPr/>
          <p:nvPr/>
        </p:nvSpPr>
        <p:spPr>
          <a:xfrm>
            <a:off x="184448" y="1547971"/>
            <a:ext cx="129120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media.player</a:t>
            </a:r>
            <a:r>
              <a:rPr lang="en-US" altLang="zh-CN" sz="1000" dirty="0" smtClean="0"/>
              <a:t> </a:t>
            </a:r>
            <a:endParaRPr lang="zh-CN" alt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179060" y="920863"/>
            <a:ext cx="1350150" cy="50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ADD_SERVICE_TRANSACTION</a:t>
            </a:r>
            <a:endParaRPr lang="zh-CN" altLang="en-US" sz="1000" dirty="0"/>
          </a:p>
        </p:txBody>
      </p:sp>
      <p:cxnSp>
        <p:nvCxnSpPr>
          <p:cNvPr id="17" name="Straight Arrow Connector 16"/>
          <p:cNvCxnSpPr>
            <a:stCxn id="13" idx="5"/>
          </p:cNvCxnSpPr>
          <p:nvPr/>
        </p:nvCxnSpPr>
        <p:spPr>
          <a:xfrm>
            <a:off x="826476" y="4042562"/>
            <a:ext cx="361148" cy="394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7"/>
          </p:cNvCxnSpPr>
          <p:nvPr/>
        </p:nvCxnSpPr>
        <p:spPr>
          <a:xfrm>
            <a:off x="826476" y="3528251"/>
            <a:ext cx="5135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92424" y="1776762"/>
            <a:ext cx="1999456" cy="15802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01434" y="1141731"/>
            <a:ext cx="1702414" cy="863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90300" y="3785406"/>
            <a:ext cx="729572" cy="1430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716015" y="2760747"/>
            <a:ext cx="378287" cy="10258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29516" y="2376735"/>
            <a:ext cx="364786" cy="1408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88225" y="3081071"/>
            <a:ext cx="288031" cy="190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2581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/>
              <a:t>How a client </a:t>
            </a:r>
            <a:r>
              <a:rPr lang="en-US" altLang="zh-CN" dirty="0" smtClean="0"/>
              <a:t>works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get service from </a:t>
            </a:r>
            <a:r>
              <a:rPr lang="en-US" altLang="zh-CN" dirty="0" err="1" smtClean="0"/>
              <a:t>sm</a:t>
            </a:r>
            <a:endParaRPr lang="en-US" altLang="zh-CN" dirty="0" smtClean="0"/>
          </a:p>
          <a:p>
            <a:pPr lvl="1"/>
            <a:r>
              <a:rPr lang="en-US" altLang="zh-CN" dirty="0"/>
              <a:t>get a service manager </a:t>
            </a:r>
            <a:r>
              <a:rPr lang="en-US" altLang="zh-CN" dirty="0" smtClean="0"/>
              <a:t>binder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get service from </a:t>
            </a:r>
            <a:r>
              <a:rPr lang="en-US" altLang="zh-CN" dirty="0" err="1" smtClean="0"/>
              <a:t>sm</a:t>
            </a:r>
            <a:r>
              <a:rPr lang="en-US" altLang="zh-CN" dirty="0" smtClean="0"/>
              <a:t> binder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se service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72816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</a:t>
            </a:r>
            <a:r>
              <a:rPr lang="en-US" altLang="zh-CN" dirty="0"/>
              <a:t>&lt;</a:t>
            </a:r>
            <a:r>
              <a:rPr lang="en-US" altLang="zh-CN" dirty="0" err="1"/>
              <a:t>IServiceManager</a:t>
            </a:r>
            <a:r>
              <a:rPr lang="en-US" altLang="zh-CN" dirty="0"/>
              <a:t>&gt; </a:t>
            </a:r>
            <a:r>
              <a:rPr lang="en-US" altLang="zh-CN" dirty="0" err="1"/>
              <a:t>sm</a:t>
            </a:r>
            <a:r>
              <a:rPr lang="en-US" altLang="zh-CN" dirty="0"/>
              <a:t> = </a:t>
            </a:r>
            <a:r>
              <a:rPr lang="en-US" altLang="zh-CN" dirty="0" err="1"/>
              <a:t>defaultServiceManager</a:t>
            </a:r>
            <a:r>
              <a:rPr lang="en-US" altLang="zh-CN" dirty="0"/>
              <a:t>(); 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904986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binder = </a:t>
            </a:r>
            <a:r>
              <a:rPr lang="en-US" altLang="zh-CN" dirty="0" err="1"/>
              <a:t>sm</a:t>
            </a:r>
            <a:r>
              <a:rPr lang="en-US" altLang="zh-CN" dirty="0"/>
              <a:t>-&gt;</a:t>
            </a:r>
            <a:r>
              <a:rPr lang="en-US" altLang="zh-CN" dirty="0" err="1"/>
              <a:t>getService</a:t>
            </a:r>
            <a:r>
              <a:rPr lang="en-US" altLang="zh-CN" dirty="0"/>
              <a:t>(String16("</a:t>
            </a:r>
            <a:r>
              <a:rPr lang="en-US" altLang="zh-CN" dirty="0" err="1"/>
              <a:t>media.player</a:t>
            </a:r>
            <a:r>
              <a:rPr lang="en-US" altLang="zh-CN" dirty="0"/>
              <a:t>"));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753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/>
              <a:t>A typical class map in client side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1026" name="Picture 2" descr="http://hi.csdn.net/attachment/201107/26/0_13117045717gM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5"/>
            <a:ext cx="8851254" cy="50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38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8351837" cy="5715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ea typeface="宋体" pitchFamily="2" charset="-122"/>
              </a:rPr>
              <a:t>Nominee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72168235"/>
              </p:ext>
            </p:extLst>
          </p:nvPr>
        </p:nvGraphicFramePr>
        <p:xfrm>
          <a:off x="539750" y="1091853"/>
          <a:ext cx="8351838" cy="449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825" y="76562"/>
            <a:ext cx="712946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900" b="1" dirty="0" smtClean="0">
                <a:solidFill>
                  <a:schemeClr val="bg1"/>
                </a:solidFill>
                <a:ea typeface="宋体" pitchFamily="2" charset="-122"/>
              </a:rPr>
              <a:t>Agenda</a:t>
            </a:r>
            <a:endParaRPr lang="en-US" altLang="zh-CN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3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Just a glance of </a:t>
            </a:r>
            <a:r>
              <a:rPr lang="en-US" altLang="zh-CN" dirty="0" smtClean="0"/>
              <a:t>java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9513" y="988854"/>
            <a:ext cx="43204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public</a:t>
            </a:r>
            <a:r>
              <a:rPr lang="en-US" altLang="zh-CN" sz="1050" dirty="0"/>
              <a:t> </a:t>
            </a:r>
            <a:r>
              <a:rPr lang="en-US" altLang="zh-CN" sz="1050" b="1" dirty="0"/>
              <a:t>final</a:t>
            </a:r>
            <a:r>
              <a:rPr lang="en-US" altLang="zh-CN" sz="1050" dirty="0"/>
              <a:t> </a:t>
            </a:r>
            <a:r>
              <a:rPr lang="en-US" altLang="zh-CN" sz="1050" b="1" dirty="0"/>
              <a:t>class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ServiceManager</a:t>
            </a:r>
            <a:r>
              <a:rPr lang="en-US" altLang="zh-CN" sz="1050" dirty="0"/>
              <a:t> {  </a:t>
            </a:r>
          </a:p>
          <a:p>
            <a:r>
              <a:rPr lang="en-US" altLang="zh-CN" sz="1050" dirty="0"/>
              <a:t>    ......  </a:t>
            </a:r>
          </a:p>
          <a:p>
            <a:r>
              <a:rPr lang="en-US" altLang="zh-CN" sz="1050" dirty="0"/>
              <a:t>    </a:t>
            </a:r>
            <a:r>
              <a:rPr lang="en-US" altLang="zh-CN" sz="1050" b="1" dirty="0"/>
              <a:t>private</a:t>
            </a:r>
            <a:r>
              <a:rPr lang="en-US" altLang="zh-CN" sz="1050" dirty="0"/>
              <a:t> </a:t>
            </a:r>
            <a:r>
              <a:rPr lang="en-US" altLang="zh-CN" sz="1050" b="1" dirty="0"/>
              <a:t>static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IServiceManager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sServiceManager</a:t>
            </a:r>
            <a:r>
              <a:rPr lang="en-US" altLang="zh-CN" sz="1050" dirty="0"/>
              <a:t>;  </a:t>
            </a:r>
          </a:p>
          <a:p>
            <a:r>
              <a:rPr lang="en-US" altLang="zh-CN" sz="1050" dirty="0"/>
              <a:t>    ......  </a:t>
            </a:r>
          </a:p>
          <a:p>
            <a:r>
              <a:rPr lang="en-US" altLang="zh-CN" sz="1050" dirty="0"/>
              <a:t>    </a:t>
            </a:r>
            <a:r>
              <a:rPr lang="en-US" altLang="zh-CN" sz="1050" b="1" dirty="0"/>
              <a:t>private</a:t>
            </a:r>
            <a:r>
              <a:rPr lang="en-US" altLang="zh-CN" sz="1050" dirty="0"/>
              <a:t> </a:t>
            </a:r>
            <a:r>
              <a:rPr lang="en-US" altLang="zh-CN" sz="1050" b="1" dirty="0"/>
              <a:t>static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IServiceManager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getIServiceManager</a:t>
            </a:r>
            <a:r>
              <a:rPr lang="en-US" altLang="zh-CN" sz="1050" dirty="0"/>
              <a:t>() {  </a:t>
            </a:r>
          </a:p>
          <a:p>
            <a:r>
              <a:rPr lang="en-US" altLang="zh-CN" sz="1050" dirty="0"/>
              <a:t>        </a:t>
            </a:r>
            <a:r>
              <a:rPr lang="en-US" altLang="zh-CN" sz="1050" b="1" dirty="0"/>
              <a:t>if</a:t>
            </a:r>
            <a:r>
              <a:rPr lang="en-US" altLang="zh-CN" sz="1050" dirty="0"/>
              <a:t> (</a:t>
            </a:r>
            <a:r>
              <a:rPr lang="en-US" altLang="zh-CN" sz="1050" dirty="0" err="1"/>
              <a:t>sServiceManager</a:t>
            </a:r>
            <a:r>
              <a:rPr lang="en-US" altLang="zh-CN" sz="1050" dirty="0"/>
              <a:t> != </a:t>
            </a:r>
            <a:r>
              <a:rPr lang="en-US" altLang="zh-CN" sz="1050" b="1" dirty="0"/>
              <a:t>null</a:t>
            </a:r>
            <a:r>
              <a:rPr lang="en-US" altLang="zh-CN" sz="1050" dirty="0"/>
              <a:t>) {  </a:t>
            </a:r>
          </a:p>
          <a:p>
            <a:r>
              <a:rPr lang="en-US" altLang="zh-CN" sz="1050" dirty="0"/>
              <a:t>            </a:t>
            </a:r>
            <a:r>
              <a:rPr lang="en-US" altLang="zh-CN" sz="1050" b="1" dirty="0"/>
              <a:t>return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sServiceManager</a:t>
            </a:r>
            <a:r>
              <a:rPr lang="en-US" altLang="zh-CN" sz="1050" dirty="0"/>
              <a:t>;  </a:t>
            </a:r>
          </a:p>
          <a:p>
            <a:r>
              <a:rPr lang="en-US" altLang="zh-CN" sz="1050" dirty="0"/>
              <a:t>        }  </a:t>
            </a:r>
          </a:p>
          <a:p>
            <a:r>
              <a:rPr lang="en-US" altLang="zh-CN" sz="1050" dirty="0"/>
              <a:t>  </a:t>
            </a:r>
          </a:p>
          <a:p>
            <a:r>
              <a:rPr lang="en-US" altLang="zh-CN" sz="1050" dirty="0"/>
              <a:t>        // Find the service manager  </a:t>
            </a:r>
          </a:p>
          <a:p>
            <a:r>
              <a:rPr lang="en-US" altLang="zh-CN" sz="1050" dirty="0"/>
              <a:t>        </a:t>
            </a:r>
            <a:r>
              <a:rPr lang="en-US" altLang="zh-CN" sz="1050" dirty="0" err="1"/>
              <a:t>sServiceManager</a:t>
            </a:r>
            <a:r>
              <a:rPr lang="en-US" altLang="zh-CN" sz="1050" dirty="0"/>
              <a:t> = </a:t>
            </a:r>
            <a:r>
              <a:rPr lang="en-US" altLang="zh-CN" sz="1050" dirty="0" err="1" smtClean="0"/>
              <a:t>ServiceManagerNative.asInterface</a:t>
            </a:r>
            <a:r>
              <a:rPr lang="en-US" altLang="zh-CN" sz="1050" dirty="0" smtClean="0"/>
              <a:t>(</a:t>
            </a:r>
            <a:r>
              <a:rPr lang="en-US" altLang="zh-CN" sz="1050" dirty="0" err="1" smtClean="0"/>
              <a:t>BinderInt</a:t>
            </a:r>
            <a:r>
              <a:rPr lang="en-US" altLang="zh-CN" sz="1050" dirty="0" smtClean="0"/>
              <a:t>		</a:t>
            </a:r>
            <a:r>
              <a:rPr lang="en-US" altLang="zh-CN" sz="1050" dirty="0" err="1" smtClean="0"/>
              <a:t>ernal.getContextObject</a:t>
            </a:r>
            <a:r>
              <a:rPr lang="en-US" altLang="zh-CN" sz="1050" dirty="0"/>
              <a:t>());  </a:t>
            </a:r>
          </a:p>
          <a:p>
            <a:r>
              <a:rPr lang="en-US" altLang="zh-CN" sz="1050" dirty="0"/>
              <a:t>        </a:t>
            </a:r>
            <a:r>
              <a:rPr lang="en-US" altLang="zh-CN" sz="1050" b="1" dirty="0"/>
              <a:t>return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sServiceManager</a:t>
            </a:r>
            <a:r>
              <a:rPr lang="en-US" altLang="zh-CN" sz="1050" dirty="0"/>
              <a:t>;  </a:t>
            </a:r>
          </a:p>
          <a:p>
            <a:r>
              <a:rPr lang="en-US" altLang="zh-CN" sz="1050" dirty="0"/>
              <a:t>    }  </a:t>
            </a:r>
          </a:p>
          <a:p>
            <a:r>
              <a:rPr lang="en-US" altLang="zh-CN" sz="1050" dirty="0"/>
              <a:t>    ......  </a:t>
            </a:r>
          </a:p>
          <a:p>
            <a:r>
              <a:rPr lang="en-US" altLang="zh-CN" sz="1050" dirty="0"/>
              <a:t>}  </a:t>
            </a:r>
          </a:p>
          <a:p>
            <a:endParaRPr lang="zh-CN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71105" y="61952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ServiceManager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988854"/>
            <a:ext cx="4697120" cy="5101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class </a:t>
            </a:r>
            <a:r>
              <a:rPr lang="en-US" altLang="zh-CN" sz="1050" dirty="0" err="1"/>
              <a:t>ServiceManagerProxy</a:t>
            </a:r>
            <a:r>
              <a:rPr lang="en-US" altLang="zh-CN" sz="1050" dirty="0"/>
              <a:t> implements </a:t>
            </a:r>
            <a:r>
              <a:rPr lang="en-US" altLang="zh-CN" sz="1050" dirty="0" err="1"/>
              <a:t>IServiceManager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public </a:t>
            </a:r>
            <a:r>
              <a:rPr lang="en-US" altLang="zh-CN" sz="1050" dirty="0" err="1"/>
              <a:t>ServiceManagerProxy</a:t>
            </a:r>
            <a:r>
              <a:rPr lang="en-US" altLang="zh-CN" sz="1050" dirty="0"/>
              <a:t>(</a:t>
            </a:r>
            <a:r>
              <a:rPr lang="en-US" altLang="zh-CN" sz="1050" dirty="0" err="1"/>
              <a:t>IBinder</a:t>
            </a:r>
            <a:r>
              <a:rPr lang="en-US" altLang="zh-CN" sz="1050" dirty="0"/>
              <a:t> remote) {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mRemote</a:t>
            </a:r>
            <a:r>
              <a:rPr lang="en-US" altLang="zh-CN" sz="1050" dirty="0"/>
              <a:t> = remote;</a:t>
            </a:r>
          </a:p>
          <a:p>
            <a:r>
              <a:rPr lang="en-US" altLang="zh-CN" sz="1050" dirty="0"/>
              <a:t>  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public </a:t>
            </a:r>
            <a:r>
              <a:rPr lang="en-US" altLang="zh-CN" sz="1050" dirty="0" err="1"/>
              <a:t>IBinder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asBinder</a:t>
            </a:r>
            <a:r>
              <a:rPr lang="en-US" altLang="zh-CN" sz="1050" dirty="0"/>
              <a:t>() {</a:t>
            </a:r>
          </a:p>
          <a:p>
            <a:r>
              <a:rPr lang="en-US" altLang="zh-CN" sz="1050" dirty="0"/>
              <a:t>        return </a:t>
            </a:r>
            <a:r>
              <a:rPr lang="en-US" altLang="zh-CN" sz="1050" dirty="0" err="1"/>
              <a:t>mRemote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  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public </a:t>
            </a:r>
            <a:r>
              <a:rPr lang="en-US" altLang="zh-CN" sz="1050" dirty="0" err="1"/>
              <a:t>IBinder</a:t>
            </a:r>
            <a:r>
              <a:rPr lang="en-US" altLang="zh-CN" sz="1050" dirty="0"/>
              <a:t> </a:t>
            </a:r>
            <a:r>
              <a:rPr lang="en-US" altLang="zh-CN" sz="1050" dirty="0" err="1"/>
              <a:t>getService</a:t>
            </a:r>
            <a:r>
              <a:rPr lang="en-US" altLang="zh-CN" sz="1050" dirty="0"/>
              <a:t>(String name) throws </a:t>
            </a:r>
            <a:r>
              <a:rPr lang="en-US" altLang="zh-CN" sz="1050" dirty="0" err="1"/>
              <a:t>RemoteException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Parcel data = </a:t>
            </a:r>
            <a:r>
              <a:rPr lang="en-US" altLang="zh-CN" sz="1050" dirty="0" err="1"/>
              <a:t>Parcel.obtain</a:t>
            </a:r>
            <a:r>
              <a:rPr lang="en-US" altLang="zh-CN" sz="1050" dirty="0"/>
              <a:t>();</a:t>
            </a:r>
          </a:p>
          <a:p>
            <a:r>
              <a:rPr lang="en-US" altLang="zh-CN" sz="1050" dirty="0"/>
              <a:t>        Parcel reply = </a:t>
            </a:r>
            <a:r>
              <a:rPr lang="en-US" altLang="zh-CN" sz="1050" dirty="0" err="1"/>
              <a:t>Parcel.obtain</a:t>
            </a:r>
            <a:r>
              <a:rPr lang="en-US" altLang="zh-CN" sz="1050" dirty="0"/>
              <a:t>();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data.writeInterfaceToken</a:t>
            </a:r>
            <a:r>
              <a:rPr lang="en-US" altLang="zh-CN" sz="1050" dirty="0"/>
              <a:t>(</a:t>
            </a:r>
            <a:r>
              <a:rPr lang="en-US" altLang="zh-CN" sz="1050" dirty="0" err="1"/>
              <a:t>IServiceManager.descriptor</a:t>
            </a:r>
            <a:r>
              <a:rPr lang="en-US" altLang="zh-CN" sz="1050" dirty="0"/>
              <a:t>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data.writeString</a:t>
            </a:r>
            <a:r>
              <a:rPr lang="en-US" altLang="zh-CN" sz="1050" dirty="0"/>
              <a:t>(name);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mRemote.transact</a:t>
            </a:r>
            <a:r>
              <a:rPr lang="en-US" altLang="zh-CN" sz="1050" dirty="0"/>
              <a:t>(GET_SERVICE_TRANSACTION, data, reply, 0);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IBinder</a:t>
            </a:r>
            <a:r>
              <a:rPr lang="en-US" altLang="zh-CN" sz="1050" dirty="0"/>
              <a:t> binder = </a:t>
            </a:r>
            <a:r>
              <a:rPr lang="en-US" altLang="zh-CN" sz="1050" dirty="0" err="1"/>
              <a:t>reply.readStrongBinder</a:t>
            </a:r>
            <a:r>
              <a:rPr lang="en-US" altLang="zh-CN" sz="1050" dirty="0"/>
              <a:t>();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reply.recycle</a:t>
            </a:r>
            <a:r>
              <a:rPr lang="en-US" altLang="zh-CN" sz="1050" dirty="0"/>
              <a:t>();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data.recycle</a:t>
            </a:r>
            <a:r>
              <a:rPr lang="en-US" altLang="zh-CN" sz="1050" dirty="0"/>
              <a:t>();</a:t>
            </a:r>
          </a:p>
          <a:p>
            <a:r>
              <a:rPr lang="en-US" altLang="zh-CN" sz="1050" dirty="0"/>
              <a:t>        return binder;</a:t>
            </a:r>
          </a:p>
          <a:p>
            <a:r>
              <a:rPr lang="en-US" altLang="zh-CN" sz="1050" dirty="0"/>
              <a:t>  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public </a:t>
            </a:r>
            <a:r>
              <a:rPr lang="en-US" altLang="zh-CN" sz="1050" dirty="0" err="1"/>
              <a:t>IBinder</a:t>
            </a:r>
            <a:r>
              <a:rPr lang="en-US" altLang="zh-CN" sz="1050" dirty="0"/>
              <a:t> </a:t>
            </a:r>
            <a:r>
              <a:rPr lang="en-US" altLang="zh-CN" sz="1050" dirty="0" err="1"/>
              <a:t>checkService</a:t>
            </a:r>
            <a:r>
              <a:rPr lang="en-US" altLang="zh-CN" sz="1050" dirty="0"/>
              <a:t>(String name) throws </a:t>
            </a:r>
            <a:r>
              <a:rPr lang="en-US" altLang="zh-CN" sz="1050" dirty="0" err="1"/>
              <a:t>RemoteException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{…}</a:t>
            </a:r>
          </a:p>
          <a:p>
            <a:endParaRPr lang="en-US" altLang="zh-CN" sz="1050" dirty="0"/>
          </a:p>
          <a:p>
            <a:r>
              <a:rPr lang="en-US" altLang="zh-CN" sz="1050" dirty="0"/>
              <a:t>public void </a:t>
            </a:r>
            <a:r>
              <a:rPr lang="en-US" altLang="zh-CN" sz="1050" dirty="0" err="1"/>
              <a:t>addService</a:t>
            </a:r>
            <a:r>
              <a:rPr lang="en-US" altLang="zh-CN" sz="1050" dirty="0"/>
              <a:t>(String name, </a:t>
            </a:r>
            <a:r>
              <a:rPr lang="en-US" altLang="zh-CN" sz="1050" dirty="0" err="1"/>
              <a:t>IBinder</a:t>
            </a:r>
            <a:r>
              <a:rPr lang="en-US" altLang="zh-CN" sz="1050" dirty="0"/>
              <a:t> service, </a:t>
            </a:r>
            <a:r>
              <a:rPr lang="en-US" altLang="zh-CN" sz="1050" dirty="0" err="1"/>
              <a:t>boolean</a:t>
            </a:r>
            <a:r>
              <a:rPr lang="en-US" altLang="zh-CN" sz="1050" dirty="0"/>
              <a:t> </a:t>
            </a:r>
            <a:r>
              <a:rPr lang="en-US" altLang="zh-CN" sz="1050" dirty="0" err="1"/>
              <a:t>allowIsolated</a:t>
            </a:r>
            <a:r>
              <a:rPr lang="en-US" altLang="zh-CN" sz="1050" dirty="0"/>
              <a:t>)</a:t>
            </a:r>
          </a:p>
          <a:p>
            <a:r>
              <a:rPr lang="en-US" altLang="zh-CN" sz="1050" dirty="0"/>
              <a:t>            throws </a:t>
            </a:r>
            <a:r>
              <a:rPr lang="en-US" altLang="zh-CN" sz="1050" dirty="0" err="1"/>
              <a:t>RemoteException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{…}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/>
              <a:t>    public String[] </a:t>
            </a:r>
            <a:r>
              <a:rPr lang="en-US" altLang="zh-CN" sz="1050" dirty="0" err="1"/>
              <a:t>listServices</a:t>
            </a:r>
            <a:r>
              <a:rPr lang="en-US" altLang="zh-CN" sz="1050" dirty="0"/>
              <a:t>() throws </a:t>
            </a:r>
            <a:r>
              <a:rPr lang="en-US" altLang="zh-CN" sz="1050" dirty="0" err="1"/>
              <a:t>RemoteException</a:t>
            </a:r>
            <a:r>
              <a:rPr lang="en-US" altLang="zh-CN" sz="1050" dirty="0"/>
              <a:t> </a:t>
            </a:r>
            <a:r>
              <a:rPr lang="en-US" altLang="zh-CN" sz="1050" dirty="0" smtClean="0"/>
              <a:t>{…}</a:t>
            </a:r>
          </a:p>
          <a:p>
            <a:r>
              <a:rPr lang="en-US" altLang="zh-CN" sz="1050" dirty="0"/>
              <a:t>	</a:t>
            </a:r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private </a:t>
            </a:r>
            <a:r>
              <a:rPr lang="en-US" altLang="zh-CN" sz="1050" dirty="0" err="1"/>
              <a:t>IBinder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mRemote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}</a:t>
            </a:r>
            <a:endParaRPr lang="zh-CN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61952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ServiceManagerProxy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1691681" y="2492896"/>
            <a:ext cx="2808312" cy="55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71800" y="3140968"/>
            <a:ext cx="324037" cy="679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7704" y="386104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Call native function</a:t>
            </a:r>
            <a:endParaRPr lang="zh-CN" altLang="en-US" dirty="0"/>
          </a:p>
        </p:txBody>
      </p:sp>
      <p:sp>
        <p:nvSpPr>
          <p:cNvPr id="18" name="Oval 17"/>
          <p:cNvSpPr/>
          <p:nvPr/>
        </p:nvSpPr>
        <p:spPr>
          <a:xfrm>
            <a:off x="1203411" y="1268760"/>
            <a:ext cx="2432485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35897" y="988854"/>
            <a:ext cx="720079" cy="4599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6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 a glance of java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404664"/>
            <a:ext cx="654377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800" b="1" dirty="0" smtClean="0"/>
          </a:p>
          <a:p>
            <a:r>
              <a:rPr lang="en-US" altLang="zh-CN" sz="800" b="1" dirty="0" smtClean="0"/>
              <a:t>public</a:t>
            </a:r>
            <a:r>
              <a:rPr lang="en-US" altLang="zh-CN" sz="800" dirty="0"/>
              <a:t> </a:t>
            </a:r>
            <a:r>
              <a:rPr lang="en-US" altLang="zh-CN" sz="800" b="1" dirty="0"/>
              <a:t>interface</a:t>
            </a:r>
            <a:r>
              <a:rPr lang="en-US" altLang="zh-CN" sz="800" dirty="0"/>
              <a:t> </a:t>
            </a:r>
            <a:r>
              <a:rPr lang="en-US" altLang="zh-CN" sz="800" dirty="0" err="1"/>
              <a:t>IHelloService</a:t>
            </a:r>
            <a:r>
              <a:rPr lang="en-US" altLang="zh-CN" sz="800" dirty="0"/>
              <a:t> </a:t>
            </a:r>
            <a:r>
              <a:rPr lang="en-US" altLang="zh-CN" sz="800" b="1" dirty="0"/>
              <a:t>extends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android.os.IInterface</a:t>
            </a:r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{  </a:t>
            </a:r>
          </a:p>
          <a:p>
            <a:r>
              <a:rPr lang="en-US" altLang="zh-CN" sz="800" dirty="0"/>
              <a:t>    /** Local-side IPC implementation stub class. */  </a:t>
            </a:r>
          </a:p>
          <a:p>
            <a:r>
              <a:rPr lang="en-US" altLang="zh-CN" sz="800" dirty="0"/>
              <a:t>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</a:t>
            </a:r>
            <a:r>
              <a:rPr lang="en-US" altLang="zh-CN" sz="800" b="1" dirty="0"/>
              <a:t>static</a:t>
            </a:r>
            <a:r>
              <a:rPr lang="en-US" altLang="zh-CN" sz="800" dirty="0"/>
              <a:t> </a:t>
            </a:r>
            <a:r>
              <a:rPr lang="en-US" altLang="zh-CN" sz="800" b="1" dirty="0"/>
              <a:t>abstract</a:t>
            </a:r>
            <a:r>
              <a:rPr lang="en-US" altLang="zh-CN" sz="800" dirty="0"/>
              <a:t> </a:t>
            </a:r>
            <a:r>
              <a:rPr lang="en-US" altLang="zh-CN" sz="800" b="1" dirty="0"/>
              <a:t>class</a:t>
            </a:r>
            <a:r>
              <a:rPr lang="en-US" altLang="zh-CN" sz="800" dirty="0"/>
              <a:t> Stub </a:t>
            </a:r>
            <a:r>
              <a:rPr lang="en-US" altLang="zh-CN" sz="800" b="1" dirty="0"/>
              <a:t>extends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android.os.Binder</a:t>
            </a:r>
            <a:r>
              <a:rPr lang="en-US" altLang="zh-CN" sz="800" dirty="0"/>
              <a:t> </a:t>
            </a:r>
            <a:r>
              <a:rPr lang="en-US" altLang="zh-CN" sz="800" b="1" dirty="0"/>
              <a:t>implements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android.os.IHelloService</a:t>
            </a:r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{  </a:t>
            </a:r>
          </a:p>
          <a:p>
            <a:r>
              <a:rPr lang="en-US" altLang="zh-CN" sz="800" dirty="0"/>
              <a:t>        </a:t>
            </a:r>
            <a:r>
              <a:rPr lang="en-US" altLang="zh-CN" sz="800" b="1" dirty="0"/>
              <a:t>private</a:t>
            </a:r>
            <a:r>
              <a:rPr lang="en-US" altLang="zh-CN" sz="800" dirty="0"/>
              <a:t> </a:t>
            </a:r>
            <a:r>
              <a:rPr lang="en-US" altLang="zh-CN" sz="800" b="1" dirty="0"/>
              <a:t>static</a:t>
            </a:r>
            <a:r>
              <a:rPr lang="en-US" altLang="zh-CN" sz="800" dirty="0"/>
              <a:t> </a:t>
            </a:r>
            <a:r>
              <a:rPr lang="en-US" altLang="zh-CN" sz="800" b="1" dirty="0"/>
              <a:t>final</a:t>
            </a:r>
            <a:r>
              <a:rPr lang="en-US" altLang="zh-CN" sz="800" dirty="0"/>
              <a:t> </a:t>
            </a:r>
            <a:r>
              <a:rPr lang="en-US" altLang="zh-CN" sz="800" dirty="0" err="1"/>
              <a:t>java.lang.String</a:t>
            </a:r>
            <a:r>
              <a:rPr lang="en-US" altLang="zh-CN" sz="800" dirty="0"/>
              <a:t> DESCRIPTOR = "</a:t>
            </a:r>
            <a:r>
              <a:rPr lang="en-US" altLang="zh-CN" sz="800" dirty="0" err="1"/>
              <a:t>android.os.IHelloService</a:t>
            </a:r>
            <a:r>
              <a:rPr lang="en-US" altLang="zh-CN" sz="800" dirty="0"/>
              <a:t>";  </a:t>
            </a:r>
          </a:p>
          <a:p>
            <a:r>
              <a:rPr lang="en-US" altLang="zh-CN" sz="800" dirty="0"/>
              <a:t>        /** Construct the stub at attach it to the interface. */  </a:t>
            </a:r>
          </a:p>
          <a:p>
            <a:r>
              <a:rPr lang="en-US" altLang="zh-CN" sz="800" dirty="0"/>
              <a:t>    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Stub()  </a:t>
            </a:r>
          </a:p>
          <a:p>
            <a:r>
              <a:rPr lang="en-US" altLang="zh-CN" sz="800" dirty="0"/>
              <a:t>        {  </a:t>
            </a:r>
            <a:r>
              <a:rPr lang="en-US" altLang="zh-CN" sz="800" b="1" dirty="0" err="1" smtClean="0"/>
              <a:t>this</a:t>
            </a:r>
            <a:r>
              <a:rPr lang="en-US" altLang="zh-CN" sz="800" dirty="0" err="1" smtClean="0"/>
              <a:t>.attachInterface</a:t>
            </a:r>
            <a:r>
              <a:rPr lang="en-US" altLang="zh-CN" sz="800" dirty="0" smtClean="0"/>
              <a:t>(</a:t>
            </a:r>
            <a:r>
              <a:rPr lang="en-US" altLang="zh-CN" sz="800" b="1" dirty="0" smtClean="0"/>
              <a:t>this</a:t>
            </a:r>
            <a:r>
              <a:rPr lang="en-US" altLang="zh-CN" sz="800" dirty="0"/>
              <a:t>, DESCRIPTOR);   }  </a:t>
            </a:r>
          </a:p>
          <a:p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</a:t>
            </a:r>
            <a:r>
              <a:rPr lang="en-US" altLang="zh-CN" sz="800" b="1" dirty="0"/>
              <a:t>static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android.os.IHelloService</a:t>
            </a:r>
            <a:r>
              <a:rPr lang="en-US" altLang="zh-CN" sz="800" dirty="0"/>
              <a:t> </a:t>
            </a:r>
            <a:r>
              <a:rPr lang="en-US" altLang="zh-CN" sz="800" dirty="0" err="1"/>
              <a:t>asInterface</a:t>
            </a:r>
            <a:r>
              <a:rPr lang="en-US" altLang="zh-CN" sz="800" dirty="0"/>
              <a:t>(</a:t>
            </a:r>
            <a:r>
              <a:rPr lang="en-US" altLang="zh-CN" sz="800" dirty="0" err="1"/>
              <a:t>android.os.IBinder</a:t>
            </a:r>
            <a:r>
              <a:rPr lang="en-US" altLang="zh-CN" sz="800" dirty="0"/>
              <a:t> </a:t>
            </a:r>
            <a:r>
              <a:rPr lang="en-US" altLang="zh-CN" sz="800" dirty="0" err="1"/>
              <a:t>obj</a:t>
            </a:r>
            <a:r>
              <a:rPr lang="en-US" altLang="zh-CN" sz="800" dirty="0"/>
              <a:t>)  </a:t>
            </a:r>
          </a:p>
          <a:p>
            <a:r>
              <a:rPr lang="en-US" altLang="zh-CN" sz="800" dirty="0"/>
              <a:t>        {  </a:t>
            </a:r>
          </a:p>
          <a:p>
            <a:r>
              <a:rPr lang="en-US" altLang="zh-CN" sz="800" dirty="0"/>
              <a:t>            </a:t>
            </a:r>
            <a:r>
              <a:rPr lang="en-US" altLang="zh-CN" sz="800" b="1" dirty="0"/>
              <a:t>if</a:t>
            </a:r>
            <a:r>
              <a:rPr lang="en-US" altLang="zh-CN" sz="800" dirty="0"/>
              <a:t> ((</a:t>
            </a:r>
            <a:r>
              <a:rPr lang="en-US" altLang="zh-CN" sz="800" dirty="0" err="1"/>
              <a:t>obj</a:t>
            </a:r>
            <a:r>
              <a:rPr lang="en-US" altLang="zh-CN" sz="800" dirty="0"/>
              <a:t>==</a:t>
            </a:r>
            <a:r>
              <a:rPr lang="en-US" altLang="zh-CN" sz="800" b="1" dirty="0"/>
              <a:t>null</a:t>
            </a:r>
            <a:r>
              <a:rPr lang="en-US" altLang="zh-CN" sz="800" dirty="0"/>
              <a:t>)) {  </a:t>
            </a:r>
            <a:r>
              <a:rPr lang="en-US" altLang="zh-CN" sz="800" b="1" dirty="0" smtClean="0"/>
              <a:t>return</a:t>
            </a:r>
            <a:r>
              <a:rPr lang="en-US" altLang="zh-CN" sz="800" dirty="0"/>
              <a:t> </a:t>
            </a:r>
            <a:r>
              <a:rPr lang="en-US" altLang="zh-CN" sz="800" b="1" dirty="0"/>
              <a:t>null</a:t>
            </a:r>
            <a:r>
              <a:rPr lang="en-US" altLang="zh-CN" sz="800" dirty="0"/>
              <a:t>;  </a:t>
            </a:r>
            <a:r>
              <a:rPr lang="en-US" altLang="zh-CN" sz="800" dirty="0" smtClean="0"/>
              <a:t>}</a:t>
            </a:r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    </a:t>
            </a:r>
            <a:r>
              <a:rPr lang="en-US" altLang="zh-CN" sz="800" dirty="0" err="1"/>
              <a:t>android.os.IInterface</a:t>
            </a:r>
            <a:r>
              <a:rPr lang="en-US" altLang="zh-CN" sz="800" dirty="0"/>
              <a:t> </a:t>
            </a:r>
            <a:r>
              <a:rPr lang="en-US" altLang="zh-CN" sz="800" dirty="0" err="1"/>
              <a:t>iin</a:t>
            </a:r>
            <a:r>
              <a:rPr lang="en-US" altLang="zh-CN" sz="800" dirty="0"/>
              <a:t> = (</a:t>
            </a:r>
            <a:r>
              <a:rPr lang="en-US" altLang="zh-CN" sz="800" dirty="0" err="1"/>
              <a:t>android.os.IInterface</a:t>
            </a:r>
            <a:r>
              <a:rPr lang="en-US" altLang="zh-CN" sz="800" dirty="0"/>
              <a:t>)</a:t>
            </a:r>
            <a:r>
              <a:rPr lang="en-US" altLang="zh-CN" sz="800" dirty="0" err="1"/>
              <a:t>obj.queryLocalInterface</a:t>
            </a:r>
            <a:r>
              <a:rPr lang="en-US" altLang="zh-CN" sz="800" dirty="0"/>
              <a:t>(DESCRIPTOR);  </a:t>
            </a:r>
          </a:p>
          <a:p>
            <a:r>
              <a:rPr lang="en-US" altLang="zh-CN" sz="800" dirty="0"/>
              <a:t>            </a:t>
            </a:r>
            <a:r>
              <a:rPr lang="en-US" altLang="zh-CN" sz="800" b="1" dirty="0"/>
              <a:t>if</a:t>
            </a:r>
            <a:r>
              <a:rPr lang="en-US" altLang="zh-CN" sz="800" dirty="0"/>
              <a:t> (((</a:t>
            </a:r>
            <a:r>
              <a:rPr lang="en-US" altLang="zh-CN" sz="800" dirty="0" err="1"/>
              <a:t>iin</a:t>
            </a:r>
            <a:r>
              <a:rPr lang="en-US" altLang="zh-CN" sz="800" dirty="0"/>
              <a:t>!=</a:t>
            </a:r>
            <a:r>
              <a:rPr lang="en-US" altLang="zh-CN" sz="800" b="1" dirty="0"/>
              <a:t>null</a:t>
            </a:r>
            <a:r>
              <a:rPr lang="en-US" altLang="zh-CN" sz="800" dirty="0"/>
              <a:t>)&amp;&amp;(</a:t>
            </a:r>
            <a:r>
              <a:rPr lang="en-US" altLang="zh-CN" sz="800" dirty="0" err="1"/>
              <a:t>iin</a:t>
            </a:r>
            <a:r>
              <a:rPr lang="en-US" altLang="zh-CN" sz="800" dirty="0"/>
              <a:t> </a:t>
            </a:r>
            <a:r>
              <a:rPr lang="en-US" altLang="zh-CN" sz="800" b="1" dirty="0" err="1"/>
              <a:t>instanceof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android.os.IHelloService</a:t>
            </a:r>
            <a:r>
              <a:rPr lang="en-US" altLang="zh-CN" sz="800" dirty="0"/>
              <a:t>))) {  </a:t>
            </a:r>
          </a:p>
          <a:p>
            <a:r>
              <a:rPr lang="en-US" altLang="zh-CN" sz="800" dirty="0"/>
              <a:t>                </a:t>
            </a:r>
            <a:r>
              <a:rPr lang="en-US" altLang="zh-CN" sz="800" b="1" dirty="0"/>
              <a:t>return</a:t>
            </a:r>
            <a:r>
              <a:rPr lang="en-US" altLang="zh-CN" sz="800" dirty="0"/>
              <a:t> ((</a:t>
            </a:r>
            <a:r>
              <a:rPr lang="en-US" altLang="zh-CN" sz="800" dirty="0" err="1"/>
              <a:t>android.os.IHelloService</a:t>
            </a:r>
            <a:r>
              <a:rPr lang="en-US" altLang="zh-CN" sz="800" dirty="0"/>
              <a:t>)</a:t>
            </a:r>
            <a:r>
              <a:rPr lang="en-US" altLang="zh-CN" sz="800" dirty="0" err="1"/>
              <a:t>iin</a:t>
            </a:r>
            <a:r>
              <a:rPr lang="en-US" altLang="zh-CN" sz="800" dirty="0"/>
              <a:t>);  </a:t>
            </a:r>
          </a:p>
          <a:p>
            <a:r>
              <a:rPr lang="en-US" altLang="zh-CN" sz="800" dirty="0"/>
              <a:t>            }  </a:t>
            </a:r>
          </a:p>
          <a:p>
            <a:r>
              <a:rPr lang="en-US" altLang="zh-CN" sz="800" dirty="0"/>
              <a:t>            </a:t>
            </a:r>
            <a:r>
              <a:rPr lang="en-US" altLang="zh-CN" sz="800" b="1" dirty="0"/>
              <a:t>return</a:t>
            </a:r>
            <a:r>
              <a:rPr lang="en-US" altLang="zh-CN" sz="800" dirty="0"/>
              <a:t> </a:t>
            </a:r>
            <a:r>
              <a:rPr lang="en-US" altLang="zh-CN" sz="800" b="1" dirty="0"/>
              <a:t>new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android.os.IHelloService.Stub.Proxy</a:t>
            </a:r>
            <a:r>
              <a:rPr lang="en-US" altLang="zh-CN" sz="800" dirty="0"/>
              <a:t>(</a:t>
            </a:r>
            <a:r>
              <a:rPr lang="en-US" altLang="zh-CN" sz="800" dirty="0" err="1"/>
              <a:t>obj</a:t>
            </a:r>
            <a:r>
              <a:rPr lang="en-US" altLang="zh-CN" sz="800" dirty="0"/>
              <a:t>);  </a:t>
            </a:r>
          </a:p>
          <a:p>
            <a:r>
              <a:rPr lang="en-US" altLang="zh-CN" sz="800" dirty="0"/>
              <a:t>        }  </a:t>
            </a:r>
          </a:p>
          <a:p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android.os.IBinder</a:t>
            </a:r>
            <a:r>
              <a:rPr lang="en-US" altLang="zh-CN" sz="800" dirty="0"/>
              <a:t> </a:t>
            </a:r>
            <a:r>
              <a:rPr lang="en-US" altLang="zh-CN" sz="800" dirty="0" err="1"/>
              <a:t>asBinder</a:t>
            </a:r>
            <a:r>
              <a:rPr lang="en-US" altLang="zh-CN" sz="800" dirty="0"/>
              <a:t>()  </a:t>
            </a:r>
          </a:p>
          <a:p>
            <a:r>
              <a:rPr lang="en-US" altLang="zh-CN" sz="800" dirty="0"/>
              <a:t>        {  </a:t>
            </a:r>
            <a:r>
              <a:rPr lang="en-US" altLang="zh-CN" sz="800" b="1" dirty="0" smtClean="0"/>
              <a:t>return</a:t>
            </a:r>
            <a:r>
              <a:rPr lang="en-US" altLang="zh-CN" sz="800" dirty="0"/>
              <a:t> </a:t>
            </a:r>
            <a:r>
              <a:rPr lang="en-US" altLang="zh-CN" sz="800" b="1" dirty="0"/>
              <a:t>this</a:t>
            </a:r>
            <a:r>
              <a:rPr lang="en-US" altLang="zh-CN" sz="800" dirty="0"/>
              <a:t>;  </a:t>
            </a:r>
            <a:r>
              <a:rPr lang="en-US" altLang="zh-CN" sz="800" dirty="0" smtClean="0"/>
              <a:t>}</a:t>
            </a:r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</a:t>
            </a:r>
            <a:r>
              <a:rPr lang="en-US" altLang="zh-CN" sz="800" b="1" dirty="0" err="1"/>
              <a:t>boolean</a:t>
            </a:r>
            <a:r>
              <a:rPr lang="en-US" altLang="zh-CN" sz="800" dirty="0"/>
              <a:t> </a:t>
            </a:r>
            <a:r>
              <a:rPr lang="en-US" altLang="zh-CN" sz="800" dirty="0" err="1"/>
              <a:t>onTransact</a:t>
            </a:r>
            <a:r>
              <a:rPr lang="en-US" altLang="zh-CN" sz="800" dirty="0"/>
              <a:t>(</a:t>
            </a:r>
            <a:r>
              <a:rPr lang="en-US" altLang="zh-CN" sz="800" b="1" dirty="0" err="1"/>
              <a:t>int</a:t>
            </a:r>
            <a:r>
              <a:rPr lang="en-US" altLang="zh-CN" sz="800" dirty="0"/>
              <a:t> code, </a:t>
            </a:r>
            <a:r>
              <a:rPr lang="en-US" altLang="zh-CN" sz="800" dirty="0" err="1"/>
              <a:t>android.os.Parcel</a:t>
            </a:r>
            <a:r>
              <a:rPr lang="en-US" altLang="zh-CN" sz="800" dirty="0"/>
              <a:t> data, </a:t>
            </a:r>
            <a:r>
              <a:rPr lang="en-US" altLang="zh-CN" sz="800" dirty="0" err="1"/>
              <a:t>android.os.Parcel</a:t>
            </a:r>
            <a:r>
              <a:rPr lang="en-US" altLang="zh-CN" sz="800" dirty="0"/>
              <a:t> reply, </a:t>
            </a:r>
            <a:r>
              <a:rPr lang="en-US" altLang="zh-CN" sz="800" b="1" dirty="0" err="1"/>
              <a:t>int</a:t>
            </a:r>
            <a:r>
              <a:rPr lang="en-US" altLang="zh-CN" sz="800" dirty="0"/>
              <a:t> flags) </a:t>
            </a:r>
            <a:r>
              <a:rPr lang="en-US" altLang="zh-CN" sz="800" b="1" dirty="0"/>
              <a:t>throws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android.os.RemoteException</a:t>
            </a:r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{  </a:t>
            </a:r>
            <a:r>
              <a:rPr lang="en-US" altLang="zh-CN" sz="800" b="1" dirty="0" smtClean="0"/>
              <a:t>switch</a:t>
            </a:r>
            <a:r>
              <a:rPr lang="en-US" altLang="zh-CN" sz="800" dirty="0"/>
              <a:t> (code)   </a:t>
            </a:r>
            <a:r>
              <a:rPr lang="en-US" altLang="zh-CN" sz="800" b="1" dirty="0" smtClean="0"/>
              <a:t>case</a:t>
            </a:r>
            <a:r>
              <a:rPr lang="en-US" altLang="zh-CN" sz="800" dirty="0"/>
              <a:t> </a:t>
            </a:r>
            <a:r>
              <a:rPr lang="en-US" altLang="zh-CN" sz="800" dirty="0" err="1"/>
              <a:t>TRANSACTION_setVal</a:t>
            </a:r>
            <a:r>
              <a:rPr lang="en-US" altLang="zh-CN" sz="800" dirty="0"/>
              <a:t>:  </a:t>
            </a:r>
            <a:r>
              <a:rPr lang="en-US" altLang="zh-CN" sz="800" dirty="0" smtClean="0"/>
              <a:t>…</a:t>
            </a:r>
            <a:r>
              <a:rPr lang="en-US" altLang="zh-CN" sz="800" dirty="0"/>
              <a:t> }  </a:t>
            </a:r>
          </a:p>
          <a:p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</a:t>
            </a:r>
            <a:r>
              <a:rPr lang="en-US" altLang="zh-CN" sz="800" b="1" dirty="0"/>
              <a:t>private</a:t>
            </a:r>
            <a:r>
              <a:rPr lang="en-US" altLang="zh-CN" sz="800" dirty="0"/>
              <a:t> </a:t>
            </a:r>
            <a:r>
              <a:rPr lang="en-US" altLang="zh-CN" sz="800" b="1" dirty="0"/>
              <a:t>static</a:t>
            </a:r>
            <a:r>
              <a:rPr lang="en-US" altLang="zh-CN" sz="800" dirty="0"/>
              <a:t> </a:t>
            </a:r>
            <a:r>
              <a:rPr lang="en-US" altLang="zh-CN" sz="800" b="1" dirty="0"/>
              <a:t>class</a:t>
            </a:r>
            <a:r>
              <a:rPr lang="en-US" altLang="zh-CN" sz="800" dirty="0"/>
              <a:t> Proxy </a:t>
            </a:r>
            <a:r>
              <a:rPr lang="en-US" altLang="zh-CN" sz="800" b="1" dirty="0"/>
              <a:t>implements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android.os.IHelloService</a:t>
            </a:r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{  </a:t>
            </a:r>
          </a:p>
          <a:p>
            <a:r>
              <a:rPr lang="en-US" altLang="zh-CN" sz="800" dirty="0"/>
              <a:t>            </a:t>
            </a:r>
            <a:r>
              <a:rPr lang="en-US" altLang="zh-CN" sz="800" b="1" dirty="0"/>
              <a:t>private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android.os.IBinder</a:t>
            </a:r>
            <a:r>
              <a:rPr lang="en-US" altLang="zh-CN" sz="800" dirty="0"/>
              <a:t> </a:t>
            </a:r>
            <a:r>
              <a:rPr lang="en-US" altLang="zh-CN" sz="800" dirty="0" err="1"/>
              <a:t>mRemote</a:t>
            </a:r>
            <a:r>
              <a:rPr lang="en-US" altLang="zh-CN" sz="800" dirty="0"/>
              <a:t>;    </a:t>
            </a:r>
          </a:p>
          <a:p>
            <a:r>
              <a:rPr lang="en-US" altLang="zh-CN" sz="800" dirty="0"/>
              <a:t>            Proxy(</a:t>
            </a:r>
            <a:r>
              <a:rPr lang="en-US" altLang="zh-CN" sz="800" dirty="0" err="1"/>
              <a:t>android.os.IBinder</a:t>
            </a:r>
            <a:r>
              <a:rPr lang="en-US" altLang="zh-CN" sz="800" dirty="0"/>
              <a:t> remote)  </a:t>
            </a:r>
          </a:p>
          <a:p>
            <a:r>
              <a:rPr lang="en-US" altLang="zh-CN" sz="800" dirty="0"/>
              <a:t>            {  </a:t>
            </a:r>
            <a:r>
              <a:rPr lang="en-US" altLang="zh-CN" sz="800" dirty="0" err="1" smtClean="0"/>
              <a:t>mRemote</a:t>
            </a:r>
            <a:r>
              <a:rPr lang="en-US" altLang="zh-CN" sz="800" dirty="0"/>
              <a:t> = remote;   }  </a:t>
            </a:r>
          </a:p>
          <a:p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android.os.IBinder</a:t>
            </a:r>
            <a:r>
              <a:rPr lang="en-US" altLang="zh-CN" sz="800" dirty="0"/>
              <a:t> </a:t>
            </a:r>
            <a:r>
              <a:rPr lang="en-US" altLang="zh-CN" sz="800" dirty="0" err="1"/>
              <a:t>asBinder</a:t>
            </a:r>
            <a:r>
              <a:rPr lang="en-US" altLang="zh-CN" sz="800" dirty="0"/>
              <a:t>()  </a:t>
            </a:r>
          </a:p>
          <a:p>
            <a:r>
              <a:rPr lang="en-US" altLang="zh-CN" sz="800" dirty="0"/>
              <a:t>            {    </a:t>
            </a:r>
            <a:r>
              <a:rPr lang="en-US" altLang="zh-CN" sz="800" b="1" dirty="0"/>
              <a:t>return</a:t>
            </a:r>
            <a:r>
              <a:rPr lang="en-US" altLang="zh-CN" sz="800" dirty="0"/>
              <a:t> </a:t>
            </a:r>
            <a:r>
              <a:rPr lang="en-US" altLang="zh-CN" sz="800" dirty="0" err="1"/>
              <a:t>mRemote</a:t>
            </a:r>
            <a:r>
              <a:rPr lang="en-US" altLang="zh-CN" sz="800" dirty="0"/>
              <a:t>;   }  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     ……</a:t>
            </a:r>
            <a:endParaRPr lang="en-US" altLang="zh-CN" sz="800" dirty="0"/>
          </a:p>
          <a:p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</a:t>
            </a:r>
            <a:r>
              <a:rPr lang="en-US" altLang="zh-CN" sz="800" b="1" dirty="0"/>
              <a:t>void</a:t>
            </a:r>
            <a:r>
              <a:rPr lang="en-US" altLang="zh-CN" sz="800" dirty="0"/>
              <a:t> </a:t>
            </a:r>
            <a:r>
              <a:rPr lang="en-US" altLang="zh-CN" sz="800" dirty="0" err="1"/>
              <a:t>setVal</a:t>
            </a:r>
            <a:r>
              <a:rPr lang="en-US" altLang="zh-CN" sz="800" dirty="0"/>
              <a:t>(</a:t>
            </a:r>
            <a:r>
              <a:rPr lang="en-US" altLang="zh-CN" sz="800" b="1" dirty="0" err="1"/>
              <a:t>int</a:t>
            </a:r>
            <a:r>
              <a:rPr lang="en-US" altLang="zh-CN" sz="800" dirty="0"/>
              <a:t> </a:t>
            </a:r>
            <a:r>
              <a:rPr lang="en-US" altLang="zh-CN" sz="800" dirty="0" err="1"/>
              <a:t>val</a:t>
            </a:r>
            <a:r>
              <a:rPr lang="en-US" altLang="zh-CN" sz="800" dirty="0"/>
              <a:t>) </a:t>
            </a:r>
            <a:r>
              <a:rPr lang="en-US" altLang="zh-CN" sz="800" b="1" dirty="0"/>
              <a:t>throws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android.os.RemoteException</a:t>
            </a:r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    {  </a:t>
            </a:r>
            <a:r>
              <a:rPr lang="en-US" altLang="zh-CN" sz="800" dirty="0" smtClean="0"/>
              <a:t>…</a:t>
            </a:r>
            <a:r>
              <a:rPr lang="en-US" altLang="zh-CN" sz="800" dirty="0"/>
              <a:t> }  </a:t>
            </a:r>
          </a:p>
          <a:p>
            <a:r>
              <a:rPr lang="en-US" altLang="zh-CN" sz="800" dirty="0"/>
              <a:t>        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</a:t>
            </a:r>
            <a:r>
              <a:rPr lang="en-US" altLang="zh-CN" sz="800" b="1" dirty="0" err="1"/>
              <a:t>int</a:t>
            </a:r>
            <a:r>
              <a:rPr lang="en-US" altLang="zh-CN" sz="800" dirty="0"/>
              <a:t> </a:t>
            </a:r>
            <a:r>
              <a:rPr lang="en-US" altLang="zh-CN" sz="800" dirty="0" err="1"/>
              <a:t>getVal</a:t>
            </a:r>
            <a:r>
              <a:rPr lang="en-US" altLang="zh-CN" sz="800" dirty="0"/>
              <a:t>() </a:t>
            </a:r>
            <a:r>
              <a:rPr lang="en-US" altLang="zh-CN" sz="800" b="1" dirty="0"/>
              <a:t>throws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android.os.RemoteException</a:t>
            </a:r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    {   </a:t>
            </a:r>
            <a:r>
              <a:rPr lang="en-US" altLang="zh-CN" sz="800" dirty="0" smtClean="0"/>
              <a:t>…}</a:t>
            </a:r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}  </a:t>
            </a:r>
          </a:p>
          <a:p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    </a:t>
            </a:r>
            <a:r>
              <a:rPr lang="en-US" altLang="zh-CN" sz="800" b="1" dirty="0"/>
              <a:t>static</a:t>
            </a:r>
            <a:r>
              <a:rPr lang="en-US" altLang="zh-CN" sz="800" dirty="0"/>
              <a:t> </a:t>
            </a:r>
            <a:r>
              <a:rPr lang="en-US" altLang="zh-CN" sz="800" b="1" dirty="0"/>
              <a:t>final</a:t>
            </a:r>
            <a:r>
              <a:rPr lang="en-US" altLang="zh-CN" sz="800" dirty="0"/>
              <a:t> </a:t>
            </a:r>
            <a:r>
              <a:rPr lang="en-US" altLang="zh-CN" sz="800" b="1" dirty="0" err="1"/>
              <a:t>int</a:t>
            </a:r>
            <a:r>
              <a:rPr lang="en-US" altLang="zh-CN" sz="800" dirty="0"/>
              <a:t> </a:t>
            </a:r>
            <a:r>
              <a:rPr lang="en-US" altLang="zh-CN" sz="800" dirty="0" err="1"/>
              <a:t>TRANSACTION_setVal</a:t>
            </a:r>
            <a:r>
              <a:rPr lang="en-US" altLang="zh-CN" sz="800" dirty="0"/>
              <a:t> = (</a:t>
            </a:r>
            <a:r>
              <a:rPr lang="en-US" altLang="zh-CN" sz="800" dirty="0" err="1"/>
              <a:t>android.os.IBinder.FIRST_CALL_TRANSACTION</a:t>
            </a:r>
            <a:r>
              <a:rPr lang="en-US" altLang="zh-CN" sz="800" dirty="0"/>
              <a:t> + 0);  </a:t>
            </a:r>
          </a:p>
          <a:p>
            <a:r>
              <a:rPr lang="en-US" altLang="zh-CN" sz="800" dirty="0"/>
              <a:t>        </a:t>
            </a:r>
            <a:r>
              <a:rPr lang="en-US" altLang="zh-CN" sz="800" b="1" dirty="0"/>
              <a:t>static</a:t>
            </a:r>
            <a:r>
              <a:rPr lang="en-US" altLang="zh-CN" sz="800" dirty="0"/>
              <a:t> </a:t>
            </a:r>
            <a:r>
              <a:rPr lang="en-US" altLang="zh-CN" sz="800" b="1" dirty="0"/>
              <a:t>final</a:t>
            </a:r>
            <a:r>
              <a:rPr lang="en-US" altLang="zh-CN" sz="800" dirty="0"/>
              <a:t> </a:t>
            </a:r>
            <a:r>
              <a:rPr lang="en-US" altLang="zh-CN" sz="800" b="1" dirty="0" err="1"/>
              <a:t>int</a:t>
            </a:r>
            <a:r>
              <a:rPr lang="en-US" altLang="zh-CN" sz="800" dirty="0"/>
              <a:t> </a:t>
            </a:r>
            <a:r>
              <a:rPr lang="en-US" altLang="zh-CN" sz="800" dirty="0" err="1"/>
              <a:t>TRANSACTION_getVal</a:t>
            </a:r>
            <a:r>
              <a:rPr lang="en-US" altLang="zh-CN" sz="800" dirty="0"/>
              <a:t> = (</a:t>
            </a:r>
            <a:r>
              <a:rPr lang="en-US" altLang="zh-CN" sz="800" dirty="0" err="1"/>
              <a:t>android.os.IBinder.FIRST_CALL_TRANSACTION</a:t>
            </a:r>
            <a:r>
              <a:rPr lang="en-US" altLang="zh-CN" sz="800" dirty="0"/>
              <a:t> + 1);  </a:t>
            </a:r>
          </a:p>
          <a:p>
            <a:r>
              <a:rPr lang="en-US" altLang="zh-CN" sz="800" dirty="0"/>
              <a:t>    }  </a:t>
            </a:r>
          </a:p>
          <a:p>
            <a:r>
              <a:rPr lang="en-US" altLang="zh-CN" sz="800" dirty="0"/>
              <a:t>  </a:t>
            </a:r>
          </a:p>
          <a:p>
            <a:r>
              <a:rPr lang="en-US" altLang="zh-CN" sz="800" dirty="0"/>
              <a:t>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</a:t>
            </a:r>
            <a:r>
              <a:rPr lang="en-US" altLang="zh-CN" sz="800" b="1" dirty="0"/>
              <a:t>void</a:t>
            </a:r>
            <a:r>
              <a:rPr lang="en-US" altLang="zh-CN" sz="800" dirty="0"/>
              <a:t> </a:t>
            </a:r>
            <a:r>
              <a:rPr lang="en-US" altLang="zh-CN" sz="800" dirty="0" err="1"/>
              <a:t>setVal</a:t>
            </a:r>
            <a:r>
              <a:rPr lang="en-US" altLang="zh-CN" sz="800" dirty="0"/>
              <a:t>(</a:t>
            </a:r>
            <a:r>
              <a:rPr lang="en-US" altLang="zh-CN" sz="800" b="1" dirty="0" err="1"/>
              <a:t>int</a:t>
            </a:r>
            <a:r>
              <a:rPr lang="en-US" altLang="zh-CN" sz="800" dirty="0"/>
              <a:t> </a:t>
            </a:r>
            <a:r>
              <a:rPr lang="en-US" altLang="zh-CN" sz="800" dirty="0" err="1"/>
              <a:t>val</a:t>
            </a:r>
            <a:r>
              <a:rPr lang="en-US" altLang="zh-CN" sz="800" dirty="0"/>
              <a:t>) </a:t>
            </a:r>
            <a:r>
              <a:rPr lang="en-US" altLang="zh-CN" sz="800" b="1" dirty="0"/>
              <a:t>throws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android.os.RemoteException</a:t>
            </a:r>
            <a:r>
              <a:rPr lang="en-US" altLang="zh-CN" sz="800" dirty="0"/>
              <a:t>;  </a:t>
            </a:r>
          </a:p>
          <a:p>
            <a:r>
              <a:rPr lang="en-US" altLang="zh-CN" sz="800" dirty="0"/>
              <a:t>    </a:t>
            </a:r>
            <a:r>
              <a:rPr lang="en-US" altLang="zh-CN" sz="800" b="1" dirty="0"/>
              <a:t>public</a:t>
            </a:r>
            <a:r>
              <a:rPr lang="en-US" altLang="zh-CN" sz="800" dirty="0"/>
              <a:t> </a:t>
            </a:r>
            <a:r>
              <a:rPr lang="en-US" altLang="zh-CN" sz="800" b="1" dirty="0" err="1"/>
              <a:t>int</a:t>
            </a:r>
            <a:r>
              <a:rPr lang="en-US" altLang="zh-CN" sz="800" dirty="0"/>
              <a:t> </a:t>
            </a:r>
            <a:r>
              <a:rPr lang="en-US" altLang="zh-CN" sz="800" dirty="0" err="1"/>
              <a:t>getVal</a:t>
            </a:r>
            <a:r>
              <a:rPr lang="en-US" altLang="zh-CN" sz="800" dirty="0"/>
              <a:t>() </a:t>
            </a:r>
            <a:r>
              <a:rPr lang="en-US" altLang="zh-CN" sz="800" b="1" dirty="0"/>
              <a:t>throws</a:t>
            </a:r>
            <a:r>
              <a:rPr lang="en-US" altLang="zh-CN" sz="800" dirty="0"/>
              <a:t> </a:t>
            </a:r>
            <a:r>
              <a:rPr lang="en-US" altLang="zh-CN" sz="800" dirty="0" err="1"/>
              <a:t>android.os.RemoteException</a:t>
            </a:r>
            <a:r>
              <a:rPr lang="en-US" altLang="zh-CN" sz="800" dirty="0"/>
              <a:t>;  </a:t>
            </a:r>
          </a:p>
          <a:p>
            <a:r>
              <a:rPr lang="en-US" altLang="zh-CN" sz="800" dirty="0"/>
              <a:t>}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031052"/>
            <a:ext cx="1654620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package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android.os</a:t>
            </a:r>
            <a:r>
              <a:rPr lang="en-US" altLang="zh-CN" sz="1050" dirty="0"/>
              <a:t>;  </a:t>
            </a:r>
          </a:p>
          <a:p>
            <a:r>
              <a:rPr lang="en-US" altLang="zh-CN" sz="1050" dirty="0"/>
              <a:t>  </a:t>
            </a:r>
          </a:p>
          <a:p>
            <a:r>
              <a:rPr lang="en-US" altLang="zh-CN" sz="1050" b="1" dirty="0"/>
              <a:t>interface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IHelloService</a:t>
            </a:r>
            <a:r>
              <a:rPr lang="en-US" altLang="zh-CN" sz="1050" dirty="0"/>
              <a:t>  </a:t>
            </a:r>
          </a:p>
          <a:p>
            <a:r>
              <a:rPr lang="en-US" altLang="zh-CN" sz="1050" dirty="0"/>
              <a:t>{  </a:t>
            </a:r>
          </a:p>
          <a:p>
            <a:r>
              <a:rPr lang="en-US" altLang="zh-CN" sz="1050" dirty="0"/>
              <a:t>    </a:t>
            </a:r>
            <a:r>
              <a:rPr lang="en-US" altLang="zh-CN" sz="1050" b="1" dirty="0"/>
              <a:t>void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setVal</a:t>
            </a:r>
            <a:r>
              <a:rPr lang="en-US" altLang="zh-CN" sz="1050" dirty="0"/>
              <a:t>(</a:t>
            </a:r>
            <a:r>
              <a:rPr lang="en-US" altLang="zh-CN" sz="1050" b="1" dirty="0" err="1"/>
              <a:t>int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val</a:t>
            </a:r>
            <a:r>
              <a:rPr lang="en-US" altLang="zh-CN" sz="1050" dirty="0"/>
              <a:t>);  </a:t>
            </a:r>
          </a:p>
          <a:p>
            <a:r>
              <a:rPr lang="en-US" altLang="zh-CN" sz="1050" dirty="0"/>
              <a:t>    </a:t>
            </a:r>
            <a:r>
              <a:rPr lang="en-US" altLang="zh-CN" sz="1050" b="1" dirty="0" err="1"/>
              <a:t>int</a:t>
            </a:r>
            <a:r>
              <a:rPr lang="en-US" altLang="zh-CN" sz="1050" dirty="0"/>
              <a:t> </a:t>
            </a:r>
            <a:r>
              <a:rPr lang="en-US" altLang="zh-CN" sz="1050" dirty="0" err="1"/>
              <a:t>getVal</a:t>
            </a:r>
            <a:r>
              <a:rPr lang="en-US" altLang="zh-CN" sz="1050" dirty="0"/>
              <a:t>();  </a:t>
            </a:r>
          </a:p>
          <a:p>
            <a:r>
              <a:rPr lang="en-US" altLang="zh-CN" sz="1050" dirty="0"/>
              <a:t>}  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72" y="521112"/>
            <a:ext cx="19351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frameworks/base/core/java</a:t>
            </a:r>
            <a:r>
              <a:rPr lang="en-US" altLang="zh-CN" sz="1050" dirty="0" smtClean="0"/>
              <a:t>/</a:t>
            </a:r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android/</a:t>
            </a:r>
            <a:r>
              <a:rPr lang="en-US" altLang="zh-CN" sz="1050" dirty="0" err="1" smtClean="0"/>
              <a:t>os</a:t>
            </a:r>
            <a:r>
              <a:rPr lang="en-US" altLang="zh-CN" sz="1050" dirty="0" smtClean="0"/>
              <a:t>/</a:t>
            </a:r>
            <a:r>
              <a:rPr lang="en-US" altLang="zh-CN" sz="1050" dirty="0" err="1" smtClean="0"/>
              <a:t>IHelloService.aidl</a:t>
            </a:r>
            <a:endParaRPr lang="zh-CN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70718" y="2420888"/>
            <a:ext cx="172819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out/target/common/</a:t>
            </a:r>
            <a:r>
              <a:rPr lang="en-US" altLang="zh-CN" sz="1050" dirty="0" err="1" smtClean="0"/>
              <a:t>obj</a:t>
            </a:r>
            <a:r>
              <a:rPr lang="en-US" altLang="zh-CN" sz="1050" dirty="0" smtClean="0"/>
              <a:t>/JAVA_LIBRARIES/</a:t>
            </a:r>
            <a:r>
              <a:rPr lang="en-US" altLang="zh-CN" sz="1050" dirty="0" err="1" smtClean="0"/>
              <a:t>framework_intermediates</a:t>
            </a:r>
            <a:r>
              <a:rPr lang="en-US" altLang="zh-CN" sz="1050" dirty="0" smtClean="0"/>
              <a:t>/</a:t>
            </a:r>
            <a:r>
              <a:rPr lang="en-US" altLang="zh-CN" sz="1050" dirty="0" err="1" smtClean="0"/>
              <a:t>src</a:t>
            </a:r>
            <a:r>
              <a:rPr lang="en-US" altLang="zh-CN" sz="1050" dirty="0" smtClean="0"/>
              <a:t>/core/java/android/</a:t>
            </a:r>
            <a:r>
              <a:rPr lang="en-US" altLang="zh-CN" sz="1050" dirty="0" err="1" smtClean="0"/>
              <a:t>os</a:t>
            </a:r>
            <a:r>
              <a:rPr lang="en-US" altLang="zh-CN" sz="1050" dirty="0" smtClean="0"/>
              <a:t>/IHelloService.java</a:t>
            </a:r>
            <a:endParaRPr lang="zh-CN" altLang="en-US" sz="10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11760" y="1052736"/>
            <a:ext cx="33123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83768" y="3861048"/>
            <a:ext cx="2880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43808" y="1916832"/>
            <a:ext cx="2880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07392" y="3140968"/>
            <a:ext cx="15605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33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 a glance of java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3475" y="1268661"/>
            <a:ext cx="341952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package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com.android.server</a:t>
            </a:r>
            <a:r>
              <a:rPr lang="en-US" altLang="zh-CN" sz="1000" dirty="0"/>
              <a:t>;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b="1" dirty="0"/>
              <a:t>import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android.content.Context</a:t>
            </a:r>
            <a:r>
              <a:rPr lang="en-US" altLang="zh-CN" sz="1000" dirty="0"/>
              <a:t>;  </a:t>
            </a:r>
          </a:p>
          <a:p>
            <a:r>
              <a:rPr lang="en-US" altLang="zh-CN" sz="1000" b="1" dirty="0"/>
              <a:t>import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android.os.IHelloService</a:t>
            </a:r>
            <a:r>
              <a:rPr lang="en-US" altLang="zh-CN" sz="1000" dirty="0"/>
              <a:t>;  </a:t>
            </a:r>
          </a:p>
          <a:p>
            <a:r>
              <a:rPr lang="en-US" altLang="zh-CN" sz="1000" b="1" dirty="0"/>
              <a:t>import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android.util.Slog</a:t>
            </a:r>
            <a:r>
              <a:rPr lang="en-US" altLang="zh-CN" sz="1000" dirty="0"/>
              <a:t>;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b="1" dirty="0"/>
              <a:t>public</a:t>
            </a:r>
            <a:r>
              <a:rPr lang="en-US" altLang="zh-CN" sz="1000" dirty="0"/>
              <a:t> </a:t>
            </a:r>
            <a:r>
              <a:rPr lang="en-US" altLang="zh-CN" sz="1000" b="1" dirty="0"/>
              <a:t>class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HelloService</a:t>
            </a:r>
            <a:r>
              <a:rPr lang="en-US" altLang="zh-CN" sz="1000" dirty="0"/>
              <a:t> </a:t>
            </a:r>
            <a:r>
              <a:rPr lang="en-US" altLang="zh-CN" sz="1000" b="1" dirty="0"/>
              <a:t>extends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IHelloService.Stub</a:t>
            </a:r>
            <a:r>
              <a:rPr lang="en-US" altLang="zh-CN" sz="1000" dirty="0"/>
              <a:t> {  </a:t>
            </a:r>
          </a:p>
          <a:p>
            <a:r>
              <a:rPr lang="en-US" altLang="zh-CN" sz="1000" dirty="0"/>
              <a:t>    </a:t>
            </a:r>
            <a:r>
              <a:rPr lang="en-US" altLang="zh-CN" sz="1000" b="1" dirty="0"/>
              <a:t>private</a:t>
            </a:r>
            <a:r>
              <a:rPr lang="en-US" altLang="zh-CN" sz="1000" dirty="0"/>
              <a:t> </a:t>
            </a:r>
            <a:r>
              <a:rPr lang="en-US" altLang="zh-CN" sz="1000" b="1" dirty="0"/>
              <a:t>static</a:t>
            </a:r>
            <a:r>
              <a:rPr lang="en-US" altLang="zh-CN" sz="1000" dirty="0"/>
              <a:t> </a:t>
            </a:r>
            <a:r>
              <a:rPr lang="en-US" altLang="zh-CN" sz="1000" b="1" dirty="0"/>
              <a:t>final</a:t>
            </a:r>
            <a:r>
              <a:rPr lang="en-US" altLang="zh-CN" sz="1000" dirty="0"/>
              <a:t> String TAG = "</a:t>
            </a:r>
            <a:r>
              <a:rPr lang="en-US" altLang="zh-CN" sz="1000" dirty="0" err="1"/>
              <a:t>HelloService</a:t>
            </a:r>
            <a:r>
              <a:rPr lang="en-US" altLang="zh-CN" sz="1000" dirty="0"/>
              <a:t>";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dirty="0"/>
              <a:t>    </a:t>
            </a:r>
            <a:r>
              <a:rPr lang="en-US" altLang="zh-CN" sz="1000" dirty="0" err="1"/>
              <a:t>HelloService</a:t>
            </a:r>
            <a:r>
              <a:rPr lang="en-US" altLang="zh-CN" sz="1000" dirty="0"/>
              <a:t>() {  </a:t>
            </a:r>
          </a:p>
          <a:p>
            <a:r>
              <a:rPr lang="en-US" altLang="zh-CN" sz="1000" dirty="0"/>
              <a:t>        </a:t>
            </a:r>
            <a:r>
              <a:rPr lang="en-US" altLang="zh-CN" sz="1000" dirty="0" err="1"/>
              <a:t>init_native</a:t>
            </a:r>
            <a:r>
              <a:rPr lang="en-US" altLang="zh-CN" sz="1000" dirty="0"/>
              <a:t>();  </a:t>
            </a:r>
          </a:p>
          <a:p>
            <a:r>
              <a:rPr lang="en-US" altLang="zh-CN" sz="1000" dirty="0"/>
              <a:t>    }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dirty="0"/>
              <a:t>    </a:t>
            </a:r>
            <a:r>
              <a:rPr lang="en-US" altLang="zh-CN" sz="1000" b="1" dirty="0"/>
              <a:t>public</a:t>
            </a:r>
            <a:r>
              <a:rPr lang="en-US" altLang="zh-CN" sz="1000" dirty="0"/>
              <a:t> </a:t>
            </a:r>
            <a:r>
              <a:rPr lang="en-US" altLang="zh-CN" sz="1000" b="1" dirty="0"/>
              <a:t>void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setVal</a:t>
            </a:r>
            <a:r>
              <a:rPr lang="en-US" altLang="zh-CN" sz="1000" dirty="0"/>
              <a:t>(</a:t>
            </a:r>
            <a:r>
              <a:rPr lang="en-US" altLang="zh-CN" sz="1000" b="1" dirty="0" err="1"/>
              <a:t>int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val</a:t>
            </a:r>
            <a:r>
              <a:rPr lang="en-US" altLang="zh-CN" sz="1000" dirty="0"/>
              <a:t>) {  </a:t>
            </a:r>
          </a:p>
          <a:p>
            <a:r>
              <a:rPr lang="en-US" altLang="zh-CN" sz="1000" dirty="0"/>
              <a:t>        </a:t>
            </a:r>
            <a:r>
              <a:rPr lang="en-US" altLang="zh-CN" sz="1000" dirty="0" err="1"/>
              <a:t>setVal_native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val</a:t>
            </a:r>
            <a:r>
              <a:rPr lang="en-US" altLang="zh-CN" sz="1000" dirty="0"/>
              <a:t>);  </a:t>
            </a:r>
          </a:p>
          <a:p>
            <a:r>
              <a:rPr lang="en-US" altLang="zh-CN" sz="1000" dirty="0"/>
              <a:t>    }   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dirty="0"/>
              <a:t>    </a:t>
            </a:r>
            <a:r>
              <a:rPr lang="en-US" altLang="zh-CN" sz="1000" b="1" dirty="0"/>
              <a:t>public</a:t>
            </a:r>
            <a:r>
              <a:rPr lang="en-US" altLang="zh-CN" sz="1000" dirty="0"/>
              <a:t> </a:t>
            </a:r>
            <a:r>
              <a:rPr lang="en-US" altLang="zh-CN" sz="1000" b="1" dirty="0" err="1"/>
              <a:t>int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getVal</a:t>
            </a:r>
            <a:r>
              <a:rPr lang="en-US" altLang="zh-CN" sz="1000" dirty="0"/>
              <a:t>() {  </a:t>
            </a:r>
          </a:p>
          <a:p>
            <a:r>
              <a:rPr lang="en-US" altLang="zh-CN" sz="1000" dirty="0"/>
              <a:t>        </a:t>
            </a:r>
            <a:r>
              <a:rPr lang="en-US" altLang="zh-CN" sz="1000" b="1" dirty="0"/>
              <a:t>return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getVal_native</a:t>
            </a:r>
            <a:r>
              <a:rPr lang="en-US" altLang="zh-CN" sz="1000" dirty="0"/>
              <a:t>();  </a:t>
            </a:r>
          </a:p>
          <a:p>
            <a:r>
              <a:rPr lang="en-US" altLang="zh-CN" sz="1000" dirty="0"/>
              <a:t>    }  </a:t>
            </a:r>
          </a:p>
          <a:p>
            <a:r>
              <a:rPr lang="en-US" altLang="zh-CN" sz="1000" dirty="0"/>
              <a:t>      </a:t>
            </a:r>
          </a:p>
          <a:p>
            <a:r>
              <a:rPr lang="en-US" altLang="zh-CN" sz="1000" dirty="0"/>
              <a:t>    </a:t>
            </a:r>
            <a:r>
              <a:rPr lang="en-US" altLang="zh-CN" sz="1000" b="1" dirty="0"/>
              <a:t>private</a:t>
            </a:r>
            <a:r>
              <a:rPr lang="en-US" altLang="zh-CN" sz="1000" dirty="0"/>
              <a:t> </a:t>
            </a:r>
            <a:r>
              <a:rPr lang="en-US" altLang="zh-CN" sz="1000" b="1" dirty="0"/>
              <a:t>static</a:t>
            </a:r>
            <a:r>
              <a:rPr lang="en-US" altLang="zh-CN" sz="1000" dirty="0"/>
              <a:t> </a:t>
            </a:r>
            <a:r>
              <a:rPr lang="en-US" altLang="zh-CN" sz="1000" b="1" dirty="0"/>
              <a:t>native</a:t>
            </a:r>
            <a:r>
              <a:rPr lang="en-US" altLang="zh-CN" sz="1000" dirty="0"/>
              <a:t> </a:t>
            </a:r>
            <a:r>
              <a:rPr lang="en-US" altLang="zh-CN" sz="1000" b="1" dirty="0" err="1"/>
              <a:t>boolean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init_native</a:t>
            </a:r>
            <a:r>
              <a:rPr lang="en-US" altLang="zh-CN" sz="1000" dirty="0"/>
              <a:t>();  </a:t>
            </a:r>
          </a:p>
          <a:p>
            <a:r>
              <a:rPr lang="en-US" altLang="zh-CN" sz="1000" dirty="0"/>
              <a:t>        </a:t>
            </a:r>
            <a:r>
              <a:rPr lang="en-US" altLang="zh-CN" sz="1000" b="1" dirty="0"/>
              <a:t>private</a:t>
            </a:r>
            <a:r>
              <a:rPr lang="en-US" altLang="zh-CN" sz="1000" dirty="0"/>
              <a:t> </a:t>
            </a:r>
            <a:r>
              <a:rPr lang="en-US" altLang="zh-CN" sz="1000" b="1" dirty="0"/>
              <a:t>static</a:t>
            </a:r>
            <a:r>
              <a:rPr lang="en-US" altLang="zh-CN" sz="1000" dirty="0"/>
              <a:t> </a:t>
            </a:r>
            <a:r>
              <a:rPr lang="en-US" altLang="zh-CN" sz="1000" b="1" dirty="0"/>
              <a:t>native</a:t>
            </a:r>
            <a:r>
              <a:rPr lang="en-US" altLang="zh-CN" sz="1000" dirty="0"/>
              <a:t> </a:t>
            </a:r>
            <a:r>
              <a:rPr lang="en-US" altLang="zh-CN" sz="1000" b="1" dirty="0"/>
              <a:t>void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setVal_native</a:t>
            </a:r>
            <a:r>
              <a:rPr lang="en-US" altLang="zh-CN" sz="1000" dirty="0"/>
              <a:t>(</a:t>
            </a:r>
            <a:r>
              <a:rPr lang="en-US" altLang="zh-CN" sz="1000" b="1" dirty="0" err="1"/>
              <a:t>int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val</a:t>
            </a:r>
            <a:r>
              <a:rPr lang="en-US" altLang="zh-CN" sz="1000" dirty="0"/>
              <a:t>);  </a:t>
            </a:r>
          </a:p>
          <a:p>
            <a:r>
              <a:rPr lang="en-US" altLang="zh-CN" sz="1000" dirty="0"/>
              <a:t>    </a:t>
            </a:r>
            <a:r>
              <a:rPr lang="en-US" altLang="zh-CN" sz="1000" b="1" dirty="0"/>
              <a:t>private</a:t>
            </a:r>
            <a:r>
              <a:rPr lang="en-US" altLang="zh-CN" sz="1000" dirty="0"/>
              <a:t> </a:t>
            </a:r>
            <a:r>
              <a:rPr lang="en-US" altLang="zh-CN" sz="1000" b="1" dirty="0"/>
              <a:t>static</a:t>
            </a:r>
            <a:r>
              <a:rPr lang="en-US" altLang="zh-CN" sz="1000" dirty="0"/>
              <a:t> </a:t>
            </a:r>
            <a:r>
              <a:rPr lang="en-US" altLang="zh-CN" sz="1000" b="1" dirty="0"/>
              <a:t>native</a:t>
            </a:r>
            <a:r>
              <a:rPr lang="en-US" altLang="zh-CN" sz="1000" dirty="0"/>
              <a:t> </a:t>
            </a:r>
            <a:r>
              <a:rPr lang="en-US" altLang="zh-CN" sz="1000" b="1" dirty="0" err="1"/>
              <a:t>int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getVal_native</a:t>
            </a:r>
            <a:r>
              <a:rPr lang="en-US" altLang="zh-CN" sz="1000" dirty="0"/>
              <a:t>();  </a:t>
            </a:r>
          </a:p>
          <a:p>
            <a:r>
              <a:rPr lang="en-US" altLang="zh-CN" sz="1000" dirty="0"/>
              <a:t>}</a:t>
            </a:r>
          </a:p>
          <a:p>
            <a:endParaRPr lang="zh-CN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720183" y="1268760"/>
            <a:ext cx="39212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try</a:t>
            </a:r>
            <a:r>
              <a:rPr lang="en-US" altLang="zh-CN" sz="1000" dirty="0"/>
              <a:t> {  </a:t>
            </a:r>
          </a:p>
          <a:p>
            <a:r>
              <a:rPr lang="en-US" altLang="zh-CN" sz="1000" dirty="0"/>
              <a:t>            </a:t>
            </a:r>
            <a:r>
              <a:rPr lang="en-US" altLang="zh-CN" sz="1000" dirty="0" err="1"/>
              <a:t>Slog.i</a:t>
            </a:r>
            <a:r>
              <a:rPr lang="en-US" altLang="zh-CN" sz="1000" dirty="0"/>
              <a:t>(TAG, "Hello Service");  </a:t>
            </a:r>
          </a:p>
          <a:p>
            <a:r>
              <a:rPr lang="en-US" altLang="zh-CN" sz="1000" dirty="0"/>
              <a:t>            </a:t>
            </a:r>
            <a:r>
              <a:rPr lang="en-US" altLang="zh-CN" sz="1000" dirty="0" err="1"/>
              <a:t>ServiceManager.addService</a:t>
            </a:r>
            <a:r>
              <a:rPr lang="en-US" altLang="zh-CN" sz="1000" dirty="0"/>
              <a:t>("hello", </a:t>
            </a:r>
            <a:r>
              <a:rPr lang="en-US" altLang="zh-CN" sz="1000" b="1" dirty="0"/>
              <a:t>new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HelloService</a:t>
            </a:r>
            <a:r>
              <a:rPr lang="en-US" altLang="zh-CN" sz="1000" dirty="0"/>
              <a:t>());  </a:t>
            </a:r>
          </a:p>
          <a:p>
            <a:r>
              <a:rPr lang="en-US" altLang="zh-CN" sz="1000" dirty="0"/>
              <a:t>        } </a:t>
            </a:r>
            <a:r>
              <a:rPr lang="en-US" altLang="zh-CN" sz="1000" b="1" dirty="0"/>
              <a:t>catch</a:t>
            </a:r>
            <a:r>
              <a:rPr lang="en-US" altLang="zh-CN" sz="1000" dirty="0"/>
              <a:t> (</a:t>
            </a:r>
            <a:r>
              <a:rPr lang="en-US" altLang="zh-CN" sz="1000" dirty="0" err="1"/>
              <a:t>Throwable</a:t>
            </a:r>
            <a:r>
              <a:rPr lang="en-US" altLang="zh-CN" sz="1000" dirty="0"/>
              <a:t> e) {  </a:t>
            </a:r>
          </a:p>
          <a:p>
            <a:r>
              <a:rPr lang="en-US" altLang="zh-CN" sz="1000" dirty="0"/>
              <a:t>            </a:t>
            </a:r>
            <a:r>
              <a:rPr lang="en-US" altLang="zh-CN" sz="1000" dirty="0" err="1"/>
              <a:t>Slog.e</a:t>
            </a:r>
            <a:r>
              <a:rPr lang="en-US" altLang="zh-CN" sz="1000" dirty="0"/>
              <a:t>(TAG, "Failure starting Hello Service", e);  </a:t>
            </a:r>
          </a:p>
          <a:p>
            <a:r>
              <a:rPr lang="en-US" altLang="zh-CN" sz="1000" dirty="0"/>
              <a:t>        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0183" y="69153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System server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0182" y="3183875"/>
            <a:ext cx="41024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public</a:t>
            </a:r>
            <a:r>
              <a:rPr lang="en-US" altLang="zh-CN" sz="1000" dirty="0"/>
              <a:t> </a:t>
            </a:r>
            <a:r>
              <a:rPr lang="en-US" altLang="zh-CN" sz="1000" b="1" dirty="0"/>
              <a:t>class</a:t>
            </a:r>
            <a:r>
              <a:rPr lang="en-US" altLang="zh-CN" sz="1000" dirty="0"/>
              <a:t> Hello </a:t>
            </a:r>
            <a:r>
              <a:rPr lang="en-US" altLang="zh-CN" sz="1000" b="1" dirty="0"/>
              <a:t>extends</a:t>
            </a:r>
            <a:r>
              <a:rPr lang="en-US" altLang="zh-CN" sz="1000" dirty="0"/>
              <a:t> Activity </a:t>
            </a:r>
            <a:r>
              <a:rPr lang="en-US" altLang="zh-CN" sz="1000" b="1" dirty="0"/>
              <a:t>implements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OnClickListener</a:t>
            </a:r>
            <a:r>
              <a:rPr lang="en-US" altLang="zh-CN" sz="1000" dirty="0"/>
              <a:t> {    </a:t>
            </a:r>
          </a:p>
          <a:p>
            <a:r>
              <a:rPr lang="en-US" altLang="zh-CN" sz="1000" dirty="0"/>
              <a:t>    ...... 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dirty="0"/>
              <a:t>    </a:t>
            </a:r>
            <a:r>
              <a:rPr lang="en-US" altLang="zh-CN" sz="1000" b="1" dirty="0"/>
              <a:t>private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IHelloService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helloService</a:t>
            </a:r>
            <a:r>
              <a:rPr lang="en-US" altLang="zh-CN" sz="1000" dirty="0"/>
              <a:t> = </a:t>
            </a:r>
            <a:r>
              <a:rPr lang="en-US" altLang="zh-CN" sz="1000" b="1" dirty="0"/>
              <a:t>null</a:t>
            </a:r>
            <a:r>
              <a:rPr lang="en-US" altLang="zh-CN" sz="1000" dirty="0"/>
              <a:t>;  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dirty="0"/>
              <a:t>    ......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dirty="0"/>
              <a:t>    @Override    </a:t>
            </a:r>
          </a:p>
          <a:p>
            <a:r>
              <a:rPr lang="en-US" altLang="zh-CN" sz="1000" dirty="0"/>
              <a:t>    </a:t>
            </a:r>
            <a:r>
              <a:rPr lang="en-US" altLang="zh-CN" sz="1000" b="1" dirty="0"/>
              <a:t>public</a:t>
            </a:r>
            <a:r>
              <a:rPr lang="en-US" altLang="zh-CN" sz="1000" dirty="0"/>
              <a:t> </a:t>
            </a:r>
            <a:r>
              <a:rPr lang="en-US" altLang="zh-CN" sz="1000" b="1" dirty="0"/>
              <a:t>void</a:t>
            </a:r>
            <a:r>
              <a:rPr lang="en-US" altLang="zh-CN" sz="1000" dirty="0"/>
              <a:t> </a:t>
            </a:r>
            <a:r>
              <a:rPr lang="en-US" altLang="zh-CN" sz="1000" dirty="0" err="1"/>
              <a:t>onCreate</a:t>
            </a:r>
            <a:r>
              <a:rPr lang="en-US" altLang="zh-CN" sz="1000" dirty="0"/>
              <a:t>(Bundle </a:t>
            </a:r>
            <a:r>
              <a:rPr lang="en-US" altLang="zh-CN" sz="1000" dirty="0" err="1"/>
              <a:t>savedInstanceState</a:t>
            </a:r>
            <a:r>
              <a:rPr lang="en-US" altLang="zh-CN" sz="1000" dirty="0"/>
              <a:t>) {  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dirty="0"/>
              <a:t>        </a:t>
            </a:r>
            <a:r>
              <a:rPr lang="en-US" altLang="zh-CN" sz="1000" dirty="0" err="1"/>
              <a:t>helloService</a:t>
            </a:r>
            <a:r>
              <a:rPr lang="en-US" altLang="zh-CN" sz="1000" dirty="0"/>
              <a:t> = </a:t>
            </a:r>
            <a:r>
              <a:rPr lang="en-US" altLang="zh-CN" sz="1000" dirty="0" err="1"/>
              <a:t>IHelloService.Stub.asInterface</a:t>
            </a:r>
            <a:r>
              <a:rPr lang="en-US" altLang="zh-CN" sz="1000" dirty="0"/>
              <a:t>(    </a:t>
            </a:r>
          </a:p>
          <a:p>
            <a:r>
              <a:rPr lang="en-US" altLang="zh-CN" sz="1000" dirty="0"/>
              <a:t>                            </a:t>
            </a:r>
            <a:r>
              <a:rPr lang="en-US" altLang="zh-CN" sz="1000" dirty="0" err="1"/>
              <a:t>ServiceManager.getService</a:t>
            </a:r>
            <a:r>
              <a:rPr lang="en-US" altLang="zh-CN" sz="1000" dirty="0"/>
              <a:t>("hello"));  </a:t>
            </a:r>
          </a:p>
          <a:p>
            <a:r>
              <a:rPr lang="en-US" altLang="zh-CN" sz="1000" dirty="0"/>
              <a:t>    }  </a:t>
            </a:r>
          </a:p>
          <a:p>
            <a:r>
              <a:rPr lang="en-US" altLang="zh-CN" sz="1000" dirty="0"/>
              <a:t>  </a:t>
            </a:r>
          </a:p>
          <a:p>
            <a:r>
              <a:rPr lang="en-US" altLang="zh-CN" sz="1000" dirty="0"/>
              <a:t>    ......  </a:t>
            </a:r>
          </a:p>
          <a:p>
            <a:r>
              <a:rPr lang="en-US" altLang="zh-CN" sz="1000" dirty="0"/>
              <a:t>}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475" y="68774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0183" y="28215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48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 a glance of java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91680" y="1349363"/>
            <a:ext cx="1296144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652120" y="1349363"/>
            <a:ext cx="1296144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691680" y="2852936"/>
            <a:ext cx="1296144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652120" y="2852936"/>
            <a:ext cx="1296144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0" name="Oval 9"/>
          <p:cNvSpPr/>
          <p:nvPr/>
        </p:nvSpPr>
        <p:spPr>
          <a:xfrm>
            <a:off x="2915816" y="4581128"/>
            <a:ext cx="2736304" cy="914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Binder driver</a:t>
            </a:r>
            <a:endParaRPr lang="zh-CN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5536" y="2492896"/>
            <a:ext cx="7992888" cy="0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536" y="4005064"/>
            <a:ext cx="7992888" cy="0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536" y="14847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299230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777" y="466899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3675892" y="1629041"/>
            <a:ext cx="1216152" cy="24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Left-Right Arrow 18"/>
          <p:cNvSpPr/>
          <p:nvPr/>
        </p:nvSpPr>
        <p:spPr>
          <a:xfrm>
            <a:off x="3675892" y="3053839"/>
            <a:ext cx="1216152" cy="24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80038" y="11646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*.</a:t>
            </a:r>
            <a:r>
              <a:rPr lang="en-US" altLang="zh-CN" dirty="0" err="1" smtClean="0"/>
              <a:t>aidl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6249" y="268450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Bp</a:t>
            </a:r>
            <a:r>
              <a:rPr lang="en-US" altLang="zh-CN" sz="1400" dirty="0" smtClean="0"/>
              <a:t>*Service &amp; </a:t>
            </a:r>
            <a:r>
              <a:rPr lang="en-US" altLang="zh-CN" sz="1400" dirty="0" err="1" smtClean="0"/>
              <a:t>Bn</a:t>
            </a:r>
            <a:r>
              <a:rPr lang="en-US" altLang="zh-CN" sz="1400" dirty="0" smtClean="0"/>
              <a:t>*Service</a:t>
            </a:r>
            <a:endParaRPr lang="zh-CN" altLang="en-US" sz="1400" dirty="0"/>
          </a:p>
        </p:txBody>
      </p:sp>
      <p:sp>
        <p:nvSpPr>
          <p:cNvPr id="22" name="Up-Down Arrow 21"/>
          <p:cNvSpPr/>
          <p:nvPr/>
        </p:nvSpPr>
        <p:spPr>
          <a:xfrm>
            <a:off x="2218594" y="2072737"/>
            <a:ext cx="242316" cy="7249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Up-Down Arrow 22"/>
          <p:cNvSpPr/>
          <p:nvPr/>
        </p:nvSpPr>
        <p:spPr>
          <a:xfrm>
            <a:off x="6179034" y="2072737"/>
            <a:ext cx="242316" cy="7249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22505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jni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32766" y="22182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jni</a:t>
            </a:r>
            <a:endParaRPr lang="zh-CN" altLang="en-US" dirty="0"/>
          </a:p>
        </p:txBody>
      </p:sp>
      <p:sp>
        <p:nvSpPr>
          <p:cNvPr id="26" name="Up-Down Arrow 25"/>
          <p:cNvSpPr/>
          <p:nvPr/>
        </p:nvSpPr>
        <p:spPr>
          <a:xfrm rot="19431098">
            <a:off x="2733038" y="3645706"/>
            <a:ext cx="242316" cy="9338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Up-Down Arrow 26"/>
          <p:cNvSpPr/>
          <p:nvPr/>
        </p:nvSpPr>
        <p:spPr>
          <a:xfrm rot="2663756">
            <a:off x="5571162" y="3675821"/>
            <a:ext cx="242316" cy="9338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26249" y="37734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ioctl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92044" y="382039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ioctl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 a glance of java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200"/>
            <a:ext cx="9144000" cy="6345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771800" y="404664"/>
            <a:ext cx="0" cy="576064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3568" y="3104964"/>
            <a:ext cx="1296144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580112" y="3104964"/>
            <a:ext cx="1296144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Native&amp;</a:t>
            </a:r>
          </a:p>
          <a:p>
            <a:pPr algn="ctr"/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323528" y="2492896"/>
            <a:ext cx="1872208" cy="4572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use 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36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ipc</a:t>
            </a:r>
            <a:r>
              <a:rPr lang="en-US" dirty="0" smtClean="0"/>
              <a:t> we can sue</a:t>
            </a:r>
          </a:p>
          <a:p>
            <a:pPr lvl="1"/>
            <a:r>
              <a:rPr lang="en-US" dirty="0" smtClean="0"/>
              <a:t>Memory share: fast but unsafe</a:t>
            </a:r>
          </a:p>
          <a:p>
            <a:pPr lvl="1"/>
            <a:r>
              <a:rPr lang="en-US" altLang="zh-CN" dirty="0" smtClean="0"/>
              <a:t>Semaphore and Message: do not support c-s </a:t>
            </a:r>
          </a:p>
          <a:p>
            <a:pPr lvl="1"/>
            <a:r>
              <a:rPr lang="en-US" dirty="0" smtClean="0"/>
              <a:t>Socket: support c-s but not efficient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19872" y="278092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lt"/>
              </a:rPr>
              <a:t>Thanks!</a:t>
            </a:r>
            <a:endParaRPr lang="zh-CN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80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binder</a:t>
            </a:r>
          </a:p>
          <a:p>
            <a:pPr lvl="1"/>
            <a:r>
              <a:rPr lang="en-US" dirty="0" smtClean="0"/>
              <a:t>Safety, recognize PID/UID</a:t>
            </a:r>
          </a:p>
          <a:p>
            <a:pPr lvl="1"/>
            <a:r>
              <a:rPr lang="en-US" dirty="0" smtClean="0"/>
              <a:t>Efficiency, only copy data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72887"/>
              </p:ext>
            </p:extLst>
          </p:nvPr>
        </p:nvGraphicFramePr>
        <p:xfrm>
          <a:off x="971600" y="2708920"/>
          <a:ext cx="4320480" cy="1370161"/>
        </p:xfrm>
        <a:graphic>
          <a:graphicData uri="http://schemas.openxmlformats.org/drawingml/2006/table">
            <a:tbl>
              <a:tblPr/>
              <a:tblGrid>
                <a:gridCol w="2232248"/>
                <a:gridCol w="2088232"/>
              </a:tblGrid>
              <a:tr h="547201">
                <a:tc>
                  <a:txBody>
                    <a:bodyPr/>
                    <a:lstStyle/>
                    <a:p>
                      <a:r>
                        <a:rPr lang="en-US" b="1"/>
                        <a:t>IPC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Data copy times</a:t>
                      </a:r>
                      <a:endParaRPr lang="zh-CN" alt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Memory</a:t>
                      </a:r>
                      <a:r>
                        <a:rPr lang="en-US" altLang="zh-CN" baseline="0" dirty="0" smtClean="0"/>
                        <a:t> share</a:t>
                      </a:r>
                      <a:endParaRPr lang="zh-CN" alt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Binder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Socket/pipe</a:t>
                      </a:r>
                      <a:r>
                        <a:rPr lang="en-US" altLang="zh-CN" dirty="0" smtClean="0"/>
                        <a:t>/message</a:t>
                      </a:r>
                      <a:endParaRPr lang="zh-CN" alt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8351837" cy="571500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ea typeface="宋体" pitchFamily="2" charset="-122"/>
              </a:rPr>
              <a:t>Nominee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72168235"/>
              </p:ext>
            </p:extLst>
          </p:nvPr>
        </p:nvGraphicFramePr>
        <p:xfrm>
          <a:off x="539750" y="1091853"/>
          <a:ext cx="8351838" cy="449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825" y="76562"/>
            <a:ext cx="712946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900" b="1" dirty="0" smtClean="0">
                <a:solidFill>
                  <a:schemeClr val="bg1"/>
                </a:solidFill>
                <a:ea typeface="宋体" pitchFamily="2" charset="-122"/>
              </a:rPr>
              <a:t>Agenda</a:t>
            </a:r>
            <a:endParaRPr lang="en-US" altLang="zh-CN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3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Basic flow of binder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41314" name="Picture 2" descr="http://hi.csdn.net/attachment/201107/19/0_13110996490rZ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6009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Basic flow of binder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526126" y="1434480"/>
            <a:ext cx="15841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manager</a:t>
            </a:r>
            <a:endParaRPr lang="zh-CN" altLang="en-US" dirty="0"/>
          </a:p>
        </p:txBody>
      </p:sp>
      <p:sp>
        <p:nvSpPr>
          <p:cNvPr id="6" name="Oval 5"/>
          <p:cNvSpPr/>
          <p:nvPr/>
        </p:nvSpPr>
        <p:spPr>
          <a:xfrm>
            <a:off x="1725926" y="3810744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8" name="Oval 7"/>
          <p:cNvSpPr/>
          <p:nvPr/>
        </p:nvSpPr>
        <p:spPr>
          <a:xfrm>
            <a:off x="5398334" y="3825602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022" y="2348880"/>
            <a:ext cx="1080120" cy="124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8644461">
            <a:off x="1955491" y="269595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add service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94278" y="2348880"/>
            <a:ext cx="1080120" cy="138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30382" y="1218456"/>
            <a:ext cx="8640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Binder list</a:t>
            </a:r>
            <a:endParaRPr lang="zh-CN" alt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82310" y="19385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3163398">
            <a:off x="4982347" y="282282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 get service</a:t>
            </a:r>
            <a:endParaRPr lang="zh-CN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78254" y="2514600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3163398">
            <a:off x="3891439" y="317968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provider service</a:t>
            </a:r>
            <a:endParaRPr lang="zh-CN" alt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81852" y="4282802"/>
            <a:ext cx="1872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81852" y="4458816"/>
            <a:ext cx="1872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15375" y="467484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 use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55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A simple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7365" y="548680"/>
            <a:ext cx="383237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+mn-ea"/>
              </a:rPr>
              <a:t>class </a:t>
            </a:r>
            <a:r>
              <a:rPr lang="en-US" altLang="zh-CN" sz="1000" dirty="0">
                <a:latin typeface="+mn-ea"/>
              </a:rPr>
              <a:t>IXXX: public </a:t>
            </a:r>
            <a:r>
              <a:rPr lang="en-US" altLang="zh-CN" sz="1000" dirty="0" err="1">
                <a:latin typeface="+mn-ea"/>
              </a:rPr>
              <a:t>IInterface</a:t>
            </a:r>
            <a:endParaRPr lang="en-US" altLang="zh-CN" sz="1000" dirty="0">
              <a:latin typeface="+mn-ea"/>
            </a:endParaRPr>
          </a:p>
          <a:p>
            <a:r>
              <a:rPr lang="en-US" altLang="zh-CN" sz="1000" dirty="0">
                <a:latin typeface="+mn-ea"/>
              </a:rPr>
              <a:t>{</a:t>
            </a:r>
          </a:p>
          <a:p>
            <a:r>
              <a:rPr lang="en-US" altLang="zh-CN" sz="1000" dirty="0">
                <a:latin typeface="+mn-ea"/>
              </a:rPr>
              <a:t>public:</a:t>
            </a:r>
          </a:p>
          <a:p>
            <a:r>
              <a:rPr lang="en-US" altLang="zh-CN" sz="1000" dirty="0">
                <a:latin typeface="+mn-ea"/>
              </a:rPr>
              <a:t>DECLARE_META_INTERFACE(XXX</a:t>
            </a:r>
            <a:r>
              <a:rPr lang="en-US" altLang="zh-CN" sz="1000" dirty="0" smtClean="0">
                <a:latin typeface="+mn-ea"/>
              </a:rPr>
              <a:t>);</a:t>
            </a:r>
            <a:endParaRPr lang="zh-CN" altLang="en-US" sz="1000" dirty="0">
              <a:latin typeface="+mn-ea"/>
            </a:endParaRPr>
          </a:p>
          <a:p>
            <a:r>
              <a:rPr lang="en-US" altLang="zh-CN" sz="1000" dirty="0">
                <a:latin typeface="+mn-ea"/>
              </a:rPr>
              <a:t>virtual </a:t>
            </a:r>
            <a:r>
              <a:rPr lang="en-US" altLang="zh-CN" sz="1000" dirty="0" err="1">
                <a:latin typeface="+mn-ea"/>
              </a:rPr>
              <a:t>getXXX</a:t>
            </a:r>
            <a:r>
              <a:rPr lang="en-US" altLang="zh-CN" sz="1000" dirty="0">
                <a:latin typeface="+mn-ea"/>
              </a:rPr>
              <a:t>() = 0;</a:t>
            </a:r>
          </a:p>
          <a:p>
            <a:r>
              <a:rPr lang="en-US" altLang="zh-CN" sz="1000" dirty="0" smtClean="0">
                <a:latin typeface="+mn-ea"/>
              </a:rPr>
              <a:t>}</a:t>
            </a:r>
            <a:endParaRPr lang="en-US" altLang="zh-CN" sz="1000" dirty="0">
              <a:latin typeface="+mn-ea"/>
            </a:endParaRPr>
          </a:p>
          <a:p>
            <a:endParaRPr lang="en-US" altLang="zh-CN" sz="1000" dirty="0" smtClean="0">
              <a:latin typeface="+mn-ea"/>
            </a:endParaRPr>
          </a:p>
          <a:p>
            <a:r>
              <a:rPr lang="en-US" altLang="zh-CN" sz="1000" dirty="0">
                <a:latin typeface="+mn-ea"/>
              </a:rPr>
              <a:t>class </a:t>
            </a:r>
            <a:r>
              <a:rPr lang="en-US" altLang="zh-CN" sz="1000" dirty="0" err="1">
                <a:latin typeface="+mn-ea"/>
              </a:rPr>
              <a:t>BnXXX</a:t>
            </a:r>
            <a:r>
              <a:rPr lang="en-US" altLang="zh-CN" sz="1000" dirty="0">
                <a:latin typeface="+mn-ea"/>
              </a:rPr>
              <a:t>: public </a:t>
            </a:r>
            <a:r>
              <a:rPr lang="en-US" altLang="zh-CN" sz="1000" dirty="0" err="1">
                <a:latin typeface="+mn-ea"/>
              </a:rPr>
              <a:t>BnInterface</a:t>
            </a:r>
            <a:r>
              <a:rPr lang="en-US" altLang="zh-CN" sz="1000" dirty="0">
                <a:latin typeface="+mn-ea"/>
              </a:rPr>
              <a:t>&lt;IXXX&gt;</a:t>
            </a:r>
          </a:p>
          <a:p>
            <a:r>
              <a:rPr lang="en-US" altLang="zh-CN" sz="1000" dirty="0">
                <a:latin typeface="+mn-ea"/>
              </a:rPr>
              <a:t>{</a:t>
            </a:r>
          </a:p>
          <a:p>
            <a:r>
              <a:rPr lang="en-US" altLang="zh-CN" sz="1000" dirty="0">
                <a:latin typeface="+mn-ea"/>
              </a:rPr>
              <a:t>public:</a:t>
            </a:r>
          </a:p>
          <a:p>
            <a:r>
              <a:rPr lang="en-US" altLang="zh-CN" sz="1000" dirty="0">
                <a:latin typeface="+mn-ea"/>
              </a:rPr>
              <a:t>    virtual </a:t>
            </a:r>
            <a:r>
              <a:rPr lang="en-US" altLang="zh-CN" sz="1000" dirty="0" err="1">
                <a:latin typeface="+mn-ea"/>
              </a:rPr>
              <a:t>status_t</a:t>
            </a:r>
            <a:r>
              <a:rPr lang="en-US" altLang="zh-CN" sz="1000" dirty="0">
                <a:latin typeface="+mn-ea"/>
              </a:rPr>
              <a:t>    </a:t>
            </a:r>
            <a:r>
              <a:rPr lang="en-US" altLang="zh-CN" sz="1000" dirty="0" err="1">
                <a:latin typeface="+mn-ea"/>
              </a:rPr>
              <a:t>onTransact</a:t>
            </a:r>
            <a:r>
              <a:rPr lang="en-US" altLang="zh-CN" sz="1000" dirty="0">
                <a:latin typeface="+mn-ea"/>
              </a:rPr>
              <a:t>( uint32_t </a:t>
            </a:r>
            <a:r>
              <a:rPr lang="en-US" altLang="zh-CN" sz="1000" dirty="0" smtClean="0">
                <a:latin typeface="+mn-ea"/>
              </a:rPr>
              <a:t>code, </a:t>
            </a:r>
            <a:r>
              <a:rPr lang="en-US" altLang="zh-CN" sz="1000" dirty="0" err="1" smtClean="0">
                <a:latin typeface="+mn-ea"/>
              </a:rPr>
              <a:t>const</a:t>
            </a:r>
            <a:r>
              <a:rPr lang="en-US" altLang="zh-CN" sz="1000" dirty="0" smtClean="0">
                <a:latin typeface="+mn-ea"/>
              </a:rPr>
              <a:t> </a:t>
            </a:r>
            <a:r>
              <a:rPr lang="en-US" altLang="zh-CN" sz="1000" dirty="0">
                <a:latin typeface="+mn-ea"/>
              </a:rPr>
              <a:t>Parcel&amp; </a:t>
            </a:r>
            <a:r>
              <a:rPr lang="en-US" altLang="zh-CN" sz="1000" dirty="0" smtClean="0">
                <a:latin typeface="+mn-ea"/>
              </a:rPr>
              <a:t>	data, Parcel</a:t>
            </a:r>
            <a:r>
              <a:rPr lang="en-US" altLang="zh-CN" sz="1000" dirty="0">
                <a:latin typeface="+mn-ea"/>
              </a:rPr>
              <a:t>* reply</a:t>
            </a:r>
            <a:r>
              <a:rPr lang="en-US" altLang="zh-CN" sz="1000" dirty="0" smtClean="0">
                <a:latin typeface="+mn-ea"/>
              </a:rPr>
              <a:t>,</a:t>
            </a:r>
            <a:r>
              <a:rPr lang="en-US" altLang="zh-CN" sz="1000" dirty="0">
                <a:latin typeface="+mn-ea"/>
              </a:rPr>
              <a:t> uint32_t flags = 0);</a:t>
            </a:r>
          </a:p>
          <a:p>
            <a:r>
              <a:rPr lang="en-US" altLang="zh-CN" sz="1000" dirty="0" smtClean="0">
                <a:latin typeface="+mn-ea"/>
              </a:rPr>
              <a:t>};</a:t>
            </a:r>
            <a:endParaRPr lang="en-US" altLang="zh-CN" sz="1000" dirty="0">
              <a:latin typeface="+mn-ea"/>
            </a:endParaRPr>
          </a:p>
          <a:p>
            <a:r>
              <a:rPr lang="en-US" altLang="zh-CN" sz="1000" dirty="0">
                <a:latin typeface="+mn-ea"/>
              </a:rPr>
              <a:t>IMPLEMENT_META_INTERFACE(XXX, "</a:t>
            </a:r>
            <a:r>
              <a:rPr lang="en-US" altLang="zh-CN" sz="1000" dirty="0" err="1">
                <a:latin typeface="+mn-ea"/>
              </a:rPr>
              <a:t>android.xxx.IXXX</a:t>
            </a:r>
            <a:r>
              <a:rPr lang="en-US" altLang="zh-CN" sz="1000" dirty="0" smtClean="0">
                <a:latin typeface="+mn-ea"/>
              </a:rPr>
              <a:t>");</a:t>
            </a:r>
          </a:p>
          <a:p>
            <a:r>
              <a:rPr lang="zh-CN" altLang="en-US" sz="1000" dirty="0">
                <a:latin typeface="+mn-ea"/>
              </a:rPr>
              <a:t> </a:t>
            </a:r>
          </a:p>
          <a:p>
            <a:r>
              <a:rPr lang="en-US" altLang="zh-CN" sz="1000" dirty="0" err="1">
                <a:latin typeface="+mn-ea"/>
              </a:rPr>
              <a:t>status_t</a:t>
            </a:r>
            <a:r>
              <a:rPr lang="en-US" altLang="zh-CN" sz="1000" dirty="0">
                <a:latin typeface="+mn-ea"/>
              </a:rPr>
              <a:t> </a:t>
            </a:r>
            <a:r>
              <a:rPr lang="en-US" altLang="zh-CN" sz="1000" dirty="0" err="1">
                <a:latin typeface="+mn-ea"/>
              </a:rPr>
              <a:t>BnXXX</a:t>
            </a:r>
            <a:r>
              <a:rPr lang="en-US" altLang="zh-CN" sz="1000" dirty="0">
                <a:latin typeface="+mn-ea"/>
              </a:rPr>
              <a:t>::</a:t>
            </a:r>
            <a:r>
              <a:rPr lang="en-US" altLang="zh-CN" sz="1000" dirty="0" err="1">
                <a:latin typeface="+mn-ea"/>
              </a:rPr>
              <a:t>onTransact</a:t>
            </a:r>
            <a:r>
              <a:rPr lang="en-US" altLang="zh-CN" sz="1000" dirty="0">
                <a:latin typeface="+mn-ea"/>
              </a:rPr>
              <a:t>(</a:t>
            </a:r>
          </a:p>
          <a:p>
            <a:r>
              <a:rPr lang="en-US" altLang="zh-CN" sz="1000" dirty="0">
                <a:latin typeface="+mn-ea"/>
              </a:rPr>
              <a:t>    uint32_t code, </a:t>
            </a:r>
            <a:r>
              <a:rPr lang="en-US" altLang="zh-CN" sz="1000" dirty="0" err="1">
                <a:latin typeface="+mn-ea"/>
              </a:rPr>
              <a:t>const</a:t>
            </a:r>
            <a:r>
              <a:rPr lang="en-US" altLang="zh-CN" sz="1000" dirty="0">
                <a:latin typeface="+mn-ea"/>
              </a:rPr>
              <a:t> Parcel&amp; data, Parcel* reply, uint32_t flags)</a:t>
            </a:r>
          </a:p>
          <a:p>
            <a:r>
              <a:rPr lang="en-US" altLang="zh-CN" sz="1000" dirty="0">
                <a:latin typeface="+mn-ea"/>
              </a:rPr>
              <a:t>{</a:t>
            </a:r>
          </a:p>
          <a:p>
            <a:r>
              <a:rPr lang="en-US" altLang="zh-CN" sz="1000" dirty="0">
                <a:latin typeface="+mn-ea"/>
              </a:rPr>
              <a:t>    switch(code) {</a:t>
            </a:r>
          </a:p>
          <a:p>
            <a:r>
              <a:rPr lang="en-US" altLang="zh-CN" sz="1000" dirty="0">
                <a:latin typeface="+mn-ea"/>
              </a:rPr>
              <a:t>        case GET_XXX: {</a:t>
            </a:r>
          </a:p>
          <a:p>
            <a:r>
              <a:rPr lang="en-US" altLang="zh-CN" sz="1000" dirty="0">
                <a:latin typeface="+mn-ea"/>
              </a:rPr>
              <a:t>            CHECK_INTERFACE(IXXX, data, reply);</a:t>
            </a:r>
          </a:p>
          <a:p>
            <a:r>
              <a:rPr lang="zh-CN" altLang="en-US" sz="1000" dirty="0">
                <a:latin typeface="+mn-ea"/>
              </a:rPr>
              <a:t>           </a:t>
            </a:r>
            <a:r>
              <a:rPr lang="en-US" altLang="zh-CN" sz="1000" dirty="0" smtClean="0">
                <a:latin typeface="+mn-ea"/>
              </a:rPr>
              <a:t>  do something</a:t>
            </a:r>
            <a:endParaRPr lang="en-US" altLang="zh-CN" sz="1000" dirty="0">
              <a:latin typeface="+mn-ea"/>
            </a:endParaRPr>
          </a:p>
          <a:p>
            <a:r>
              <a:rPr lang="en-US" altLang="zh-CN" sz="1000" dirty="0">
                <a:latin typeface="+mn-ea"/>
              </a:rPr>
              <a:t>            return NO_ERROR;</a:t>
            </a:r>
          </a:p>
          <a:p>
            <a:r>
              <a:rPr lang="en-US" altLang="zh-CN" sz="1000" dirty="0">
                <a:latin typeface="+mn-ea"/>
              </a:rPr>
              <a:t>        } break</a:t>
            </a:r>
            <a:r>
              <a:rPr lang="en-US" altLang="zh-CN" sz="1000" dirty="0" smtClean="0">
                <a:latin typeface="+mn-ea"/>
              </a:rPr>
              <a:t>;</a:t>
            </a:r>
          </a:p>
          <a:p>
            <a:r>
              <a:rPr lang="en-US" altLang="zh-CN" sz="1000" dirty="0" smtClean="0">
                <a:latin typeface="+mn-ea"/>
              </a:rPr>
              <a:t>}</a:t>
            </a:r>
          </a:p>
          <a:p>
            <a:r>
              <a:rPr lang="en-US" altLang="zh-CN" sz="1000" dirty="0">
                <a:latin typeface="+mn-ea"/>
              </a:rPr>
              <a:t>class </a:t>
            </a:r>
            <a:r>
              <a:rPr lang="en-US" altLang="zh-CN" sz="1000" dirty="0" err="1">
                <a:latin typeface="+mn-ea"/>
              </a:rPr>
              <a:t>BpXXX</a:t>
            </a:r>
            <a:r>
              <a:rPr lang="en-US" altLang="zh-CN" sz="1000" dirty="0">
                <a:latin typeface="+mn-ea"/>
              </a:rPr>
              <a:t>: public </a:t>
            </a:r>
            <a:r>
              <a:rPr lang="en-US" altLang="zh-CN" sz="1000" dirty="0" err="1">
                <a:latin typeface="+mn-ea"/>
              </a:rPr>
              <a:t>BpInterface</a:t>
            </a:r>
            <a:r>
              <a:rPr lang="en-US" altLang="zh-CN" sz="1000" dirty="0">
                <a:latin typeface="+mn-ea"/>
              </a:rPr>
              <a:t>&lt;IXXX&gt;</a:t>
            </a:r>
          </a:p>
          <a:p>
            <a:r>
              <a:rPr lang="en-US" altLang="zh-CN" sz="1000" dirty="0">
                <a:latin typeface="+mn-ea"/>
              </a:rPr>
              <a:t>{</a:t>
            </a:r>
          </a:p>
          <a:p>
            <a:r>
              <a:rPr lang="en-US" altLang="zh-CN" sz="1000" dirty="0">
                <a:latin typeface="+mn-ea"/>
              </a:rPr>
              <a:t>public:</a:t>
            </a:r>
          </a:p>
          <a:p>
            <a:r>
              <a:rPr lang="en-US" altLang="zh-CN" sz="1000" dirty="0">
                <a:latin typeface="+mn-ea"/>
              </a:rPr>
              <a:t>    </a:t>
            </a:r>
            <a:r>
              <a:rPr lang="en-US" altLang="zh-CN" sz="1000" dirty="0" err="1">
                <a:latin typeface="+mn-ea"/>
              </a:rPr>
              <a:t>BpXXX</a:t>
            </a:r>
            <a:r>
              <a:rPr lang="en-US" altLang="zh-CN" sz="1000" dirty="0">
                <a:latin typeface="+mn-ea"/>
              </a:rPr>
              <a:t> (</a:t>
            </a:r>
            <a:r>
              <a:rPr lang="en-US" altLang="zh-CN" sz="1000" dirty="0" err="1">
                <a:latin typeface="+mn-ea"/>
              </a:rPr>
              <a:t>const</a:t>
            </a:r>
            <a:r>
              <a:rPr lang="en-US" altLang="zh-CN" sz="1000" dirty="0">
                <a:latin typeface="+mn-ea"/>
              </a:rPr>
              <a:t> </a:t>
            </a:r>
            <a:r>
              <a:rPr lang="en-US" altLang="zh-CN" sz="1000" dirty="0" err="1">
                <a:latin typeface="+mn-ea"/>
              </a:rPr>
              <a:t>sp</a:t>
            </a:r>
            <a:r>
              <a:rPr lang="en-US" altLang="zh-CN" sz="1000" dirty="0">
                <a:latin typeface="+mn-ea"/>
              </a:rPr>
              <a:t>&lt;</a:t>
            </a:r>
            <a:r>
              <a:rPr lang="en-US" altLang="zh-CN" sz="1000" dirty="0" err="1">
                <a:latin typeface="+mn-ea"/>
              </a:rPr>
              <a:t>IBinder</a:t>
            </a:r>
            <a:r>
              <a:rPr lang="en-US" altLang="zh-CN" sz="1000" dirty="0">
                <a:latin typeface="+mn-ea"/>
              </a:rPr>
              <a:t>&gt;&amp; </a:t>
            </a:r>
            <a:r>
              <a:rPr lang="en-US" altLang="zh-CN" sz="1000" dirty="0" err="1">
                <a:latin typeface="+mn-ea"/>
              </a:rPr>
              <a:t>impl</a:t>
            </a:r>
            <a:r>
              <a:rPr lang="en-US" altLang="zh-CN" sz="1000" dirty="0">
                <a:latin typeface="+mn-ea"/>
              </a:rPr>
              <a:t>)</a:t>
            </a:r>
          </a:p>
          <a:p>
            <a:r>
              <a:rPr lang="en-US" altLang="zh-CN" sz="1000" dirty="0">
                <a:latin typeface="+mn-ea"/>
              </a:rPr>
              <a:t>        : </a:t>
            </a:r>
            <a:r>
              <a:rPr lang="en-US" altLang="zh-CN" sz="1000" dirty="0" err="1">
                <a:latin typeface="+mn-ea"/>
              </a:rPr>
              <a:t>BpInterface</a:t>
            </a:r>
            <a:r>
              <a:rPr lang="en-US" altLang="zh-CN" sz="1000" dirty="0">
                <a:latin typeface="+mn-ea"/>
              </a:rPr>
              <a:t>&lt; IXXX &gt;(</a:t>
            </a:r>
            <a:r>
              <a:rPr lang="en-US" altLang="zh-CN" sz="1000" dirty="0" err="1">
                <a:latin typeface="+mn-ea"/>
              </a:rPr>
              <a:t>impl</a:t>
            </a:r>
            <a:r>
              <a:rPr lang="en-US" altLang="zh-CN" sz="1000" dirty="0" smtClean="0">
                <a:latin typeface="+mn-ea"/>
              </a:rPr>
              <a:t>) {}</a:t>
            </a:r>
          </a:p>
          <a:p>
            <a:endParaRPr lang="en-US" altLang="zh-CN" sz="1000" dirty="0">
              <a:latin typeface="+mn-ea"/>
            </a:endParaRPr>
          </a:p>
          <a:p>
            <a:r>
              <a:rPr lang="en-US" altLang="zh-CN" sz="1000" dirty="0" err="1">
                <a:latin typeface="+mn-ea"/>
              </a:rPr>
              <a:t>vitural</a:t>
            </a:r>
            <a:r>
              <a:rPr lang="en-US" altLang="zh-CN" sz="1000" dirty="0">
                <a:latin typeface="+mn-ea"/>
              </a:rPr>
              <a:t> </a:t>
            </a:r>
            <a:r>
              <a:rPr lang="en-US" altLang="zh-CN" sz="1000" dirty="0" err="1">
                <a:latin typeface="+mn-ea"/>
              </a:rPr>
              <a:t>getXXX</a:t>
            </a:r>
            <a:r>
              <a:rPr lang="en-US" altLang="zh-CN" sz="1000" dirty="0">
                <a:latin typeface="+mn-ea"/>
              </a:rPr>
              <a:t>()</a:t>
            </a:r>
          </a:p>
          <a:p>
            <a:r>
              <a:rPr lang="en-US" altLang="zh-CN" sz="1000" dirty="0">
                <a:latin typeface="+mn-ea"/>
              </a:rPr>
              <a:t>{</a:t>
            </a:r>
          </a:p>
          <a:p>
            <a:r>
              <a:rPr lang="en-US" altLang="zh-CN" sz="1000" dirty="0">
                <a:latin typeface="+mn-ea"/>
              </a:rPr>
              <a:t>  Parcel data, reply;</a:t>
            </a:r>
          </a:p>
          <a:p>
            <a:r>
              <a:rPr lang="en-US" altLang="zh-CN" sz="1000" dirty="0">
                <a:latin typeface="+mn-ea"/>
              </a:rPr>
              <a:t>  </a:t>
            </a:r>
            <a:r>
              <a:rPr lang="en-US" altLang="zh-CN" sz="1000" dirty="0" err="1">
                <a:latin typeface="+mn-ea"/>
              </a:rPr>
              <a:t>data.writeInterfaceToken</a:t>
            </a:r>
            <a:r>
              <a:rPr lang="en-US" altLang="zh-CN" sz="1000" dirty="0">
                <a:latin typeface="+mn-ea"/>
              </a:rPr>
              <a:t>(IXXX::</a:t>
            </a:r>
            <a:r>
              <a:rPr lang="en-US" altLang="zh-CN" sz="1000" dirty="0" err="1">
                <a:latin typeface="+mn-ea"/>
              </a:rPr>
              <a:t>getInterfaceDescriptor</a:t>
            </a:r>
            <a:r>
              <a:rPr lang="en-US" altLang="zh-CN" sz="1000" dirty="0">
                <a:latin typeface="+mn-ea"/>
              </a:rPr>
              <a:t>());</a:t>
            </a:r>
          </a:p>
          <a:p>
            <a:r>
              <a:rPr lang="en-US" altLang="zh-CN" sz="1000" dirty="0">
                <a:latin typeface="+mn-ea"/>
              </a:rPr>
              <a:t>   data.writeInt32(</a:t>
            </a:r>
            <a:r>
              <a:rPr lang="en-US" altLang="zh-CN" sz="1000" dirty="0" err="1">
                <a:latin typeface="+mn-ea"/>
              </a:rPr>
              <a:t>pid</a:t>
            </a:r>
            <a:r>
              <a:rPr lang="en-US" altLang="zh-CN" sz="1000" dirty="0">
                <a:latin typeface="+mn-ea"/>
              </a:rPr>
              <a:t>);</a:t>
            </a:r>
          </a:p>
          <a:p>
            <a:r>
              <a:rPr lang="en-US" altLang="zh-CN" sz="1000" dirty="0">
                <a:latin typeface="+mn-ea"/>
              </a:rPr>
              <a:t>   remote()-&gt;transact(GET_XXX, data, &amp;reply);</a:t>
            </a:r>
          </a:p>
          <a:p>
            <a:r>
              <a:rPr lang="en-US" altLang="zh-CN" sz="1000" dirty="0">
                <a:latin typeface="+mn-ea"/>
              </a:rPr>
              <a:t>   return;</a:t>
            </a:r>
          </a:p>
          <a:p>
            <a:r>
              <a:rPr lang="en-US" altLang="zh-CN" sz="1000" dirty="0">
                <a:latin typeface="+mn-ea"/>
              </a:rPr>
              <a:t>}</a:t>
            </a:r>
          </a:p>
          <a:p>
            <a:r>
              <a:rPr lang="en-US" altLang="zh-CN" sz="1000" dirty="0" smtClean="0">
                <a:latin typeface="+mn-ea"/>
              </a:rPr>
              <a:t>}</a:t>
            </a:r>
            <a:endParaRPr lang="en-US" altLang="zh-CN" sz="1000" dirty="0">
              <a:latin typeface="+mn-ea"/>
            </a:endParaRPr>
          </a:p>
          <a:p>
            <a:endParaRPr lang="en-US" altLang="zh-CN" sz="1000" dirty="0"/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62103" y="764704"/>
            <a:ext cx="383237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endParaRPr lang="en-US" altLang="zh-CN" sz="1000" dirty="0"/>
          </a:p>
          <a:p>
            <a:endParaRPr lang="en-US" altLang="zh-CN" sz="1000" dirty="0" smtClean="0"/>
          </a:p>
          <a:p>
            <a:r>
              <a:rPr lang="en-US" altLang="zh-CN" sz="1200" b="1" dirty="0" smtClean="0"/>
              <a:t>Service:</a:t>
            </a:r>
            <a:endParaRPr lang="en-US" altLang="zh-CN" sz="1200" b="1" dirty="0"/>
          </a:p>
          <a:p>
            <a:r>
              <a:rPr lang="en-US" altLang="zh-CN" sz="1000" dirty="0" err="1"/>
              <a:t>int</a:t>
            </a:r>
            <a:r>
              <a:rPr lang="en-US" altLang="zh-CN" sz="1000" dirty="0"/>
              <a:t> main()</a:t>
            </a:r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  </a:t>
            </a:r>
            <a:r>
              <a:rPr lang="en-US" altLang="zh-CN" sz="1000" dirty="0" err="1"/>
              <a:t>sp</a:t>
            </a:r>
            <a:r>
              <a:rPr lang="en-US" altLang="zh-CN" sz="1000" dirty="0"/>
              <a:t>&lt;</a:t>
            </a:r>
            <a:r>
              <a:rPr lang="en-US" altLang="zh-CN" sz="1000" dirty="0" err="1"/>
              <a:t>ProcessState</a:t>
            </a:r>
            <a:r>
              <a:rPr lang="en-US" altLang="zh-CN" sz="1000" dirty="0"/>
              <a:t>&gt; </a:t>
            </a:r>
            <a:r>
              <a:rPr lang="en-US" altLang="zh-CN" sz="1000" dirty="0" err="1"/>
              <a:t>proc</a:t>
            </a:r>
            <a:r>
              <a:rPr lang="en-US" altLang="zh-CN" sz="1000" dirty="0"/>
              <a:t>(</a:t>
            </a:r>
            <a:r>
              <a:rPr lang="en-US" altLang="zh-CN" sz="1000" dirty="0" err="1"/>
              <a:t>ProcessState</a:t>
            </a:r>
            <a:r>
              <a:rPr lang="en-US" altLang="zh-CN" sz="1000" dirty="0"/>
              <a:t>::self());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sp</a:t>
            </a:r>
            <a:r>
              <a:rPr lang="en-US" altLang="zh-CN" sz="1000" dirty="0" smtClean="0"/>
              <a:t>&lt;</a:t>
            </a:r>
            <a:r>
              <a:rPr lang="en-US" altLang="zh-CN" sz="1000" dirty="0" err="1" smtClean="0"/>
              <a:t>IServiceManager</a:t>
            </a:r>
            <a:r>
              <a:rPr lang="en-US" altLang="zh-CN" sz="1000" dirty="0"/>
              <a:t>&gt; </a:t>
            </a:r>
            <a:r>
              <a:rPr lang="en-US" altLang="zh-CN" sz="1000" dirty="0" err="1"/>
              <a:t>sm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defaultServiceManager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sm</a:t>
            </a:r>
            <a:r>
              <a:rPr lang="en-US" altLang="zh-CN" sz="1000" dirty="0" smtClean="0"/>
              <a:t>-</a:t>
            </a:r>
            <a:r>
              <a:rPr lang="en-US" altLang="zh-CN" sz="1000" dirty="0"/>
              <a:t>&gt;</a:t>
            </a:r>
            <a:r>
              <a:rPr lang="en-US" altLang="zh-CN" sz="1000" dirty="0" err="1"/>
              <a:t>addService</a:t>
            </a:r>
            <a:r>
              <a:rPr lang="en-US" altLang="zh-CN" sz="1000" dirty="0"/>
              <a:t>(“</a:t>
            </a:r>
            <a:r>
              <a:rPr lang="en-US" altLang="zh-CN" sz="1000" dirty="0" err="1"/>
              <a:t>service.name”,new</a:t>
            </a:r>
            <a:r>
              <a:rPr lang="en-US" altLang="zh-CN" sz="1000" dirty="0"/>
              <a:t> </a:t>
            </a:r>
            <a:r>
              <a:rPr lang="en-US" altLang="zh-CN" sz="1000" dirty="0" err="1"/>
              <a:t>XXXService</a:t>
            </a:r>
            <a:r>
              <a:rPr lang="en-US" altLang="zh-CN" sz="1000" dirty="0"/>
              <a:t>());</a:t>
            </a:r>
          </a:p>
          <a:p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IProcessState</a:t>
            </a:r>
            <a:r>
              <a:rPr lang="en-US" altLang="zh-CN" sz="1000" dirty="0"/>
              <a:t>::self()-&gt;</a:t>
            </a:r>
            <a:r>
              <a:rPr lang="en-US" altLang="zh-CN" sz="1000" dirty="0" err="1"/>
              <a:t>startThreadPool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IPCThreadState</a:t>
            </a:r>
            <a:r>
              <a:rPr lang="en-US" altLang="zh-CN" sz="1000" dirty="0"/>
              <a:t>::self()-&gt;</a:t>
            </a:r>
            <a:r>
              <a:rPr lang="en-US" altLang="zh-CN" sz="1000" dirty="0" err="1"/>
              <a:t>joinThreadPool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}</a:t>
            </a:r>
          </a:p>
          <a:p>
            <a:endParaRPr lang="en-US" altLang="zh-CN" sz="1000" dirty="0" smtClean="0"/>
          </a:p>
          <a:p>
            <a:endParaRPr lang="en-US" altLang="zh-CN" sz="1000" dirty="0"/>
          </a:p>
          <a:p>
            <a:endParaRPr lang="en-US" altLang="zh-CN" sz="1200" dirty="0" smtClean="0"/>
          </a:p>
          <a:p>
            <a:r>
              <a:rPr lang="en-US" altLang="zh-CN" sz="1200" b="1" dirty="0" smtClean="0"/>
              <a:t>Client:</a:t>
            </a:r>
          </a:p>
          <a:p>
            <a:r>
              <a:rPr lang="en-US" altLang="zh-CN" sz="1000" dirty="0" smtClean="0"/>
              <a:t>Void </a:t>
            </a:r>
            <a:r>
              <a:rPr lang="en-US" altLang="zh-CN" sz="1000" dirty="0" err="1" smtClean="0"/>
              <a:t>func</a:t>
            </a:r>
            <a:r>
              <a:rPr lang="en-US" altLang="zh-CN" sz="1000" dirty="0" smtClean="0"/>
              <a:t>()</a:t>
            </a:r>
          </a:p>
          <a:p>
            <a:r>
              <a:rPr lang="en-US" altLang="zh-CN" sz="1000" dirty="0" smtClean="0"/>
              <a:t>{</a:t>
            </a:r>
          </a:p>
          <a:p>
            <a:r>
              <a:rPr lang="en-US" altLang="zh-CN" sz="1000" dirty="0" smtClean="0"/>
              <a:t>  </a:t>
            </a:r>
            <a:r>
              <a:rPr lang="en-US" altLang="zh-CN" sz="1000" dirty="0" err="1"/>
              <a:t>sp</a:t>
            </a:r>
            <a:r>
              <a:rPr lang="en-US" altLang="zh-CN" sz="1000" dirty="0"/>
              <a:t>&lt;</a:t>
            </a:r>
            <a:r>
              <a:rPr lang="en-US" altLang="zh-CN" sz="1000" dirty="0" err="1"/>
              <a:t>IServiceManager</a:t>
            </a:r>
            <a:r>
              <a:rPr lang="en-US" altLang="zh-CN" sz="1000" dirty="0"/>
              <a:t>&gt; </a:t>
            </a:r>
            <a:r>
              <a:rPr lang="en-US" altLang="zh-CN" sz="1000" dirty="0" err="1"/>
              <a:t>sm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defaultServiceManager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sp</a:t>
            </a:r>
            <a:r>
              <a:rPr lang="en-US" altLang="zh-CN" sz="1000" dirty="0" smtClean="0"/>
              <a:t>&lt;</a:t>
            </a:r>
            <a:r>
              <a:rPr lang="en-US" altLang="zh-CN" sz="1000" dirty="0" err="1" smtClean="0"/>
              <a:t>IBinder</a:t>
            </a:r>
            <a:r>
              <a:rPr lang="en-US" altLang="zh-CN" sz="1000" dirty="0" smtClean="0"/>
              <a:t>&gt; binder;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do{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binder = </a:t>
            </a:r>
            <a:r>
              <a:rPr lang="en-US" altLang="zh-CN" sz="1000" dirty="0" err="1" smtClean="0"/>
              <a:t>sm</a:t>
            </a:r>
            <a:r>
              <a:rPr lang="en-US" altLang="zh-CN" sz="1000" dirty="0" smtClean="0"/>
              <a:t>-&gt;</a:t>
            </a:r>
            <a:r>
              <a:rPr lang="en-US" altLang="zh-CN" sz="1000" dirty="0" err="1" smtClean="0"/>
              <a:t>getService</a:t>
            </a:r>
            <a:r>
              <a:rPr lang="en-US" altLang="zh-CN" sz="1000" dirty="0" smtClean="0"/>
              <a:t>(String16(“XXX Service”));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 …//if do not get then sleep and retry, else break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}while(true);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sXXXService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interface_cast</a:t>
            </a:r>
            <a:r>
              <a:rPr lang="en-US" altLang="zh-CN" sz="1000" dirty="0" smtClean="0"/>
              <a:t>&lt;</a:t>
            </a:r>
            <a:r>
              <a:rPr lang="en-US" altLang="zh-CN" sz="1000" dirty="0" err="1" smtClean="0"/>
              <a:t>IXXXService</a:t>
            </a:r>
            <a:r>
              <a:rPr lang="en-US" altLang="zh-CN" sz="1000" dirty="0" smtClean="0"/>
              <a:t>&gt;(binder);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sXXXService</a:t>
            </a:r>
            <a:r>
              <a:rPr lang="en-US" altLang="zh-CN" sz="1000" dirty="0" smtClean="0"/>
              <a:t>-&gt;</a:t>
            </a:r>
            <a:r>
              <a:rPr lang="en-US" altLang="zh-CN" sz="1000" dirty="0" err="1" smtClean="0"/>
              <a:t>getXXX</a:t>
            </a:r>
            <a:r>
              <a:rPr lang="en-US" altLang="zh-CN" sz="1000" dirty="0" smtClean="0"/>
              <a:t>();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……</a:t>
            </a:r>
          </a:p>
          <a:p>
            <a:r>
              <a:rPr lang="en-US" altLang="zh-CN" sz="1000" dirty="0" smtClean="0"/>
              <a:t>}</a:t>
            </a:r>
            <a:endParaRPr lang="en-US" altLang="zh-CN" sz="1000" dirty="0"/>
          </a:p>
          <a:p>
            <a:endParaRPr lang="en-US" altLang="zh-CN" sz="1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1844824"/>
            <a:ext cx="216024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4581128"/>
            <a:ext cx="216024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5816" y="836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68282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interface</a:t>
            </a:r>
            <a:endParaRPr lang="zh-CN" altLang="en-US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932040" y="2204864"/>
            <a:ext cx="216024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84440" y="4293096"/>
            <a:ext cx="216024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32040" y="4869160"/>
            <a:ext cx="216024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97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How service manager build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1138" y="3861048"/>
            <a:ext cx="8568952" cy="19331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 open binder device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bs</a:t>
            </a:r>
            <a:r>
              <a:rPr lang="en-US" altLang="zh-CN" dirty="0"/>
              <a:t> = </a:t>
            </a:r>
            <a:r>
              <a:rPr lang="en-US" altLang="zh-CN" dirty="0" err="1"/>
              <a:t>binder_open</a:t>
            </a:r>
            <a:r>
              <a:rPr lang="en-US" altLang="zh-CN" dirty="0"/>
              <a:t>(128*1024); </a:t>
            </a:r>
            <a:endParaRPr lang="en-US" dirty="0" smtClean="0"/>
          </a:p>
          <a:p>
            <a:r>
              <a:rPr lang="en-US" dirty="0" smtClean="0"/>
              <a:t>2 tell binder driver I’m the manager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 smtClean="0"/>
              <a:t>binder_become_context_manager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);</a:t>
            </a:r>
            <a:endParaRPr lang="en-US" dirty="0" smtClean="0"/>
          </a:p>
          <a:p>
            <a:r>
              <a:rPr lang="en-US" dirty="0" smtClean="0"/>
              <a:t>3 wait for request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binder_loop</a:t>
            </a:r>
            <a:r>
              <a:rPr lang="en-US" altLang="zh-CN" dirty="0"/>
              <a:t>(</a:t>
            </a:r>
            <a:r>
              <a:rPr lang="en-US" altLang="zh-CN" dirty="0" err="1"/>
              <a:t>bs</a:t>
            </a:r>
            <a:r>
              <a:rPr lang="en-US" altLang="zh-CN" dirty="0"/>
              <a:t>, </a:t>
            </a:r>
            <a:r>
              <a:rPr lang="en-US" altLang="zh-CN" dirty="0" err="1"/>
              <a:t>svcmgr_handler</a:t>
            </a:r>
            <a:r>
              <a:rPr lang="en-US" altLang="zh-CN" dirty="0"/>
              <a:t>); 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597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int</a:t>
            </a:r>
            <a:r>
              <a:rPr lang="en-US" altLang="zh-CN" sz="1200" dirty="0"/>
              <a:t> main(</a:t>
            </a:r>
            <a:r>
              <a:rPr lang="en-US" altLang="zh-CN" sz="1200" b="1" dirty="0" err="1"/>
              <a:t>int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argc</a:t>
            </a:r>
            <a:r>
              <a:rPr lang="en-US" altLang="zh-CN" sz="1200" dirty="0"/>
              <a:t>, </a:t>
            </a:r>
            <a:r>
              <a:rPr lang="en-US" altLang="zh-CN" sz="1200" b="1" dirty="0"/>
              <a:t>char</a:t>
            </a:r>
            <a:r>
              <a:rPr lang="en-US" altLang="zh-CN" sz="1200" dirty="0"/>
              <a:t> **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{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b="1" dirty="0" err="1"/>
              <a:t>struct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binder_state</a:t>
            </a:r>
            <a:r>
              <a:rPr lang="en-US" altLang="zh-CN" sz="1200" dirty="0"/>
              <a:t> *</a:t>
            </a:r>
            <a:r>
              <a:rPr lang="en-US" altLang="zh-CN" sz="1200" dirty="0" err="1"/>
              <a:t>bs</a:t>
            </a:r>
            <a:r>
              <a:rPr lang="en-US" altLang="zh-CN" sz="1200" dirty="0"/>
              <a:t>;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 *</a:t>
            </a:r>
            <a:r>
              <a:rPr lang="en-US" altLang="zh-CN" sz="1200" dirty="0" err="1"/>
              <a:t>svcmgr</a:t>
            </a:r>
            <a:r>
              <a:rPr lang="en-US" altLang="zh-CN" sz="1200" dirty="0"/>
              <a:t> = BINDER_SERVICE_MANAGER;  </a:t>
            </a:r>
          </a:p>
          <a:p>
            <a:r>
              <a:rPr lang="en-US" altLang="zh-CN" sz="1200" dirty="0"/>
              <a:t>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dirty="0" err="1"/>
              <a:t>bs</a:t>
            </a:r>
            <a:r>
              <a:rPr lang="en-US" altLang="zh-CN" sz="1200" dirty="0"/>
              <a:t> = </a:t>
            </a:r>
            <a:r>
              <a:rPr lang="en-US" altLang="zh-CN" sz="1200" dirty="0" err="1"/>
              <a:t>binder_open</a:t>
            </a:r>
            <a:r>
              <a:rPr lang="en-US" altLang="zh-CN" sz="1200" dirty="0"/>
              <a:t>(128*1024);  </a:t>
            </a:r>
          </a:p>
          <a:p>
            <a:r>
              <a:rPr lang="en-US" altLang="zh-CN" sz="1200" dirty="0"/>
              <a:t>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 (</a:t>
            </a:r>
            <a:r>
              <a:rPr lang="en-US" altLang="zh-CN" sz="1200" dirty="0" err="1"/>
              <a:t>binder_become_context_manager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bs</a:t>
            </a:r>
            <a:r>
              <a:rPr lang="en-US" altLang="zh-CN" sz="1200" dirty="0"/>
              <a:t>)) {  </a:t>
            </a:r>
          </a:p>
          <a:p>
            <a:r>
              <a:rPr lang="en-US" altLang="zh-CN" sz="1200" dirty="0"/>
              <a:t>        LOGE("cannot become context manager (%s)\n", </a:t>
            </a:r>
            <a:r>
              <a:rPr lang="en-US" altLang="zh-CN" sz="1200" dirty="0" err="1"/>
              <a:t>strerror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errno</a:t>
            </a:r>
            <a:r>
              <a:rPr lang="en-US" altLang="zh-CN" sz="1200" dirty="0"/>
              <a:t>));  </a:t>
            </a:r>
          </a:p>
          <a:p>
            <a:r>
              <a:rPr lang="en-US" altLang="zh-CN" sz="1200" dirty="0"/>
              <a:t>        </a:t>
            </a:r>
            <a:r>
              <a:rPr lang="en-US" altLang="zh-CN" sz="1200" b="1" dirty="0"/>
              <a:t>return</a:t>
            </a:r>
            <a:r>
              <a:rPr lang="en-US" altLang="zh-CN" sz="1200" dirty="0"/>
              <a:t> -1;  </a:t>
            </a:r>
          </a:p>
          <a:p>
            <a:r>
              <a:rPr lang="en-US" altLang="zh-CN" sz="1200" dirty="0"/>
              <a:t>    }  </a:t>
            </a:r>
          </a:p>
          <a:p>
            <a:r>
              <a:rPr lang="en-US" altLang="zh-CN" sz="1200" dirty="0"/>
              <a:t>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dirty="0" err="1"/>
              <a:t>svcmgr_handle</a:t>
            </a:r>
            <a:r>
              <a:rPr lang="en-US" altLang="zh-CN" sz="1200" dirty="0"/>
              <a:t> = </a:t>
            </a:r>
            <a:r>
              <a:rPr lang="en-US" altLang="zh-CN" sz="1200" dirty="0" err="1"/>
              <a:t>svcmgr</a:t>
            </a:r>
            <a:r>
              <a:rPr lang="en-US" altLang="zh-CN" sz="1200" dirty="0"/>
              <a:t>;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dirty="0" err="1"/>
              <a:t>binder_loop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bs</a:t>
            </a:r>
            <a:r>
              <a:rPr lang="en-US" altLang="zh-CN" sz="1200" dirty="0"/>
              <a:t>, </a:t>
            </a:r>
            <a:r>
              <a:rPr lang="en-US" altLang="zh-CN" sz="1200" dirty="0" err="1"/>
              <a:t>svcmgr_handler</a:t>
            </a:r>
            <a:r>
              <a:rPr lang="en-US" altLang="zh-CN" sz="1200" dirty="0"/>
              <a:t>);  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b="1" dirty="0"/>
              <a:t>return</a:t>
            </a:r>
            <a:r>
              <a:rPr lang="en-US" altLang="zh-CN" sz="1200" dirty="0"/>
              <a:t> 0;  </a:t>
            </a:r>
          </a:p>
          <a:p>
            <a:r>
              <a:rPr lang="en-US" altLang="zh-CN" sz="1200" dirty="0"/>
              <a:t>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742" y="548680"/>
            <a:ext cx="596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frameworks/base/</a:t>
            </a:r>
            <a:r>
              <a:rPr lang="en-US" altLang="zh-CN" sz="1600" b="1" dirty="0" err="1" smtClean="0"/>
              <a:t>cmds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servicemanager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/>
              <a:t>service_manager.c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24276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R Templete Update Internal">
  <a:themeElements>
    <a:clrScheme name="CSR">
      <a:dk1>
        <a:srgbClr val="141414"/>
      </a:dk1>
      <a:lt1>
        <a:sysClr val="window" lastClr="FFFFFF"/>
      </a:lt1>
      <a:dk2>
        <a:srgbClr val="0057A3"/>
      </a:dk2>
      <a:lt2>
        <a:srgbClr val="B4B2B5"/>
      </a:lt2>
      <a:accent1>
        <a:srgbClr val="0057A3"/>
      </a:accent1>
      <a:accent2>
        <a:srgbClr val="B4B2B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CSR Templete Update Internal</Template>
  <TotalTime>4128</TotalTime>
  <Words>1055</Words>
  <Application>Microsoft Office PowerPoint</Application>
  <PresentationFormat>On-screen Show (4:3)</PresentationFormat>
  <Paragraphs>614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CSR Templete Update Internal</vt:lpstr>
      <vt:lpstr>Binder Introduction</vt:lpstr>
      <vt:lpstr>Nominee</vt:lpstr>
      <vt:lpstr>Other ipc</vt:lpstr>
      <vt:lpstr>advantages</vt:lpstr>
      <vt:lpstr>Nominee</vt:lpstr>
      <vt:lpstr>Basic flow of binder</vt:lpstr>
      <vt:lpstr>Basic flow of binder</vt:lpstr>
      <vt:lpstr>A simple example</vt:lpstr>
      <vt:lpstr>How service manager build itself</vt:lpstr>
      <vt:lpstr>How service manager build itself</vt:lpstr>
      <vt:lpstr>A typical class map of service manager interface </vt:lpstr>
      <vt:lpstr>How a service register it to sm</vt:lpstr>
      <vt:lpstr>How a service register it to sm</vt:lpstr>
      <vt:lpstr>How a service register it to sm</vt:lpstr>
      <vt:lpstr>How a service register it to sm</vt:lpstr>
      <vt:lpstr>How a service register it to sm</vt:lpstr>
      <vt:lpstr>How a service register it to sm</vt:lpstr>
      <vt:lpstr>How a service register it to sm</vt:lpstr>
      <vt:lpstr>A typical class map in service side </vt:lpstr>
      <vt:lpstr>A typical data wrapper flow </vt:lpstr>
      <vt:lpstr>A typical data wrapper flow </vt:lpstr>
      <vt:lpstr>How a client works </vt:lpstr>
      <vt:lpstr>A typical class map in client side </vt:lpstr>
      <vt:lpstr>Nominee</vt:lpstr>
      <vt:lpstr>Just a glance of java</vt:lpstr>
      <vt:lpstr>Just a glance of java</vt:lpstr>
      <vt:lpstr>Just a glance of java</vt:lpstr>
      <vt:lpstr>Just a glance of java</vt:lpstr>
      <vt:lpstr>Just a glance of java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Smiling Face Award Nomination</dc:title>
  <dc:creator>Vivian (Wenjuan) Liu</dc:creator>
  <cp:lastModifiedBy>Xincong Jiang</cp:lastModifiedBy>
  <cp:revision>2438</cp:revision>
  <dcterms:created xsi:type="dcterms:W3CDTF">2010-11-10T01:50:41Z</dcterms:created>
  <dcterms:modified xsi:type="dcterms:W3CDTF">2014-08-08T06:49:25Z</dcterms:modified>
</cp:coreProperties>
</file>