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8" r:id="rId1"/>
  </p:sldMasterIdLst>
  <p:notesMasterIdLst>
    <p:notesMasterId r:id="rId13"/>
  </p:notesMasterIdLst>
  <p:handoutMasterIdLst>
    <p:handoutMasterId r:id="rId14"/>
  </p:handoutMasterIdLst>
  <p:sldIdLst>
    <p:sldId id="317" r:id="rId2"/>
    <p:sldId id="319" r:id="rId3"/>
    <p:sldId id="318" r:id="rId4"/>
    <p:sldId id="310" r:id="rId5"/>
    <p:sldId id="311" r:id="rId6"/>
    <p:sldId id="321" r:id="rId7"/>
    <p:sldId id="313" r:id="rId8"/>
    <p:sldId id="314" r:id="rId9"/>
    <p:sldId id="315" r:id="rId10"/>
    <p:sldId id="316" r:id="rId11"/>
    <p:sldId id="320" r:id="rId1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D62F"/>
    <a:srgbClr val="A3A3A3"/>
    <a:srgbClr val="339966"/>
    <a:srgbClr val="00CC66"/>
    <a:srgbClr val="C9E345"/>
    <a:srgbClr val="000000"/>
    <a:srgbClr val="E5D943"/>
    <a:srgbClr val="6C4EA9"/>
    <a:srgbClr val="535353"/>
    <a:srgbClr val="6D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50000" autoAdjust="0"/>
  </p:normalViewPr>
  <p:slideViewPr>
    <p:cSldViewPr>
      <p:cViewPr varScale="1">
        <p:scale>
          <a:sx n="70" d="100"/>
          <a:sy n="70" d="100"/>
        </p:scale>
        <p:origin x="618" y="60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7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C5EF8AD-069E-48E6-84A5-52744CD307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22E0CF-54AE-4BE8-93EC-36174B34F7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3EABB-8A6D-498A-BCCD-5EB16B720AA8}" type="datetime1">
              <a:rPr lang="pt-BR" smtClean="0"/>
              <a:t>14/03/2021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B63377-AB24-48A1-B3DD-6EAB06FBF3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8EA53E-52D8-4963-820E-59EE93EFBA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627E1-2A9C-4FB2-9520-A4FF363B3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4567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4B92B6-9660-45E0-881F-6045EB3955E3}" type="datetime1">
              <a:rPr lang="pt-BR" noProof="0" smtClean="0"/>
              <a:t>14/03/2021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051E4D-7E57-413A-8720-4F166BDFA2F0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1976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D051E4D-7E57-413A-8720-4F166BDFA2F0}" type="slidenum">
              <a:rPr lang="pt-BR" noProof="0" smtClean="0"/>
              <a:pPr rtl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60425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D051E4D-7E57-413A-8720-4F166BDFA2F0}" type="slidenum">
              <a:rPr lang="pt-BR" noProof="0" smtClean="0"/>
              <a:pPr rtl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0330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D051E4D-7E57-413A-8720-4F166BDFA2F0}" type="slidenum">
              <a:rPr lang="pt-BR" noProof="0" smtClean="0"/>
              <a:pPr rtl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1746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D051E4D-7E57-413A-8720-4F166BDFA2F0}" type="slidenum">
              <a:rPr lang="pt-BR" noProof="0" smtClean="0"/>
              <a:pPr rtl="0"/>
              <a:t>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08717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D051E4D-7E57-413A-8720-4F166BDFA2F0}" type="slidenum">
              <a:rPr lang="pt-BR" noProof="0" smtClean="0"/>
              <a:pPr rtl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86791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D051E4D-7E57-413A-8720-4F166BDFA2F0}" type="slidenum">
              <a:rPr lang="pt-BR" noProof="0" smtClean="0"/>
              <a:pPr rtl="0"/>
              <a:t>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82232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D051E4D-7E57-413A-8720-4F166BDFA2F0}" type="slidenum">
              <a:rPr lang="pt-BR" noProof="0" smtClean="0"/>
              <a:pPr rtl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0226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C81368-A1D1-4130-A7AA-C81582F3A5F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33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C81368-A1D1-4130-A7AA-C81582F3A5F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938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C81368-A1D1-4130-A7AA-C81582F3A5F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469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oment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01EED-287D-B044-B13E-93334ABA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17" y="262501"/>
            <a:ext cx="4413016" cy="1227598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>
              <a:defRPr lang="en-US" sz="4800">
                <a:latin typeface="+mj-lt"/>
                <a:ea typeface="+mn-ea"/>
                <a:cs typeface="+mn-cs"/>
              </a:defRPr>
            </a:lvl1pPr>
          </a:lstStyle>
          <a:p>
            <a:pPr marL="0" lvl="0" algn="l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54AD5E24-6241-E249-825D-7358AC3A2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200" y="6443664"/>
            <a:ext cx="5418667" cy="261937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100" dirty="0" smtClean="0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pPr marL="0" lvl="0" rtl="0"/>
            <a:r>
              <a:rPr lang="pt-BR"/>
              <a:t>Clique para editar os estilos de texto Mestres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AD48FD26-8883-6644-B0FA-A6B92A90D7E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0485" y="1660005"/>
            <a:ext cx="4413249" cy="381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C15D7372-204D-244C-AE20-13C0C616913D}"/>
              </a:ext>
            </a:extLst>
          </p:cNvPr>
          <p:cNvGrpSpPr/>
          <p:nvPr userDrawn="1"/>
        </p:nvGrpSpPr>
        <p:grpSpPr>
          <a:xfrm>
            <a:off x="5486400" y="1899057"/>
            <a:ext cx="4005302" cy="3878149"/>
            <a:chOff x="2133600" y="914400"/>
            <a:chExt cx="4800600" cy="46482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8F3A33D-4427-F740-882A-2287D2C2E03A}"/>
                </a:ext>
              </a:extLst>
            </p:cNvPr>
            <p:cNvSpPr/>
            <p:nvPr/>
          </p:nvSpPr>
          <p:spPr bwMode="auto">
            <a:xfrm>
              <a:off x="3733800" y="1600200"/>
              <a:ext cx="2133600" cy="2133600"/>
            </a:xfrm>
            <a:prstGeom prst="ellipse">
              <a:avLst/>
            </a:prstGeom>
            <a:solidFill>
              <a:schemeClr val="accent3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E152306-EB00-E241-B70A-4AA581A8850A}"/>
                </a:ext>
              </a:extLst>
            </p:cNvPr>
            <p:cNvSpPr/>
            <p:nvPr/>
          </p:nvSpPr>
          <p:spPr bwMode="auto">
            <a:xfrm>
              <a:off x="4800600" y="3276600"/>
              <a:ext cx="2133600" cy="213360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D8D2E04-E788-5143-9B3F-2AA643E73F3D}"/>
                </a:ext>
              </a:extLst>
            </p:cNvPr>
            <p:cNvSpPr/>
            <p:nvPr/>
          </p:nvSpPr>
          <p:spPr bwMode="auto">
            <a:xfrm>
              <a:off x="2514600" y="1676400"/>
              <a:ext cx="1371600" cy="1371600"/>
            </a:xfrm>
            <a:prstGeom prst="ellipse">
              <a:avLst/>
            </a:prstGeom>
            <a:solidFill>
              <a:schemeClr val="accent6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B0F0F10-D7D8-1640-9A0C-9565AAB0FEFE}"/>
                </a:ext>
              </a:extLst>
            </p:cNvPr>
            <p:cNvSpPr/>
            <p:nvPr/>
          </p:nvSpPr>
          <p:spPr bwMode="auto">
            <a:xfrm>
              <a:off x="2133600" y="2971800"/>
              <a:ext cx="1066800" cy="1066800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E101BB6-2D44-AE47-B636-34B1D3A0968C}"/>
                </a:ext>
              </a:extLst>
            </p:cNvPr>
            <p:cNvSpPr/>
            <p:nvPr/>
          </p:nvSpPr>
          <p:spPr bwMode="auto">
            <a:xfrm>
              <a:off x="5562600" y="1905000"/>
              <a:ext cx="1066800" cy="1066800"/>
            </a:xfrm>
            <a:prstGeom prst="ellipse">
              <a:avLst/>
            </a:prstGeom>
            <a:solidFill>
              <a:schemeClr val="accent4"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37AEB84-A496-5C4C-B198-2DC87E4C7369}"/>
                </a:ext>
              </a:extLst>
            </p:cNvPr>
            <p:cNvSpPr/>
            <p:nvPr/>
          </p:nvSpPr>
          <p:spPr bwMode="auto">
            <a:xfrm>
              <a:off x="3733800" y="914400"/>
              <a:ext cx="1066800" cy="1066800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7DF15DD-D0E7-5B4B-A4A4-9AFEE1F0D51D}"/>
                </a:ext>
              </a:extLst>
            </p:cNvPr>
            <p:cNvSpPr/>
            <p:nvPr/>
          </p:nvSpPr>
          <p:spPr bwMode="auto">
            <a:xfrm>
              <a:off x="2209800" y="3429000"/>
              <a:ext cx="2133600" cy="2133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</p:grpSp>
      <p:cxnSp>
        <p:nvCxnSpPr>
          <p:cNvPr id="49" name="Conector Angulado 48">
            <a:extLst>
              <a:ext uri="{FF2B5EF4-FFF2-40B4-BE49-F238E27FC236}">
                <a16:creationId xmlns:a16="http://schemas.microsoft.com/office/drawing/2014/main" id="{D86FCA9C-66CC-E04D-B6F2-A3086978BEC9}"/>
              </a:ext>
            </a:extLst>
          </p:cNvPr>
          <p:cNvCxnSpPr/>
          <p:nvPr userDrawn="1"/>
        </p:nvCxnSpPr>
        <p:spPr bwMode="auto">
          <a:xfrm rot="5400000" flipH="1" flipV="1">
            <a:off x="6432407" y="3270702"/>
            <a:ext cx="34669" cy="1418071"/>
          </a:xfrm>
          <a:prstGeom prst="bentConnector4">
            <a:avLst>
              <a:gd name="adj1" fmla="val -659379"/>
              <a:gd name="adj2" fmla="val 74658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Conector Angulado 49">
            <a:extLst>
              <a:ext uri="{FF2B5EF4-FFF2-40B4-BE49-F238E27FC236}">
                <a16:creationId xmlns:a16="http://schemas.microsoft.com/office/drawing/2014/main" id="{35AA603F-C4F2-4C46-A0E1-A150163FDCFF}"/>
              </a:ext>
            </a:extLst>
          </p:cNvPr>
          <p:cNvCxnSpPr/>
          <p:nvPr userDrawn="1"/>
        </p:nvCxnSpPr>
        <p:spPr bwMode="auto">
          <a:xfrm rot="16200000" flipH="1">
            <a:off x="6076285" y="3200585"/>
            <a:ext cx="1605231" cy="52800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Conector Angulado 50">
            <a:extLst>
              <a:ext uri="{FF2B5EF4-FFF2-40B4-BE49-F238E27FC236}">
                <a16:creationId xmlns:a16="http://schemas.microsoft.com/office/drawing/2014/main" id="{CC21B4BC-9DB1-FB4C-9C05-89636F8E01B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966653" y="4823563"/>
            <a:ext cx="1398677" cy="38145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Conector Angulado 51">
            <a:extLst>
              <a:ext uri="{FF2B5EF4-FFF2-40B4-BE49-F238E27FC236}">
                <a16:creationId xmlns:a16="http://schemas.microsoft.com/office/drawing/2014/main" id="{1B3094BA-AA5F-CA4F-AEC9-1BBAAE31A0AB}"/>
              </a:ext>
            </a:extLst>
          </p:cNvPr>
          <p:cNvCxnSpPr/>
          <p:nvPr userDrawn="1"/>
        </p:nvCxnSpPr>
        <p:spPr bwMode="auto">
          <a:xfrm rot="5400000">
            <a:off x="7494905" y="3145195"/>
            <a:ext cx="1271526" cy="826491"/>
          </a:xfrm>
          <a:prstGeom prst="bentConnector3">
            <a:avLst>
              <a:gd name="adj1" fmla="val 20627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Conector Angulado 52">
            <a:extLst>
              <a:ext uri="{FF2B5EF4-FFF2-40B4-BE49-F238E27FC236}">
                <a16:creationId xmlns:a16="http://schemas.microsoft.com/office/drawing/2014/main" id="{9C580634-6DD3-EE42-8DAC-5CE0F95E8234}"/>
              </a:ext>
            </a:extLst>
          </p:cNvPr>
          <p:cNvCxnSpPr/>
          <p:nvPr userDrawn="1"/>
        </p:nvCxnSpPr>
        <p:spPr bwMode="auto">
          <a:xfrm rot="10800000" flipV="1">
            <a:off x="7768375" y="3488462"/>
            <a:ext cx="896836" cy="32153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Conector Angulado 53">
            <a:extLst>
              <a:ext uri="{FF2B5EF4-FFF2-40B4-BE49-F238E27FC236}">
                <a16:creationId xmlns:a16="http://schemas.microsoft.com/office/drawing/2014/main" id="{E8DB08B6-890C-F84C-8BE1-1E2B14E38BD2}"/>
              </a:ext>
            </a:extLst>
          </p:cNvPr>
          <p:cNvCxnSpPr/>
          <p:nvPr userDrawn="1"/>
        </p:nvCxnSpPr>
        <p:spPr bwMode="auto">
          <a:xfrm rot="10800000">
            <a:off x="7701598" y="4505681"/>
            <a:ext cx="1335101" cy="508610"/>
          </a:xfrm>
          <a:prstGeom prst="bentConnector3">
            <a:avLst>
              <a:gd name="adj1" fmla="val 25724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Conector Angulado 54">
            <a:extLst>
              <a:ext uri="{FF2B5EF4-FFF2-40B4-BE49-F238E27FC236}">
                <a16:creationId xmlns:a16="http://schemas.microsoft.com/office/drawing/2014/main" id="{5E93BED7-1092-3F44-B6D8-149F86101CC4}"/>
              </a:ext>
            </a:extLst>
          </p:cNvPr>
          <p:cNvCxnSpPr/>
          <p:nvPr userDrawn="1"/>
        </p:nvCxnSpPr>
        <p:spPr bwMode="auto">
          <a:xfrm rot="5400000">
            <a:off x="6367419" y="2781536"/>
            <a:ext cx="2441754" cy="23483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6" name="Grupo 55">
            <a:extLst>
              <a:ext uri="{FF2B5EF4-FFF2-40B4-BE49-F238E27FC236}">
                <a16:creationId xmlns:a16="http://schemas.microsoft.com/office/drawing/2014/main" id="{AD84D262-02D3-1044-8D93-A83A3F0ECFB4}"/>
              </a:ext>
            </a:extLst>
          </p:cNvPr>
          <p:cNvGrpSpPr/>
          <p:nvPr userDrawn="1"/>
        </p:nvGrpSpPr>
        <p:grpSpPr>
          <a:xfrm>
            <a:off x="6673156" y="4112406"/>
            <a:ext cx="1716558" cy="2745594"/>
            <a:chOff x="2435225" y="22552"/>
            <a:chExt cx="4273550" cy="6835448"/>
          </a:xfrm>
          <a:solidFill>
            <a:schemeClr val="tx1"/>
          </a:solidFill>
        </p:grpSpPr>
        <p:sp>
          <p:nvSpPr>
            <p:cNvPr id="57" name="Forma Livre 5">
              <a:extLst>
                <a:ext uri="{FF2B5EF4-FFF2-40B4-BE49-F238E27FC236}">
                  <a16:creationId xmlns:a16="http://schemas.microsoft.com/office/drawing/2014/main" id="{CFB55F6E-96AE-224F-81AC-D94D4F08A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126" y="22552"/>
              <a:ext cx="2317751" cy="634999"/>
            </a:xfrm>
            <a:custGeom>
              <a:avLst/>
              <a:gdLst>
                <a:gd name="T0" fmla="*/ 1460 w 1460"/>
                <a:gd name="T1" fmla="*/ 57 h 400"/>
                <a:gd name="T2" fmla="*/ 1460 w 1460"/>
                <a:gd name="T3" fmla="*/ 57 h 400"/>
                <a:gd name="T4" fmla="*/ 1458 w 1460"/>
                <a:gd name="T5" fmla="*/ 45 h 400"/>
                <a:gd name="T6" fmla="*/ 1454 w 1460"/>
                <a:gd name="T7" fmla="*/ 35 h 400"/>
                <a:gd name="T8" fmla="*/ 1449 w 1460"/>
                <a:gd name="T9" fmla="*/ 24 h 400"/>
                <a:gd name="T10" fmla="*/ 1443 w 1460"/>
                <a:gd name="T11" fmla="*/ 17 h 400"/>
                <a:gd name="T12" fmla="*/ 1434 w 1460"/>
                <a:gd name="T13" fmla="*/ 9 h 400"/>
                <a:gd name="T14" fmla="*/ 1424 w 1460"/>
                <a:gd name="T15" fmla="*/ 4 h 400"/>
                <a:gd name="T16" fmla="*/ 1413 w 1460"/>
                <a:gd name="T17" fmla="*/ 0 h 400"/>
                <a:gd name="T18" fmla="*/ 1402 w 1460"/>
                <a:gd name="T19" fmla="*/ 0 h 400"/>
                <a:gd name="T20" fmla="*/ 58 w 1460"/>
                <a:gd name="T21" fmla="*/ 0 h 400"/>
                <a:gd name="T22" fmla="*/ 58 w 1460"/>
                <a:gd name="T23" fmla="*/ 0 h 400"/>
                <a:gd name="T24" fmla="*/ 47 w 1460"/>
                <a:gd name="T25" fmla="*/ 0 h 400"/>
                <a:gd name="T26" fmla="*/ 35 w 1460"/>
                <a:gd name="T27" fmla="*/ 4 h 400"/>
                <a:gd name="T28" fmla="*/ 26 w 1460"/>
                <a:gd name="T29" fmla="*/ 9 h 400"/>
                <a:gd name="T30" fmla="*/ 17 w 1460"/>
                <a:gd name="T31" fmla="*/ 17 h 400"/>
                <a:gd name="T32" fmla="*/ 11 w 1460"/>
                <a:gd name="T33" fmla="*/ 24 h 400"/>
                <a:gd name="T34" fmla="*/ 4 w 1460"/>
                <a:gd name="T35" fmla="*/ 35 h 400"/>
                <a:gd name="T36" fmla="*/ 2 w 1460"/>
                <a:gd name="T37" fmla="*/ 45 h 400"/>
                <a:gd name="T38" fmla="*/ 0 w 1460"/>
                <a:gd name="T39" fmla="*/ 57 h 400"/>
                <a:gd name="T40" fmla="*/ 0 w 1460"/>
                <a:gd name="T41" fmla="*/ 400 h 400"/>
                <a:gd name="T42" fmla="*/ 1460 w 1460"/>
                <a:gd name="T43" fmla="*/ 400 h 400"/>
                <a:gd name="T44" fmla="*/ 1460 w 1460"/>
                <a:gd name="T45" fmla="*/ 5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0" h="400">
                  <a:moveTo>
                    <a:pt x="1460" y="57"/>
                  </a:moveTo>
                  <a:lnTo>
                    <a:pt x="1460" y="57"/>
                  </a:lnTo>
                  <a:lnTo>
                    <a:pt x="1458" y="45"/>
                  </a:lnTo>
                  <a:lnTo>
                    <a:pt x="1454" y="35"/>
                  </a:lnTo>
                  <a:lnTo>
                    <a:pt x="1449" y="24"/>
                  </a:lnTo>
                  <a:lnTo>
                    <a:pt x="1443" y="17"/>
                  </a:lnTo>
                  <a:lnTo>
                    <a:pt x="1434" y="9"/>
                  </a:lnTo>
                  <a:lnTo>
                    <a:pt x="1424" y="4"/>
                  </a:lnTo>
                  <a:lnTo>
                    <a:pt x="1413" y="0"/>
                  </a:lnTo>
                  <a:lnTo>
                    <a:pt x="1402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7" y="0"/>
                  </a:lnTo>
                  <a:lnTo>
                    <a:pt x="35" y="4"/>
                  </a:lnTo>
                  <a:lnTo>
                    <a:pt x="26" y="9"/>
                  </a:lnTo>
                  <a:lnTo>
                    <a:pt x="17" y="17"/>
                  </a:lnTo>
                  <a:lnTo>
                    <a:pt x="11" y="24"/>
                  </a:lnTo>
                  <a:lnTo>
                    <a:pt x="4" y="35"/>
                  </a:lnTo>
                  <a:lnTo>
                    <a:pt x="2" y="45"/>
                  </a:lnTo>
                  <a:lnTo>
                    <a:pt x="0" y="57"/>
                  </a:lnTo>
                  <a:lnTo>
                    <a:pt x="0" y="400"/>
                  </a:lnTo>
                  <a:lnTo>
                    <a:pt x="1460" y="400"/>
                  </a:lnTo>
                  <a:lnTo>
                    <a:pt x="146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v="urn:schemas-microsoft-com:mac:vml" xmlns:mc="http://schemas.openxmlformats.org/markup-compatibility/2006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  <p:sp>
          <p:nvSpPr>
            <p:cNvPr id="58" name="Forma Livre 6">
              <a:extLst>
                <a:ext uri="{FF2B5EF4-FFF2-40B4-BE49-F238E27FC236}">
                  <a16:creationId xmlns:a16="http://schemas.microsoft.com/office/drawing/2014/main" id="{B690F8CB-3C73-AC4D-8E2B-AF4B84240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225" y="5880100"/>
              <a:ext cx="4273550" cy="977900"/>
            </a:xfrm>
            <a:custGeom>
              <a:avLst/>
              <a:gdLst>
                <a:gd name="T0" fmla="*/ 2076 w 2692"/>
                <a:gd name="T1" fmla="*/ 4 h 616"/>
                <a:gd name="T2" fmla="*/ 616 w 2692"/>
                <a:gd name="T3" fmla="*/ 0 h 616"/>
                <a:gd name="T4" fmla="*/ 615 w 2692"/>
                <a:gd name="T5" fmla="*/ 32 h 616"/>
                <a:gd name="T6" fmla="*/ 609 w 2692"/>
                <a:gd name="T7" fmla="*/ 94 h 616"/>
                <a:gd name="T8" fmla="*/ 597 w 2692"/>
                <a:gd name="T9" fmla="*/ 154 h 616"/>
                <a:gd name="T10" fmla="*/ 579 w 2692"/>
                <a:gd name="T11" fmla="*/ 212 h 616"/>
                <a:gd name="T12" fmla="*/ 556 w 2692"/>
                <a:gd name="T13" fmla="*/ 267 h 616"/>
                <a:gd name="T14" fmla="*/ 526 w 2692"/>
                <a:gd name="T15" fmla="*/ 320 h 616"/>
                <a:gd name="T16" fmla="*/ 494 w 2692"/>
                <a:gd name="T17" fmla="*/ 369 h 616"/>
                <a:gd name="T18" fmla="*/ 456 w 2692"/>
                <a:gd name="T19" fmla="*/ 414 h 616"/>
                <a:gd name="T20" fmla="*/ 414 w 2692"/>
                <a:gd name="T21" fmla="*/ 456 h 616"/>
                <a:gd name="T22" fmla="*/ 368 w 2692"/>
                <a:gd name="T23" fmla="*/ 494 h 616"/>
                <a:gd name="T24" fmla="*/ 319 w 2692"/>
                <a:gd name="T25" fmla="*/ 527 h 616"/>
                <a:gd name="T26" fmla="*/ 266 w 2692"/>
                <a:gd name="T27" fmla="*/ 556 h 616"/>
                <a:gd name="T28" fmla="*/ 211 w 2692"/>
                <a:gd name="T29" fmla="*/ 579 h 616"/>
                <a:gd name="T30" fmla="*/ 153 w 2692"/>
                <a:gd name="T31" fmla="*/ 597 h 616"/>
                <a:gd name="T32" fmla="*/ 94 w 2692"/>
                <a:gd name="T33" fmla="*/ 610 h 616"/>
                <a:gd name="T34" fmla="*/ 31 w 2692"/>
                <a:gd name="T35" fmla="*/ 616 h 616"/>
                <a:gd name="T36" fmla="*/ 2692 w 2692"/>
                <a:gd name="T37" fmla="*/ 616 h 616"/>
                <a:gd name="T38" fmla="*/ 2660 w 2692"/>
                <a:gd name="T39" fmla="*/ 616 h 616"/>
                <a:gd name="T40" fmla="*/ 2598 w 2692"/>
                <a:gd name="T41" fmla="*/ 610 h 616"/>
                <a:gd name="T42" fmla="*/ 2538 w 2692"/>
                <a:gd name="T43" fmla="*/ 597 h 616"/>
                <a:gd name="T44" fmla="*/ 2480 w 2692"/>
                <a:gd name="T45" fmla="*/ 579 h 616"/>
                <a:gd name="T46" fmla="*/ 2424 w 2692"/>
                <a:gd name="T47" fmla="*/ 556 h 616"/>
                <a:gd name="T48" fmla="*/ 2372 w 2692"/>
                <a:gd name="T49" fmla="*/ 527 h 616"/>
                <a:gd name="T50" fmla="*/ 2323 w 2692"/>
                <a:gd name="T51" fmla="*/ 494 h 616"/>
                <a:gd name="T52" fmla="*/ 2278 w 2692"/>
                <a:gd name="T53" fmla="*/ 456 h 616"/>
                <a:gd name="T54" fmla="*/ 2235 w 2692"/>
                <a:gd name="T55" fmla="*/ 414 h 616"/>
                <a:gd name="T56" fmla="*/ 2198 w 2692"/>
                <a:gd name="T57" fmla="*/ 369 h 616"/>
                <a:gd name="T58" fmla="*/ 2164 w 2692"/>
                <a:gd name="T59" fmla="*/ 320 h 616"/>
                <a:gd name="T60" fmla="*/ 2136 w 2692"/>
                <a:gd name="T61" fmla="*/ 267 h 616"/>
                <a:gd name="T62" fmla="*/ 2113 w 2692"/>
                <a:gd name="T63" fmla="*/ 212 h 616"/>
                <a:gd name="T64" fmla="*/ 2095 w 2692"/>
                <a:gd name="T65" fmla="*/ 154 h 616"/>
                <a:gd name="T66" fmla="*/ 2082 w 2692"/>
                <a:gd name="T67" fmla="*/ 94 h 616"/>
                <a:gd name="T68" fmla="*/ 2076 w 2692"/>
                <a:gd name="T69" fmla="*/ 32 h 616"/>
                <a:gd name="T70" fmla="*/ 2076 w 2692"/>
                <a:gd name="T71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92" h="616">
                  <a:moveTo>
                    <a:pt x="2076" y="0"/>
                  </a:moveTo>
                  <a:lnTo>
                    <a:pt x="2076" y="4"/>
                  </a:lnTo>
                  <a:lnTo>
                    <a:pt x="616" y="4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615" y="32"/>
                  </a:lnTo>
                  <a:lnTo>
                    <a:pt x="613" y="63"/>
                  </a:lnTo>
                  <a:lnTo>
                    <a:pt x="609" y="94"/>
                  </a:lnTo>
                  <a:lnTo>
                    <a:pt x="604" y="125"/>
                  </a:lnTo>
                  <a:lnTo>
                    <a:pt x="597" y="154"/>
                  </a:lnTo>
                  <a:lnTo>
                    <a:pt x="588" y="184"/>
                  </a:lnTo>
                  <a:lnTo>
                    <a:pt x="579" y="212"/>
                  </a:lnTo>
                  <a:lnTo>
                    <a:pt x="567" y="240"/>
                  </a:lnTo>
                  <a:lnTo>
                    <a:pt x="556" y="267"/>
                  </a:lnTo>
                  <a:lnTo>
                    <a:pt x="542" y="294"/>
                  </a:lnTo>
                  <a:lnTo>
                    <a:pt x="526" y="320"/>
                  </a:lnTo>
                  <a:lnTo>
                    <a:pt x="511" y="345"/>
                  </a:lnTo>
                  <a:lnTo>
                    <a:pt x="494" y="369"/>
                  </a:lnTo>
                  <a:lnTo>
                    <a:pt x="475" y="392"/>
                  </a:lnTo>
                  <a:lnTo>
                    <a:pt x="456" y="414"/>
                  </a:lnTo>
                  <a:lnTo>
                    <a:pt x="435" y="436"/>
                  </a:lnTo>
                  <a:lnTo>
                    <a:pt x="414" y="456"/>
                  </a:lnTo>
                  <a:lnTo>
                    <a:pt x="391" y="476"/>
                  </a:lnTo>
                  <a:lnTo>
                    <a:pt x="368" y="494"/>
                  </a:lnTo>
                  <a:lnTo>
                    <a:pt x="345" y="512"/>
                  </a:lnTo>
                  <a:lnTo>
                    <a:pt x="319" y="527"/>
                  </a:lnTo>
                  <a:lnTo>
                    <a:pt x="293" y="543"/>
                  </a:lnTo>
                  <a:lnTo>
                    <a:pt x="266" y="556"/>
                  </a:lnTo>
                  <a:lnTo>
                    <a:pt x="239" y="568"/>
                  </a:lnTo>
                  <a:lnTo>
                    <a:pt x="211" y="579"/>
                  </a:lnTo>
                  <a:lnTo>
                    <a:pt x="183" y="589"/>
                  </a:lnTo>
                  <a:lnTo>
                    <a:pt x="153" y="597"/>
                  </a:lnTo>
                  <a:lnTo>
                    <a:pt x="124" y="604"/>
                  </a:lnTo>
                  <a:lnTo>
                    <a:pt x="94" y="610"/>
                  </a:lnTo>
                  <a:lnTo>
                    <a:pt x="63" y="613"/>
                  </a:lnTo>
                  <a:lnTo>
                    <a:pt x="31" y="616"/>
                  </a:lnTo>
                  <a:lnTo>
                    <a:pt x="0" y="616"/>
                  </a:lnTo>
                  <a:lnTo>
                    <a:pt x="2692" y="616"/>
                  </a:lnTo>
                  <a:lnTo>
                    <a:pt x="2692" y="616"/>
                  </a:lnTo>
                  <a:lnTo>
                    <a:pt x="2660" y="616"/>
                  </a:lnTo>
                  <a:lnTo>
                    <a:pt x="2629" y="613"/>
                  </a:lnTo>
                  <a:lnTo>
                    <a:pt x="2598" y="610"/>
                  </a:lnTo>
                  <a:lnTo>
                    <a:pt x="2567" y="604"/>
                  </a:lnTo>
                  <a:lnTo>
                    <a:pt x="2538" y="597"/>
                  </a:lnTo>
                  <a:lnTo>
                    <a:pt x="2508" y="589"/>
                  </a:lnTo>
                  <a:lnTo>
                    <a:pt x="2480" y="579"/>
                  </a:lnTo>
                  <a:lnTo>
                    <a:pt x="2451" y="568"/>
                  </a:lnTo>
                  <a:lnTo>
                    <a:pt x="2424" y="556"/>
                  </a:lnTo>
                  <a:lnTo>
                    <a:pt x="2399" y="543"/>
                  </a:lnTo>
                  <a:lnTo>
                    <a:pt x="2372" y="527"/>
                  </a:lnTo>
                  <a:lnTo>
                    <a:pt x="2347" y="512"/>
                  </a:lnTo>
                  <a:lnTo>
                    <a:pt x="2323" y="494"/>
                  </a:lnTo>
                  <a:lnTo>
                    <a:pt x="2300" y="476"/>
                  </a:lnTo>
                  <a:lnTo>
                    <a:pt x="2278" y="456"/>
                  </a:lnTo>
                  <a:lnTo>
                    <a:pt x="2256" y="436"/>
                  </a:lnTo>
                  <a:lnTo>
                    <a:pt x="2235" y="414"/>
                  </a:lnTo>
                  <a:lnTo>
                    <a:pt x="2216" y="392"/>
                  </a:lnTo>
                  <a:lnTo>
                    <a:pt x="2198" y="369"/>
                  </a:lnTo>
                  <a:lnTo>
                    <a:pt x="2181" y="345"/>
                  </a:lnTo>
                  <a:lnTo>
                    <a:pt x="2164" y="320"/>
                  </a:lnTo>
                  <a:lnTo>
                    <a:pt x="2150" y="294"/>
                  </a:lnTo>
                  <a:lnTo>
                    <a:pt x="2136" y="267"/>
                  </a:lnTo>
                  <a:lnTo>
                    <a:pt x="2123" y="240"/>
                  </a:lnTo>
                  <a:lnTo>
                    <a:pt x="2113" y="212"/>
                  </a:lnTo>
                  <a:lnTo>
                    <a:pt x="2103" y="184"/>
                  </a:lnTo>
                  <a:lnTo>
                    <a:pt x="2095" y="154"/>
                  </a:lnTo>
                  <a:lnTo>
                    <a:pt x="2088" y="125"/>
                  </a:lnTo>
                  <a:lnTo>
                    <a:pt x="2082" y="94"/>
                  </a:lnTo>
                  <a:lnTo>
                    <a:pt x="2078" y="63"/>
                  </a:lnTo>
                  <a:lnTo>
                    <a:pt x="2076" y="32"/>
                  </a:lnTo>
                  <a:lnTo>
                    <a:pt x="2076" y="0"/>
                  </a:lnTo>
                  <a:lnTo>
                    <a:pt x="20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v="urn:schemas-microsoft-com:mac:vml" xmlns:mc="http://schemas.openxmlformats.org/markup-compatibility/2006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  <p:sp>
          <p:nvSpPr>
            <p:cNvPr id="59" name="Retângulo 7">
              <a:extLst>
                <a:ext uri="{FF2B5EF4-FFF2-40B4-BE49-F238E27FC236}">
                  <a16:creationId xmlns:a16="http://schemas.microsoft.com/office/drawing/2014/main" id="{4C3A2CA9-C71F-AD43-9756-904374EFC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126" y="646276"/>
              <a:ext cx="2317751" cy="52514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mv="urn:schemas-microsoft-com:mac:vml" xmlns:mc="http://schemas.openxmlformats.org/markup-compatibility/2006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5487250A-E54A-2C43-AD9C-AD66A266D97E}"/>
              </a:ext>
            </a:extLst>
          </p:cNvPr>
          <p:cNvSpPr/>
          <p:nvPr userDrawn="1"/>
        </p:nvSpPr>
        <p:spPr bwMode="auto">
          <a:xfrm>
            <a:off x="4567976" y="4163924"/>
            <a:ext cx="1398677" cy="1398677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000" dirty="0">
              <a:latin typeface="+mn-lt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17ACE2F-6065-9749-80C4-B354D9808D0C}"/>
              </a:ext>
            </a:extLst>
          </p:cNvPr>
          <p:cNvSpPr/>
          <p:nvPr userDrawn="1"/>
        </p:nvSpPr>
        <p:spPr bwMode="auto">
          <a:xfrm>
            <a:off x="5041368" y="2598395"/>
            <a:ext cx="1398677" cy="1398677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A4FCCCF-FDB1-1A42-852B-BC84435F4D69}"/>
              </a:ext>
            </a:extLst>
          </p:cNvPr>
          <p:cNvSpPr/>
          <p:nvPr userDrawn="1"/>
        </p:nvSpPr>
        <p:spPr bwMode="auto">
          <a:xfrm>
            <a:off x="8665212" y="2789124"/>
            <a:ext cx="1398677" cy="1398677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9CAB780-98D6-FE4E-AAE2-F4E31D2DBC56}"/>
              </a:ext>
            </a:extLst>
          </p:cNvPr>
          <p:cNvSpPr/>
          <p:nvPr userDrawn="1"/>
        </p:nvSpPr>
        <p:spPr bwMode="auto">
          <a:xfrm>
            <a:off x="9036699" y="4314954"/>
            <a:ext cx="1398677" cy="1398677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19CDF1E-1C86-FA4B-ABCE-DA00BA7A2A86}"/>
              </a:ext>
            </a:extLst>
          </p:cNvPr>
          <p:cNvSpPr/>
          <p:nvPr userDrawn="1"/>
        </p:nvSpPr>
        <p:spPr bwMode="auto">
          <a:xfrm>
            <a:off x="5915560" y="1263295"/>
            <a:ext cx="1398677" cy="1398677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F362301-81AC-1749-8A81-29BA42D903AA}"/>
              </a:ext>
            </a:extLst>
          </p:cNvPr>
          <p:cNvSpPr/>
          <p:nvPr userDrawn="1"/>
        </p:nvSpPr>
        <p:spPr bwMode="auto">
          <a:xfrm>
            <a:off x="7844576" y="1524001"/>
            <a:ext cx="1398677" cy="1398677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C61450C-EA2E-6B4F-844E-B306BBD10FF7}"/>
              </a:ext>
            </a:extLst>
          </p:cNvPr>
          <p:cNvSpPr/>
          <p:nvPr userDrawn="1"/>
        </p:nvSpPr>
        <p:spPr bwMode="auto">
          <a:xfrm>
            <a:off x="7006376" y="279401"/>
            <a:ext cx="1398677" cy="1398677"/>
          </a:xfrm>
          <a:prstGeom prst="ellipse">
            <a:avLst/>
          </a:prstGeom>
          <a:solidFill>
            <a:srgbClr val="C9E34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61ADC0EC-6490-1840-A8F8-59B414595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3533" y="47345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Texto 16">
            <a:extLst>
              <a:ext uri="{FF2B5EF4-FFF2-40B4-BE49-F238E27FC236}">
                <a16:creationId xmlns:a16="http://schemas.microsoft.com/office/drawing/2014/main" id="{FCC847DA-25EA-4F4B-9A7E-F7D8C0F229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20733" y="3206355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Texto 16">
            <a:extLst>
              <a:ext uri="{FF2B5EF4-FFF2-40B4-BE49-F238E27FC236}">
                <a16:creationId xmlns:a16="http://schemas.microsoft.com/office/drawing/2014/main" id="{2509A5AD-1983-DF46-B2BC-24351BB75A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8933" y="1921615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27" name="Espaço Reservado para Texto 16">
            <a:extLst>
              <a:ext uri="{FF2B5EF4-FFF2-40B4-BE49-F238E27FC236}">
                <a16:creationId xmlns:a16="http://schemas.microsoft.com/office/drawing/2014/main" id="{B99E3DC2-D51A-3A46-AF04-BCA8C8816B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34200" y="83820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29" name="Espaço Reservado para Texto 16">
            <a:extLst>
              <a:ext uri="{FF2B5EF4-FFF2-40B4-BE49-F238E27FC236}">
                <a16:creationId xmlns:a16="http://schemas.microsoft.com/office/drawing/2014/main" id="{DEB6100F-A88E-4044-AABA-AADE6C5110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0133" y="21437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31" name="Espaço Reservado para Texto 16">
            <a:extLst>
              <a:ext uri="{FF2B5EF4-FFF2-40B4-BE49-F238E27FC236}">
                <a16:creationId xmlns:a16="http://schemas.microsoft.com/office/drawing/2014/main" id="{5DC2E5E4-0F5B-4C40-9A9C-EA67D97C2DC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10600" y="34391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33" name="Espaço Reservado para Texto 16">
            <a:extLst>
              <a:ext uri="{FF2B5EF4-FFF2-40B4-BE49-F238E27FC236}">
                <a16:creationId xmlns:a16="http://schemas.microsoft.com/office/drawing/2014/main" id="{B0D479E3-D54D-E347-92A4-6121706B50F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83133" y="48869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093FF101-5280-E843-B4C6-7CDFE363CD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46600" y="51308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CACF73E7-5838-894B-8D43-F597EA13D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0733" y="35814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Texto 18">
            <a:extLst>
              <a:ext uri="{FF2B5EF4-FFF2-40B4-BE49-F238E27FC236}">
                <a16:creationId xmlns:a16="http://schemas.microsoft.com/office/drawing/2014/main" id="{85B764EF-3461-D744-8CB5-3827CFFAC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58933" y="2286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28" name="Espaço Reservado para Texto 18">
            <a:extLst>
              <a:ext uri="{FF2B5EF4-FFF2-40B4-BE49-F238E27FC236}">
                <a16:creationId xmlns:a16="http://schemas.microsoft.com/office/drawing/2014/main" id="{5AC1DB57-31F8-2642-8478-66B1F260B7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4200" y="12192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30" name="Espaço Reservado para Texto 18">
            <a:extLst>
              <a:ext uri="{FF2B5EF4-FFF2-40B4-BE49-F238E27FC236}">
                <a16:creationId xmlns:a16="http://schemas.microsoft.com/office/drawing/2014/main" id="{94AB423B-0440-F94D-BC6D-C0DE9B6040F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48600" y="2540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21825D6A-077B-C543-9FD9-0BF4439E542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10600" y="38354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AD95572F-76E9-EE44-8208-F41859309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991600" y="5334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786635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oment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01EED-287D-B044-B13E-93334ABA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17" y="262501"/>
            <a:ext cx="4413016" cy="1227598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>
              <a:defRPr lang="en-US" sz="4800">
                <a:latin typeface="+mj-lt"/>
                <a:ea typeface="+mn-ea"/>
                <a:cs typeface="+mn-cs"/>
              </a:defRPr>
            </a:lvl1pPr>
          </a:lstStyle>
          <a:p>
            <a:pPr marL="0" lvl="0" algn="l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54AD5E24-6241-E249-825D-7358AC3A2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200" y="6443664"/>
            <a:ext cx="5418667" cy="261937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100" dirty="0" smtClean="0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pPr marL="0" lvl="0" rtl="0"/>
            <a:r>
              <a:rPr lang="pt-BR"/>
              <a:t>Clique para editar os estilos de texto Mestres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AD48FD26-8883-6644-B0FA-A6B92A90D7E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0485" y="1660005"/>
            <a:ext cx="4413249" cy="381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C15D7372-204D-244C-AE20-13C0C616913D}"/>
              </a:ext>
            </a:extLst>
          </p:cNvPr>
          <p:cNvGrpSpPr/>
          <p:nvPr userDrawn="1"/>
        </p:nvGrpSpPr>
        <p:grpSpPr>
          <a:xfrm>
            <a:off x="5486400" y="1899057"/>
            <a:ext cx="4005302" cy="3878149"/>
            <a:chOff x="2133600" y="914400"/>
            <a:chExt cx="4800600" cy="46482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8F3A33D-4427-F740-882A-2287D2C2E03A}"/>
                </a:ext>
              </a:extLst>
            </p:cNvPr>
            <p:cNvSpPr/>
            <p:nvPr/>
          </p:nvSpPr>
          <p:spPr bwMode="auto">
            <a:xfrm>
              <a:off x="3733800" y="1600200"/>
              <a:ext cx="2133600" cy="2133600"/>
            </a:xfrm>
            <a:prstGeom prst="ellipse">
              <a:avLst/>
            </a:prstGeom>
            <a:solidFill>
              <a:schemeClr val="accent3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E152306-EB00-E241-B70A-4AA581A8850A}"/>
                </a:ext>
              </a:extLst>
            </p:cNvPr>
            <p:cNvSpPr/>
            <p:nvPr/>
          </p:nvSpPr>
          <p:spPr bwMode="auto">
            <a:xfrm>
              <a:off x="4800600" y="3276600"/>
              <a:ext cx="2133600" cy="213360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D8D2E04-E788-5143-9B3F-2AA643E73F3D}"/>
                </a:ext>
              </a:extLst>
            </p:cNvPr>
            <p:cNvSpPr/>
            <p:nvPr/>
          </p:nvSpPr>
          <p:spPr bwMode="auto">
            <a:xfrm>
              <a:off x="2514600" y="1676400"/>
              <a:ext cx="1371600" cy="1371600"/>
            </a:xfrm>
            <a:prstGeom prst="ellipse">
              <a:avLst/>
            </a:prstGeom>
            <a:solidFill>
              <a:schemeClr val="accent6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B0F0F10-D7D8-1640-9A0C-9565AAB0FEFE}"/>
                </a:ext>
              </a:extLst>
            </p:cNvPr>
            <p:cNvSpPr/>
            <p:nvPr/>
          </p:nvSpPr>
          <p:spPr bwMode="auto">
            <a:xfrm>
              <a:off x="2133600" y="2971800"/>
              <a:ext cx="1066800" cy="1066800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E101BB6-2D44-AE47-B636-34B1D3A0968C}"/>
                </a:ext>
              </a:extLst>
            </p:cNvPr>
            <p:cNvSpPr/>
            <p:nvPr/>
          </p:nvSpPr>
          <p:spPr bwMode="auto">
            <a:xfrm>
              <a:off x="5562600" y="1905000"/>
              <a:ext cx="1066800" cy="1066800"/>
            </a:xfrm>
            <a:prstGeom prst="ellipse">
              <a:avLst/>
            </a:prstGeom>
            <a:solidFill>
              <a:schemeClr val="accent4"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37AEB84-A496-5C4C-B198-2DC87E4C7369}"/>
                </a:ext>
              </a:extLst>
            </p:cNvPr>
            <p:cNvSpPr/>
            <p:nvPr/>
          </p:nvSpPr>
          <p:spPr bwMode="auto">
            <a:xfrm>
              <a:off x="3733800" y="914400"/>
              <a:ext cx="1066800" cy="1066800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7DF15DD-D0E7-5B4B-A4A4-9AFEE1F0D51D}"/>
                </a:ext>
              </a:extLst>
            </p:cNvPr>
            <p:cNvSpPr/>
            <p:nvPr/>
          </p:nvSpPr>
          <p:spPr bwMode="auto">
            <a:xfrm>
              <a:off x="2209800" y="3429000"/>
              <a:ext cx="2133600" cy="2133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</p:grpSp>
      <p:cxnSp>
        <p:nvCxnSpPr>
          <p:cNvPr id="49" name="Conector Angulado 48">
            <a:extLst>
              <a:ext uri="{FF2B5EF4-FFF2-40B4-BE49-F238E27FC236}">
                <a16:creationId xmlns:a16="http://schemas.microsoft.com/office/drawing/2014/main" id="{D86FCA9C-66CC-E04D-B6F2-A3086978BEC9}"/>
              </a:ext>
            </a:extLst>
          </p:cNvPr>
          <p:cNvCxnSpPr/>
          <p:nvPr userDrawn="1"/>
        </p:nvCxnSpPr>
        <p:spPr bwMode="auto">
          <a:xfrm rot="5400000" flipH="1" flipV="1">
            <a:off x="6432407" y="3270702"/>
            <a:ext cx="34669" cy="1418071"/>
          </a:xfrm>
          <a:prstGeom prst="bentConnector4">
            <a:avLst>
              <a:gd name="adj1" fmla="val -659379"/>
              <a:gd name="adj2" fmla="val 74658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Conector Angulado 49">
            <a:extLst>
              <a:ext uri="{FF2B5EF4-FFF2-40B4-BE49-F238E27FC236}">
                <a16:creationId xmlns:a16="http://schemas.microsoft.com/office/drawing/2014/main" id="{35AA603F-C4F2-4C46-A0E1-A150163FDCFF}"/>
              </a:ext>
            </a:extLst>
          </p:cNvPr>
          <p:cNvCxnSpPr/>
          <p:nvPr userDrawn="1"/>
        </p:nvCxnSpPr>
        <p:spPr bwMode="auto">
          <a:xfrm rot="16200000" flipH="1">
            <a:off x="6076285" y="3200585"/>
            <a:ext cx="1605231" cy="52800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Conector Angulado 50">
            <a:extLst>
              <a:ext uri="{FF2B5EF4-FFF2-40B4-BE49-F238E27FC236}">
                <a16:creationId xmlns:a16="http://schemas.microsoft.com/office/drawing/2014/main" id="{CC21B4BC-9DB1-FB4C-9C05-89636F8E01B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966653" y="4823563"/>
            <a:ext cx="1398677" cy="38145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Conector Angulado 51">
            <a:extLst>
              <a:ext uri="{FF2B5EF4-FFF2-40B4-BE49-F238E27FC236}">
                <a16:creationId xmlns:a16="http://schemas.microsoft.com/office/drawing/2014/main" id="{1B3094BA-AA5F-CA4F-AEC9-1BBAAE31A0AB}"/>
              </a:ext>
            </a:extLst>
          </p:cNvPr>
          <p:cNvCxnSpPr/>
          <p:nvPr userDrawn="1"/>
        </p:nvCxnSpPr>
        <p:spPr bwMode="auto">
          <a:xfrm rot="5400000">
            <a:off x="7494905" y="3145195"/>
            <a:ext cx="1271526" cy="826491"/>
          </a:xfrm>
          <a:prstGeom prst="bentConnector3">
            <a:avLst>
              <a:gd name="adj1" fmla="val 20627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Conector Angulado 52">
            <a:extLst>
              <a:ext uri="{FF2B5EF4-FFF2-40B4-BE49-F238E27FC236}">
                <a16:creationId xmlns:a16="http://schemas.microsoft.com/office/drawing/2014/main" id="{9C580634-6DD3-EE42-8DAC-5CE0F95E8234}"/>
              </a:ext>
            </a:extLst>
          </p:cNvPr>
          <p:cNvCxnSpPr/>
          <p:nvPr userDrawn="1"/>
        </p:nvCxnSpPr>
        <p:spPr bwMode="auto">
          <a:xfrm rot="10800000" flipV="1">
            <a:off x="7768375" y="3488462"/>
            <a:ext cx="896836" cy="32153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Conector Angulado 53">
            <a:extLst>
              <a:ext uri="{FF2B5EF4-FFF2-40B4-BE49-F238E27FC236}">
                <a16:creationId xmlns:a16="http://schemas.microsoft.com/office/drawing/2014/main" id="{E8DB08B6-890C-F84C-8BE1-1E2B14E38BD2}"/>
              </a:ext>
            </a:extLst>
          </p:cNvPr>
          <p:cNvCxnSpPr/>
          <p:nvPr userDrawn="1"/>
        </p:nvCxnSpPr>
        <p:spPr bwMode="auto">
          <a:xfrm rot="10800000">
            <a:off x="7701598" y="4505681"/>
            <a:ext cx="1335101" cy="508610"/>
          </a:xfrm>
          <a:prstGeom prst="bentConnector3">
            <a:avLst>
              <a:gd name="adj1" fmla="val 25724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Conector Angulado 54">
            <a:extLst>
              <a:ext uri="{FF2B5EF4-FFF2-40B4-BE49-F238E27FC236}">
                <a16:creationId xmlns:a16="http://schemas.microsoft.com/office/drawing/2014/main" id="{5E93BED7-1092-3F44-B6D8-149F86101CC4}"/>
              </a:ext>
            </a:extLst>
          </p:cNvPr>
          <p:cNvCxnSpPr/>
          <p:nvPr userDrawn="1"/>
        </p:nvCxnSpPr>
        <p:spPr bwMode="auto">
          <a:xfrm rot="5400000">
            <a:off x="6367419" y="2781536"/>
            <a:ext cx="2441754" cy="23483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6" name="Grupo 55">
            <a:extLst>
              <a:ext uri="{FF2B5EF4-FFF2-40B4-BE49-F238E27FC236}">
                <a16:creationId xmlns:a16="http://schemas.microsoft.com/office/drawing/2014/main" id="{AD84D262-02D3-1044-8D93-A83A3F0ECFB4}"/>
              </a:ext>
            </a:extLst>
          </p:cNvPr>
          <p:cNvGrpSpPr/>
          <p:nvPr userDrawn="1"/>
        </p:nvGrpSpPr>
        <p:grpSpPr>
          <a:xfrm>
            <a:off x="6673156" y="4112406"/>
            <a:ext cx="1716558" cy="2745594"/>
            <a:chOff x="2435225" y="22552"/>
            <a:chExt cx="4273550" cy="6835448"/>
          </a:xfrm>
          <a:solidFill>
            <a:schemeClr val="tx1"/>
          </a:solidFill>
        </p:grpSpPr>
        <p:sp>
          <p:nvSpPr>
            <p:cNvPr id="57" name="Forma Livre 5">
              <a:extLst>
                <a:ext uri="{FF2B5EF4-FFF2-40B4-BE49-F238E27FC236}">
                  <a16:creationId xmlns:a16="http://schemas.microsoft.com/office/drawing/2014/main" id="{CFB55F6E-96AE-224F-81AC-D94D4F08A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126" y="22552"/>
              <a:ext cx="2317751" cy="634999"/>
            </a:xfrm>
            <a:custGeom>
              <a:avLst/>
              <a:gdLst>
                <a:gd name="T0" fmla="*/ 1460 w 1460"/>
                <a:gd name="T1" fmla="*/ 57 h 400"/>
                <a:gd name="T2" fmla="*/ 1460 w 1460"/>
                <a:gd name="T3" fmla="*/ 57 h 400"/>
                <a:gd name="T4" fmla="*/ 1458 w 1460"/>
                <a:gd name="T5" fmla="*/ 45 h 400"/>
                <a:gd name="T6" fmla="*/ 1454 w 1460"/>
                <a:gd name="T7" fmla="*/ 35 h 400"/>
                <a:gd name="T8" fmla="*/ 1449 w 1460"/>
                <a:gd name="T9" fmla="*/ 24 h 400"/>
                <a:gd name="T10" fmla="*/ 1443 w 1460"/>
                <a:gd name="T11" fmla="*/ 17 h 400"/>
                <a:gd name="T12" fmla="*/ 1434 w 1460"/>
                <a:gd name="T13" fmla="*/ 9 h 400"/>
                <a:gd name="T14" fmla="*/ 1424 w 1460"/>
                <a:gd name="T15" fmla="*/ 4 h 400"/>
                <a:gd name="T16" fmla="*/ 1413 w 1460"/>
                <a:gd name="T17" fmla="*/ 0 h 400"/>
                <a:gd name="T18" fmla="*/ 1402 w 1460"/>
                <a:gd name="T19" fmla="*/ 0 h 400"/>
                <a:gd name="T20" fmla="*/ 58 w 1460"/>
                <a:gd name="T21" fmla="*/ 0 h 400"/>
                <a:gd name="T22" fmla="*/ 58 w 1460"/>
                <a:gd name="T23" fmla="*/ 0 h 400"/>
                <a:gd name="T24" fmla="*/ 47 w 1460"/>
                <a:gd name="T25" fmla="*/ 0 h 400"/>
                <a:gd name="T26" fmla="*/ 35 w 1460"/>
                <a:gd name="T27" fmla="*/ 4 h 400"/>
                <a:gd name="T28" fmla="*/ 26 w 1460"/>
                <a:gd name="T29" fmla="*/ 9 h 400"/>
                <a:gd name="T30" fmla="*/ 17 w 1460"/>
                <a:gd name="T31" fmla="*/ 17 h 400"/>
                <a:gd name="T32" fmla="*/ 11 w 1460"/>
                <a:gd name="T33" fmla="*/ 24 h 400"/>
                <a:gd name="T34" fmla="*/ 4 w 1460"/>
                <a:gd name="T35" fmla="*/ 35 h 400"/>
                <a:gd name="T36" fmla="*/ 2 w 1460"/>
                <a:gd name="T37" fmla="*/ 45 h 400"/>
                <a:gd name="T38" fmla="*/ 0 w 1460"/>
                <a:gd name="T39" fmla="*/ 57 h 400"/>
                <a:gd name="T40" fmla="*/ 0 w 1460"/>
                <a:gd name="T41" fmla="*/ 400 h 400"/>
                <a:gd name="T42" fmla="*/ 1460 w 1460"/>
                <a:gd name="T43" fmla="*/ 400 h 400"/>
                <a:gd name="T44" fmla="*/ 1460 w 1460"/>
                <a:gd name="T45" fmla="*/ 5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0" h="400">
                  <a:moveTo>
                    <a:pt x="1460" y="57"/>
                  </a:moveTo>
                  <a:lnTo>
                    <a:pt x="1460" y="57"/>
                  </a:lnTo>
                  <a:lnTo>
                    <a:pt x="1458" y="45"/>
                  </a:lnTo>
                  <a:lnTo>
                    <a:pt x="1454" y="35"/>
                  </a:lnTo>
                  <a:lnTo>
                    <a:pt x="1449" y="24"/>
                  </a:lnTo>
                  <a:lnTo>
                    <a:pt x="1443" y="17"/>
                  </a:lnTo>
                  <a:lnTo>
                    <a:pt x="1434" y="9"/>
                  </a:lnTo>
                  <a:lnTo>
                    <a:pt x="1424" y="4"/>
                  </a:lnTo>
                  <a:lnTo>
                    <a:pt x="1413" y="0"/>
                  </a:lnTo>
                  <a:lnTo>
                    <a:pt x="1402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7" y="0"/>
                  </a:lnTo>
                  <a:lnTo>
                    <a:pt x="35" y="4"/>
                  </a:lnTo>
                  <a:lnTo>
                    <a:pt x="26" y="9"/>
                  </a:lnTo>
                  <a:lnTo>
                    <a:pt x="17" y="17"/>
                  </a:lnTo>
                  <a:lnTo>
                    <a:pt x="11" y="24"/>
                  </a:lnTo>
                  <a:lnTo>
                    <a:pt x="4" y="35"/>
                  </a:lnTo>
                  <a:lnTo>
                    <a:pt x="2" y="45"/>
                  </a:lnTo>
                  <a:lnTo>
                    <a:pt x="0" y="57"/>
                  </a:lnTo>
                  <a:lnTo>
                    <a:pt x="0" y="400"/>
                  </a:lnTo>
                  <a:lnTo>
                    <a:pt x="1460" y="400"/>
                  </a:lnTo>
                  <a:lnTo>
                    <a:pt x="146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v="urn:schemas-microsoft-com:mac:vml" xmlns:mc="http://schemas.openxmlformats.org/markup-compatibility/2006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  <p:sp>
          <p:nvSpPr>
            <p:cNvPr id="58" name="Forma Livre 6">
              <a:extLst>
                <a:ext uri="{FF2B5EF4-FFF2-40B4-BE49-F238E27FC236}">
                  <a16:creationId xmlns:a16="http://schemas.microsoft.com/office/drawing/2014/main" id="{B690F8CB-3C73-AC4D-8E2B-AF4B84240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225" y="5880100"/>
              <a:ext cx="4273550" cy="977900"/>
            </a:xfrm>
            <a:custGeom>
              <a:avLst/>
              <a:gdLst>
                <a:gd name="T0" fmla="*/ 2076 w 2692"/>
                <a:gd name="T1" fmla="*/ 4 h 616"/>
                <a:gd name="T2" fmla="*/ 616 w 2692"/>
                <a:gd name="T3" fmla="*/ 0 h 616"/>
                <a:gd name="T4" fmla="*/ 615 w 2692"/>
                <a:gd name="T5" fmla="*/ 32 h 616"/>
                <a:gd name="T6" fmla="*/ 609 w 2692"/>
                <a:gd name="T7" fmla="*/ 94 h 616"/>
                <a:gd name="T8" fmla="*/ 597 w 2692"/>
                <a:gd name="T9" fmla="*/ 154 h 616"/>
                <a:gd name="T10" fmla="*/ 579 w 2692"/>
                <a:gd name="T11" fmla="*/ 212 h 616"/>
                <a:gd name="T12" fmla="*/ 556 w 2692"/>
                <a:gd name="T13" fmla="*/ 267 h 616"/>
                <a:gd name="T14" fmla="*/ 526 w 2692"/>
                <a:gd name="T15" fmla="*/ 320 h 616"/>
                <a:gd name="T16" fmla="*/ 494 w 2692"/>
                <a:gd name="T17" fmla="*/ 369 h 616"/>
                <a:gd name="T18" fmla="*/ 456 w 2692"/>
                <a:gd name="T19" fmla="*/ 414 h 616"/>
                <a:gd name="T20" fmla="*/ 414 w 2692"/>
                <a:gd name="T21" fmla="*/ 456 h 616"/>
                <a:gd name="T22" fmla="*/ 368 w 2692"/>
                <a:gd name="T23" fmla="*/ 494 h 616"/>
                <a:gd name="T24" fmla="*/ 319 w 2692"/>
                <a:gd name="T25" fmla="*/ 527 h 616"/>
                <a:gd name="T26" fmla="*/ 266 w 2692"/>
                <a:gd name="T27" fmla="*/ 556 h 616"/>
                <a:gd name="T28" fmla="*/ 211 w 2692"/>
                <a:gd name="T29" fmla="*/ 579 h 616"/>
                <a:gd name="T30" fmla="*/ 153 w 2692"/>
                <a:gd name="T31" fmla="*/ 597 h 616"/>
                <a:gd name="T32" fmla="*/ 94 w 2692"/>
                <a:gd name="T33" fmla="*/ 610 h 616"/>
                <a:gd name="T34" fmla="*/ 31 w 2692"/>
                <a:gd name="T35" fmla="*/ 616 h 616"/>
                <a:gd name="T36" fmla="*/ 2692 w 2692"/>
                <a:gd name="T37" fmla="*/ 616 h 616"/>
                <a:gd name="T38" fmla="*/ 2660 w 2692"/>
                <a:gd name="T39" fmla="*/ 616 h 616"/>
                <a:gd name="T40" fmla="*/ 2598 w 2692"/>
                <a:gd name="T41" fmla="*/ 610 h 616"/>
                <a:gd name="T42" fmla="*/ 2538 w 2692"/>
                <a:gd name="T43" fmla="*/ 597 h 616"/>
                <a:gd name="T44" fmla="*/ 2480 w 2692"/>
                <a:gd name="T45" fmla="*/ 579 h 616"/>
                <a:gd name="T46" fmla="*/ 2424 w 2692"/>
                <a:gd name="T47" fmla="*/ 556 h 616"/>
                <a:gd name="T48" fmla="*/ 2372 w 2692"/>
                <a:gd name="T49" fmla="*/ 527 h 616"/>
                <a:gd name="T50" fmla="*/ 2323 w 2692"/>
                <a:gd name="T51" fmla="*/ 494 h 616"/>
                <a:gd name="T52" fmla="*/ 2278 w 2692"/>
                <a:gd name="T53" fmla="*/ 456 h 616"/>
                <a:gd name="T54" fmla="*/ 2235 w 2692"/>
                <a:gd name="T55" fmla="*/ 414 h 616"/>
                <a:gd name="T56" fmla="*/ 2198 w 2692"/>
                <a:gd name="T57" fmla="*/ 369 h 616"/>
                <a:gd name="T58" fmla="*/ 2164 w 2692"/>
                <a:gd name="T59" fmla="*/ 320 h 616"/>
                <a:gd name="T60" fmla="*/ 2136 w 2692"/>
                <a:gd name="T61" fmla="*/ 267 h 616"/>
                <a:gd name="T62" fmla="*/ 2113 w 2692"/>
                <a:gd name="T63" fmla="*/ 212 h 616"/>
                <a:gd name="T64" fmla="*/ 2095 w 2692"/>
                <a:gd name="T65" fmla="*/ 154 h 616"/>
                <a:gd name="T66" fmla="*/ 2082 w 2692"/>
                <a:gd name="T67" fmla="*/ 94 h 616"/>
                <a:gd name="T68" fmla="*/ 2076 w 2692"/>
                <a:gd name="T69" fmla="*/ 32 h 616"/>
                <a:gd name="T70" fmla="*/ 2076 w 2692"/>
                <a:gd name="T71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92" h="616">
                  <a:moveTo>
                    <a:pt x="2076" y="0"/>
                  </a:moveTo>
                  <a:lnTo>
                    <a:pt x="2076" y="4"/>
                  </a:lnTo>
                  <a:lnTo>
                    <a:pt x="616" y="4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615" y="32"/>
                  </a:lnTo>
                  <a:lnTo>
                    <a:pt x="613" y="63"/>
                  </a:lnTo>
                  <a:lnTo>
                    <a:pt x="609" y="94"/>
                  </a:lnTo>
                  <a:lnTo>
                    <a:pt x="604" y="125"/>
                  </a:lnTo>
                  <a:lnTo>
                    <a:pt x="597" y="154"/>
                  </a:lnTo>
                  <a:lnTo>
                    <a:pt x="588" y="184"/>
                  </a:lnTo>
                  <a:lnTo>
                    <a:pt x="579" y="212"/>
                  </a:lnTo>
                  <a:lnTo>
                    <a:pt x="567" y="240"/>
                  </a:lnTo>
                  <a:lnTo>
                    <a:pt x="556" y="267"/>
                  </a:lnTo>
                  <a:lnTo>
                    <a:pt x="542" y="294"/>
                  </a:lnTo>
                  <a:lnTo>
                    <a:pt x="526" y="320"/>
                  </a:lnTo>
                  <a:lnTo>
                    <a:pt x="511" y="345"/>
                  </a:lnTo>
                  <a:lnTo>
                    <a:pt x="494" y="369"/>
                  </a:lnTo>
                  <a:lnTo>
                    <a:pt x="475" y="392"/>
                  </a:lnTo>
                  <a:lnTo>
                    <a:pt x="456" y="414"/>
                  </a:lnTo>
                  <a:lnTo>
                    <a:pt x="435" y="436"/>
                  </a:lnTo>
                  <a:lnTo>
                    <a:pt x="414" y="456"/>
                  </a:lnTo>
                  <a:lnTo>
                    <a:pt x="391" y="476"/>
                  </a:lnTo>
                  <a:lnTo>
                    <a:pt x="368" y="494"/>
                  </a:lnTo>
                  <a:lnTo>
                    <a:pt x="345" y="512"/>
                  </a:lnTo>
                  <a:lnTo>
                    <a:pt x="319" y="527"/>
                  </a:lnTo>
                  <a:lnTo>
                    <a:pt x="293" y="543"/>
                  </a:lnTo>
                  <a:lnTo>
                    <a:pt x="266" y="556"/>
                  </a:lnTo>
                  <a:lnTo>
                    <a:pt x="239" y="568"/>
                  </a:lnTo>
                  <a:lnTo>
                    <a:pt x="211" y="579"/>
                  </a:lnTo>
                  <a:lnTo>
                    <a:pt x="183" y="589"/>
                  </a:lnTo>
                  <a:lnTo>
                    <a:pt x="153" y="597"/>
                  </a:lnTo>
                  <a:lnTo>
                    <a:pt x="124" y="604"/>
                  </a:lnTo>
                  <a:lnTo>
                    <a:pt x="94" y="610"/>
                  </a:lnTo>
                  <a:lnTo>
                    <a:pt x="63" y="613"/>
                  </a:lnTo>
                  <a:lnTo>
                    <a:pt x="31" y="616"/>
                  </a:lnTo>
                  <a:lnTo>
                    <a:pt x="0" y="616"/>
                  </a:lnTo>
                  <a:lnTo>
                    <a:pt x="2692" y="616"/>
                  </a:lnTo>
                  <a:lnTo>
                    <a:pt x="2692" y="616"/>
                  </a:lnTo>
                  <a:lnTo>
                    <a:pt x="2660" y="616"/>
                  </a:lnTo>
                  <a:lnTo>
                    <a:pt x="2629" y="613"/>
                  </a:lnTo>
                  <a:lnTo>
                    <a:pt x="2598" y="610"/>
                  </a:lnTo>
                  <a:lnTo>
                    <a:pt x="2567" y="604"/>
                  </a:lnTo>
                  <a:lnTo>
                    <a:pt x="2538" y="597"/>
                  </a:lnTo>
                  <a:lnTo>
                    <a:pt x="2508" y="589"/>
                  </a:lnTo>
                  <a:lnTo>
                    <a:pt x="2480" y="579"/>
                  </a:lnTo>
                  <a:lnTo>
                    <a:pt x="2451" y="568"/>
                  </a:lnTo>
                  <a:lnTo>
                    <a:pt x="2424" y="556"/>
                  </a:lnTo>
                  <a:lnTo>
                    <a:pt x="2399" y="543"/>
                  </a:lnTo>
                  <a:lnTo>
                    <a:pt x="2372" y="527"/>
                  </a:lnTo>
                  <a:lnTo>
                    <a:pt x="2347" y="512"/>
                  </a:lnTo>
                  <a:lnTo>
                    <a:pt x="2323" y="494"/>
                  </a:lnTo>
                  <a:lnTo>
                    <a:pt x="2300" y="476"/>
                  </a:lnTo>
                  <a:lnTo>
                    <a:pt x="2278" y="456"/>
                  </a:lnTo>
                  <a:lnTo>
                    <a:pt x="2256" y="436"/>
                  </a:lnTo>
                  <a:lnTo>
                    <a:pt x="2235" y="414"/>
                  </a:lnTo>
                  <a:lnTo>
                    <a:pt x="2216" y="392"/>
                  </a:lnTo>
                  <a:lnTo>
                    <a:pt x="2198" y="369"/>
                  </a:lnTo>
                  <a:lnTo>
                    <a:pt x="2181" y="345"/>
                  </a:lnTo>
                  <a:lnTo>
                    <a:pt x="2164" y="320"/>
                  </a:lnTo>
                  <a:lnTo>
                    <a:pt x="2150" y="294"/>
                  </a:lnTo>
                  <a:lnTo>
                    <a:pt x="2136" y="267"/>
                  </a:lnTo>
                  <a:lnTo>
                    <a:pt x="2123" y="240"/>
                  </a:lnTo>
                  <a:lnTo>
                    <a:pt x="2113" y="212"/>
                  </a:lnTo>
                  <a:lnTo>
                    <a:pt x="2103" y="184"/>
                  </a:lnTo>
                  <a:lnTo>
                    <a:pt x="2095" y="154"/>
                  </a:lnTo>
                  <a:lnTo>
                    <a:pt x="2088" y="125"/>
                  </a:lnTo>
                  <a:lnTo>
                    <a:pt x="2082" y="94"/>
                  </a:lnTo>
                  <a:lnTo>
                    <a:pt x="2078" y="63"/>
                  </a:lnTo>
                  <a:lnTo>
                    <a:pt x="2076" y="32"/>
                  </a:lnTo>
                  <a:lnTo>
                    <a:pt x="2076" y="0"/>
                  </a:lnTo>
                  <a:lnTo>
                    <a:pt x="20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v="urn:schemas-microsoft-com:mac:vml" xmlns:mc="http://schemas.openxmlformats.org/markup-compatibility/2006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  <p:sp>
          <p:nvSpPr>
            <p:cNvPr id="59" name="Retângulo 7">
              <a:extLst>
                <a:ext uri="{FF2B5EF4-FFF2-40B4-BE49-F238E27FC236}">
                  <a16:creationId xmlns:a16="http://schemas.microsoft.com/office/drawing/2014/main" id="{4C3A2CA9-C71F-AD43-9756-904374EFC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126" y="646276"/>
              <a:ext cx="2317751" cy="52514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mv="urn:schemas-microsoft-com:mac:vml" xmlns:mc="http://schemas.openxmlformats.org/markup-compatibility/2006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5487250A-E54A-2C43-AD9C-AD66A266D97E}"/>
              </a:ext>
            </a:extLst>
          </p:cNvPr>
          <p:cNvSpPr/>
          <p:nvPr userDrawn="1"/>
        </p:nvSpPr>
        <p:spPr bwMode="auto">
          <a:xfrm>
            <a:off x="4567976" y="4163924"/>
            <a:ext cx="1398677" cy="1398677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000" dirty="0">
              <a:latin typeface="+mn-lt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17ACE2F-6065-9749-80C4-B354D9808D0C}"/>
              </a:ext>
            </a:extLst>
          </p:cNvPr>
          <p:cNvSpPr/>
          <p:nvPr userDrawn="1"/>
        </p:nvSpPr>
        <p:spPr bwMode="auto">
          <a:xfrm>
            <a:off x="5041368" y="2598395"/>
            <a:ext cx="1398677" cy="1398677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A4FCCCF-FDB1-1A42-852B-BC84435F4D69}"/>
              </a:ext>
            </a:extLst>
          </p:cNvPr>
          <p:cNvSpPr/>
          <p:nvPr userDrawn="1"/>
        </p:nvSpPr>
        <p:spPr bwMode="auto">
          <a:xfrm>
            <a:off x="8665212" y="2789124"/>
            <a:ext cx="1398677" cy="1398677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9CAB780-98D6-FE4E-AAE2-F4E31D2DBC56}"/>
              </a:ext>
            </a:extLst>
          </p:cNvPr>
          <p:cNvSpPr/>
          <p:nvPr userDrawn="1"/>
        </p:nvSpPr>
        <p:spPr bwMode="auto">
          <a:xfrm>
            <a:off x="9036699" y="4314954"/>
            <a:ext cx="1398677" cy="1398677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19CDF1E-1C86-FA4B-ABCE-DA00BA7A2A86}"/>
              </a:ext>
            </a:extLst>
          </p:cNvPr>
          <p:cNvSpPr/>
          <p:nvPr userDrawn="1"/>
        </p:nvSpPr>
        <p:spPr bwMode="auto">
          <a:xfrm>
            <a:off x="5915560" y="1263295"/>
            <a:ext cx="1398677" cy="1398677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F362301-81AC-1749-8A81-29BA42D903AA}"/>
              </a:ext>
            </a:extLst>
          </p:cNvPr>
          <p:cNvSpPr/>
          <p:nvPr userDrawn="1"/>
        </p:nvSpPr>
        <p:spPr bwMode="auto">
          <a:xfrm>
            <a:off x="7844576" y="1524001"/>
            <a:ext cx="1398677" cy="1398677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C61450C-EA2E-6B4F-844E-B306BBD10FF7}"/>
              </a:ext>
            </a:extLst>
          </p:cNvPr>
          <p:cNvSpPr/>
          <p:nvPr userDrawn="1"/>
        </p:nvSpPr>
        <p:spPr bwMode="auto">
          <a:xfrm>
            <a:off x="7006376" y="279401"/>
            <a:ext cx="1398677" cy="1398677"/>
          </a:xfrm>
          <a:prstGeom prst="ellipse">
            <a:avLst/>
          </a:prstGeom>
          <a:solidFill>
            <a:srgbClr val="C9E34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61ADC0EC-6490-1840-A8F8-59B414595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3533" y="47345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Texto 16">
            <a:extLst>
              <a:ext uri="{FF2B5EF4-FFF2-40B4-BE49-F238E27FC236}">
                <a16:creationId xmlns:a16="http://schemas.microsoft.com/office/drawing/2014/main" id="{FCC847DA-25EA-4F4B-9A7E-F7D8C0F229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20733" y="3206355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Texto 16">
            <a:extLst>
              <a:ext uri="{FF2B5EF4-FFF2-40B4-BE49-F238E27FC236}">
                <a16:creationId xmlns:a16="http://schemas.microsoft.com/office/drawing/2014/main" id="{2509A5AD-1983-DF46-B2BC-24351BB75A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8933" y="1921615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27" name="Espaço Reservado para Texto 16">
            <a:extLst>
              <a:ext uri="{FF2B5EF4-FFF2-40B4-BE49-F238E27FC236}">
                <a16:creationId xmlns:a16="http://schemas.microsoft.com/office/drawing/2014/main" id="{B99E3DC2-D51A-3A46-AF04-BCA8C8816B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34200" y="83820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29" name="Espaço Reservado para Texto 16">
            <a:extLst>
              <a:ext uri="{FF2B5EF4-FFF2-40B4-BE49-F238E27FC236}">
                <a16:creationId xmlns:a16="http://schemas.microsoft.com/office/drawing/2014/main" id="{DEB6100F-A88E-4044-AABA-AADE6C5110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0133" y="21437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31" name="Espaço Reservado para Texto 16">
            <a:extLst>
              <a:ext uri="{FF2B5EF4-FFF2-40B4-BE49-F238E27FC236}">
                <a16:creationId xmlns:a16="http://schemas.microsoft.com/office/drawing/2014/main" id="{5DC2E5E4-0F5B-4C40-9A9C-EA67D97C2DC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10600" y="34391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33" name="Espaço Reservado para Texto 16">
            <a:extLst>
              <a:ext uri="{FF2B5EF4-FFF2-40B4-BE49-F238E27FC236}">
                <a16:creationId xmlns:a16="http://schemas.microsoft.com/office/drawing/2014/main" id="{B0D479E3-D54D-E347-92A4-6121706B50F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83133" y="48869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093FF101-5280-E843-B4C6-7CDFE363CD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46600" y="51308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CACF73E7-5838-894B-8D43-F597EA13D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0733" y="35814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Texto 18">
            <a:extLst>
              <a:ext uri="{FF2B5EF4-FFF2-40B4-BE49-F238E27FC236}">
                <a16:creationId xmlns:a16="http://schemas.microsoft.com/office/drawing/2014/main" id="{85B764EF-3461-D744-8CB5-3827CFFAC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58933" y="2286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28" name="Espaço Reservado para Texto 18">
            <a:extLst>
              <a:ext uri="{FF2B5EF4-FFF2-40B4-BE49-F238E27FC236}">
                <a16:creationId xmlns:a16="http://schemas.microsoft.com/office/drawing/2014/main" id="{5AC1DB57-31F8-2642-8478-66B1F260B7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4200" y="12192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30" name="Espaço Reservado para Texto 18">
            <a:extLst>
              <a:ext uri="{FF2B5EF4-FFF2-40B4-BE49-F238E27FC236}">
                <a16:creationId xmlns:a16="http://schemas.microsoft.com/office/drawing/2014/main" id="{94AB423B-0440-F94D-BC6D-C0DE9B6040F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48600" y="2540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21825D6A-077B-C543-9FD9-0BF4439E542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10600" y="38354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AD95572F-76E9-EE44-8208-F41859309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991600" y="5334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436420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Soment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01EED-287D-B044-B13E-93334ABA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17" y="262501"/>
            <a:ext cx="4413016" cy="1227598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>
              <a:defRPr lang="en-US" sz="4800">
                <a:latin typeface="+mj-lt"/>
                <a:ea typeface="+mn-ea"/>
                <a:cs typeface="+mn-cs"/>
              </a:defRPr>
            </a:lvl1pPr>
          </a:lstStyle>
          <a:p>
            <a:pPr marL="0" lvl="0" algn="l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54AD5E24-6241-E249-825D-7358AC3A2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200" y="6443664"/>
            <a:ext cx="5418667" cy="261937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100" dirty="0" smtClean="0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pPr marL="0" lvl="0" rtl="0"/>
            <a:r>
              <a:rPr lang="pt-BR"/>
              <a:t>Clique para editar os estilos de texto Mestres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AD48FD26-8883-6644-B0FA-A6B92A90D7E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0485" y="1660005"/>
            <a:ext cx="4413249" cy="381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C15D7372-204D-244C-AE20-13C0C616913D}"/>
              </a:ext>
            </a:extLst>
          </p:cNvPr>
          <p:cNvGrpSpPr/>
          <p:nvPr userDrawn="1"/>
        </p:nvGrpSpPr>
        <p:grpSpPr>
          <a:xfrm>
            <a:off x="5486400" y="1899057"/>
            <a:ext cx="4005302" cy="3878149"/>
            <a:chOff x="2133600" y="914400"/>
            <a:chExt cx="4800600" cy="46482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8F3A33D-4427-F740-882A-2287D2C2E03A}"/>
                </a:ext>
              </a:extLst>
            </p:cNvPr>
            <p:cNvSpPr/>
            <p:nvPr/>
          </p:nvSpPr>
          <p:spPr bwMode="auto">
            <a:xfrm>
              <a:off x="3733800" y="1600200"/>
              <a:ext cx="2133600" cy="2133600"/>
            </a:xfrm>
            <a:prstGeom prst="ellipse">
              <a:avLst/>
            </a:prstGeom>
            <a:solidFill>
              <a:schemeClr val="accent3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E152306-EB00-E241-B70A-4AA581A8850A}"/>
                </a:ext>
              </a:extLst>
            </p:cNvPr>
            <p:cNvSpPr/>
            <p:nvPr/>
          </p:nvSpPr>
          <p:spPr bwMode="auto">
            <a:xfrm>
              <a:off x="4800600" y="3276600"/>
              <a:ext cx="2133600" cy="213360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D8D2E04-E788-5143-9B3F-2AA643E73F3D}"/>
                </a:ext>
              </a:extLst>
            </p:cNvPr>
            <p:cNvSpPr/>
            <p:nvPr/>
          </p:nvSpPr>
          <p:spPr bwMode="auto">
            <a:xfrm>
              <a:off x="2514600" y="1676400"/>
              <a:ext cx="1371600" cy="1371600"/>
            </a:xfrm>
            <a:prstGeom prst="ellipse">
              <a:avLst/>
            </a:prstGeom>
            <a:solidFill>
              <a:schemeClr val="accent6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B0F0F10-D7D8-1640-9A0C-9565AAB0FEFE}"/>
                </a:ext>
              </a:extLst>
            </p:cNvPr>
            <p:cNvSpPr/>
            <p:nvPr/>
          </p:nvSpPr>
          <p:spPr bwMode="auto">
            <a:xfrm>
              <a:off x="2133600" y="2971800"/>
              <a:ext cx="1066800" cy="1066800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E101BB6-2D44-AE47-B636-34B1D3A0968C}"/>
                </a:ext>
              </a:extLst>
            </p:cNvPr>
            <p:cNvSpPr/>
            <p:nvPr/>
          </p:nvSpPr>
          <p:spPr bwMode="auto">
            <a:xfrm>
              <a:off x="5562600" y="1905000"/>
              <a:ext cx="1066800" cy="1066800"/>
            </a:xfrm>
            <a:prstGeom prst="ellipse">
              <a:avLst/>
            </a:prstGeom>
            <a:solidFill>
              <a:schemeClr val="accent4"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37AEB84-A496-5C4C-B198-2DC87E4C7369}"/>
                </a:ext>
              </a:extLst>
            </p:cNvPr>
            <p:cNvSpPr/>
            <p:nvPr/>
          </p:nvSpPr>
          <p:spPr bwMode="auto">
            <a:xfrm>
              <a:off x="3733800" y="914400"/>
              <a:ext cx="1066800" cy="1066800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7DF15DD-D0E7-5B4B-A4A4-9AFEE1F0D51D}"/>
                </a:ext>
              </a:extLst>
            </p:cNvPr>
            <p:cNvSpPr/>
            <p:nvPr/>
          </p:nvSpPr>
          <p:spPr bwMode="auto">
            <a:xfrm>
              <a:off x="2209800" y="3429000"/>
              <a:ext cx="2133600" cy="2133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</p:grpSp>
      <p:cxnSp>
        <p:nvCxnSpPr>
          <p:cNvPr id="49" name="Conector Angulado 48">
            <a:extLst>
              <a:ext uri="{FF2B5EF4-FFF2-40B4-BE49-F238E27FC236}">
                <a16:creationId xmlns:a16="http://schemas.microsoft.com/office/drawing/2014/main" id="{D86FCA9C-66CC-E04D-B6F2-A3086978BEC9}"/>
              </a:ext>
            </a:extLst>
          </p:cNvPr>
          <p:cNvCxnSpPr/>
          <p:nvPr userDrawn="1"/>
        </p:nvCxnSpPr>
        <p:spPr bwMode="auto">
          <a:xfrm rot="5400000" flipH="1" flipV="1">
            <a:off x="6432407" y="3270702"/>
            <a:ext cx="34669" cy="1418071"/>
          </a:xfrm>
          <a:prstGeom prst="bentConnector4">
            <a:avLst>
              <a:gd name="adj1" fmla="val -659379"/>
              <a:gd name="adj2" fmla="val 74658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Conector Angulado 49">
            <a:extLst>
              <a:ext uri="{FF2B5EF4-FFF2-40B4-BE49-F238E27FC236}">
                <a16:creationId xmlns:a16="http://schemas.microsoft.com/office/drawing/2014/main" id="{35AA603F-C4F2-4C46-A0E1-A150163FDCFF}"/>
              </a:ext>
            </a:extLst>
          </p:cNvPr>
          <p:cNvCxnSpPr/>
          <p:nvPr userDrawn="1"/>
        </p:nvCxnSpPr>
        <p:spPr bwMode="auto">
          <a:xfrm rot="16200000" flipH="1">
            <a:off x="6076285" y="3200585"/>
            <a:ext cx="1605231" cy="52800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Conector Angulado 50">
            <a:extLst>
              <a:ext uri="{FF2B5EF4-FFF2-40B4-BE49-F238E27FC236}">
                <a16:creationId xmlns:a16="http://schemas.microsoft.com/office/drawing/2014/main" id="{CC21B4BC-9DB1-FB4C-9C05-89636F8E01B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966653" y="4823563"/>
            <a:ext cx="1398677" cy="38145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Conector Angulado 51">
            <a:extLst>
              <a:ext uri="{FF2B5EF4-FFF2-40B4-BE49-F238E27FC236}">
                <a16:creationId xmlns:a16="http://schemas.microsoft.com/office/drawing/2014/main" id="{1B3094BA-AA5F-CA4F-AEC9-1BBAAE31A0AB}"/>
              </a:ext>
            </a:extLst>
          </p:cNvPr>
          <p:cNvCxnSpPr/>
          <p:nvPr userDrawn="1"/>
        </p:nvCxnSpPr>
        <p:spPr bwMode="auto">
          <a:xfrm rot="5400000">
            <a:off x="7494905" y="3145195"/>
            <a:ext cx="1271526" cy="826491"/>
          </a:xfrm>
          <a:prstGeom prst="bentConnector3">
            <a:avLst>
              <a:gd name="adj1" fmla="val 20627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Conector Angulado 52">
            <a:extLst>
              <a:ext uri="{FF2B5EF4-FFF2-40B4-BE49-F238E27FC236}">
                <a16:creationId xmlns:a16="http://schemas.microsoft.com/office/drawing/2014/main" id="{9C580634-6DD3-EE42-8DAC-5CE0F95E8234}"/>
              </a:ext>
            </a:extLst>
          </p:cNvPr>
          <p:cNvCxnSpPr/>
          <p:nvPr userDrawn="1"/>
        </p:nvCxnSpPr>
        <p:spPr bwMode="auto">
          <a:xfrm rot="10800000" flipV="1">
            <a:off x="7768375" y="3488462"/>
            <a:ext cx="896836" cy="32153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Conector Angulado 53">
            <a:extLst>
              <a:ext uri="{FF2B5EF4-FFF2-40B4-BE49-F238E27FC236}">
                <a16:creationId xmlns:a16="http://schemas.microsoft.com/office/drawing/2014/main" id="{E8DB08B6-890C-F84C-8BE1-1E2B14E38BD2}"/>
              </a:ext>
            </a:extLst>
          </p:cNvPr>
          <p:cNvCxnSpPr/>
          <p:nvPr userDrawn="1"/>
        </p:nvCxnSpPr>
        <p:spPr bwMode="auto">
          <a:xfrm rot="10800000">
            <a:off x="7701598" y="4505681"/>
            <a:ext cx="1335101" cy="508610"/>
          </a:xfrm>
          <a:prstGeom prst="bentConnector3">
            <a:avLst>
              <a:gd name="adj1" fmla="val 25724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Conector Angulado 54">
            <a:extLst>
              <a:ext uri="{FF2B5EF4-FFF2-40B4-BE49-F238E27FC236}">
                <a16:creationId xmlns:a16="http://schemas.microsoft.com/office/drawing/2014/main" id="{5E93BED7-1092-3F44-B6D8-149F86101CC4}"/>
              </a:ext>
            </a:extLst>
          </p:cNvPr>
          <p:cNvCxnSpPr/>
          <p:nvPr userDrawn="1"/>
        </p:nvCxnSpPr>
        <p:spPr bwMode="auto">
          <a:xfrm rot="5400000">
            <a:off x="6367419" y="2781536"/>
            <a:ext cx="2441754" cy="23483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6" name="Grupo 55">
            <a:extLst>
              <a:ext uri="{FF2B5EF4-FFF2-40B4-BE49-F238E27FC236}">
                <a16:creationId xmlns:a16="http://schemas.microsoft.com/office/drawing/2014/main" id="{AD84D262-02D3-1044-8D93-A83A3F0ECFB4}"/>
              </a:ext>
            </a:extLst>
          </p:cNvPr>
          <p:cNvGrpSpPr/>
          <p:nvPr userDrawn="1"/>
        </p:nvGrpSpPr>
        <p:grpSpPr>
          <a:xfrm>
            <a:off x="6673156" y="4112406"/>
            <a:ext cx="1716558" cy="2745594"/>
            <a:chOff x="2435225" y="22552"/>
            <a:chExt cx="4273550" cy="6835448"/>
          </a:xfrm>
          <a:solidFill>
            <a:schemeClr val="tx1"/>
          </a:solidFill>
        </p:grpSpPr>
        <p:sp>
          <p:nvSpPr>
            <p:cNvPr id="57" name="Forma Livre 5">
              <a:extLst>
                <a:ext uri="{FF2B5EF4-FFF2-40B4-BE49-F238E27FC236}">
                  <a16:creationId xmlns:a16="http://schemas.microsoft.com/office/drawing/2014/main" id="{CFB55F6E-96AE-224F-81AC-D94D4F08A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126" y="22552"/>
              <a:ext cx="2317751" cy="634999"/>
            </a:xfrm>
            <a:custGeom>
              <a:avLst/>
              <a:gdLst>
                <a:gd name="T0" fmla="*/ 1460 w 1460"/>
                <a:gd name="T1" fmla="*/ 57 h 400"/>
                <a:gd name="T2" fmla="*/ 1460 w 1460"/>
                <a:gd name="T3" fmla="*/ 57 h 400"/>
                <a:gd name="T4" fmla="*/ 1458 w 1460"/>
                <a:gd name="T5" fmla="*/ 45 h 400"/>
                <a:gd name="T6" fmla="*/ 1454 w 1460"/>
                <a:gd name="T7" fmla="*/ 35 h 400"/>
                <a:gd name="T8" fmla="*/ 1449 w 1460"/>
                <a:gd name="T9" fmla="*/ 24 h 400"/>
                <a:gd name="T10" fmla="*/ 1443 w 1460"/>
                <a:gd name="T11" fmla="*/ 17 h 400"/>
                <a:gd name="T12" fmla="*/ 1434 w 1460"/>
                <a:gd name="T13" fmla="*/ 9 h 400"/>
                <a:gd name="T14" fmla="*/ 1424 w 1460"/>
                <a:gd name="T15" fmla="*/ 4 h 400"/>
                <a:gd name="T16" fmla="*/ 1413 w 1460"/>
                <a:gd name="T17" fmla="*/ 0 h 400"/>
                <a:gd name="T18" fmla="*/ 1402 w 1460"/>
                <a:gd name="T19" fmla="*/ 0 h 400"/>
                <a:gd name="T20" fmla="*/ 58 w 1460"/>
                <a:gd name="T21" fmla="*/ 0 h 400"/>
                <a:gd name="T22" fmla="*/ 58 w 1460"/>
                <a:gd name="T23" fmla="*/ 0 h 400"/>
                <a:gd name="T24" fmla="*/ 47 w 1460"/>
                <a:gd name="T25" fmla="*/ 0 h 400"/>
                <a:gd name="T26" fmla="*/ 35 w 1460"/>
                <a:gd name="T27" fmla="*/ 4 h 400"/>
                <a:gd name="T28" fmla="*/ 26 w 1460"/>
                <a:gd name="T29" fmla="*/ 9 h 400"/>
                <a:gd name="T30" fmla="*/ 17 w 1460"/>
                <a:gd name="T31" fmla="*/ 17 h 400"/>
                <a:gd name="T32" fmla="*/ 11 w 1460"/>
                <a:gd name="T33" fmla="*/ 24 h 400"/>
                <a:gd name="T34" fmla="*/ 4 w 1460"/>
                <a:gd name="T35" fmla="*/ 35 h 400"/>
                <a:gd name="T36" fmla="*/ 2 w 1460"/>
                <a:gd name="T37" fmla="*/ 45 h 400"/>
                <a:gd name="T38" fmla="*/ 0 w 1460"/>
                <a:gd name="T39" fmla="*/ 57 h 400"/>
                <a:gd name="T40" fmla="*/ 0 w 1460"/>
                <a:gd name="T41" fmla="*/ 400 h 400"/>
                <a:gd name="T42" fmla="*/ 1460 w 1460"/>
                <a:gd name="T43" fmla="*/ 400 h 400"/>
                <a:gd name="T44" fmla="*/ 1460 w 1460"/>
                <a:gd name="T45" fmla="*/ 5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0" h="400">
                  <a:moveTo>
                    <a:pt x="1460" y="57"/>
                  </a:moveTo>
                  <a:lnTo>
                    <a:pt x="1460" y="57"/>
                  </a:lnTo>
                  <a:lnTo>
                    <a:pt x="1458" y="45"/>
                  </a:lnTo>
                  <a:lnTo>
                    <a:pt x="1454" y="35"/>
                  </a:lnTo>
                  <a:lnTo>
                    <a:pt x="1449" y="24"/>
                  </a:lnTo>
                  <a:lnTo>
                    <a:pt x="1443" y="17"/>
                  </a:lnTo>
                  <a:lnTo>
                    <a:pt x="1434" y="9"/>
                  </a:lnTo>
                  <a:lnTo>
                    <a:pt x="1424" y="4"/>
                  </a:lnTo>
                  <a:lnTo>
                    <a:pt x="1413" y="0"/>
                  </a:lnTo>
                  <a:lnTo>
                    <a:pt x="1402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7" y="0"/>
                  </a:lnTo>
                  <a:lnTo>
                    <a:pt x="35" y="4"/>
                  </a:lnTo>
                  <a:lnTo>
                    <a:pt x="26" y="9"/>
                  </a:lnTo>
                  <a:lnTo>
                    <a:pt x="17" y="17"/>
                  </a:lnTo>
                  <a:lnTo>
                    <a:pt x="11" y="24"/>
                  </a:lnTo>
                  <a:lnTo>
                    <a:pt x="4" y="35"/>
                  </a:lnTo>
                  <a:lnTo>
                    <a:pt x="2" y="45"/>
                  </a:lnTo>
                  <a:lnTo>
                    <a:pt x="0" y="57"/>
                  </a:lnTo>
                  <a:lnTo>
                    <a:pt x="0" y="400"/>
                  </a:lnTo>
                  <a:lnTo>
                    <a:pt x="1460" y="400"/>
                  </a:lnTo>
                  <a:lnTo>
                    <a:pt x="146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v="urn:schemas-microsoft-com:mac:vml" xmlns:mc="http://schemas.openxmlformats.org/markup-compatibility/2006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  <p:sp>
          <p:nvSpPr>
            <p:cNvPr id="58" name="Forma Livre 6">
              <a:extLst>
                <a:ext uri="{FF2B5EF4-FFF2-40B4-BE49-F238E27FC236}">
                  <a16:creationId xmlns:a16="http://schemas.microsoft.com/office/drawing/2014/main" id="{B690F8CB-3C73-AC4D-8E2B-AF4B84240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225" y="5880100"/>
              <a:ext cx="4273550" cy="977900"/>
            </a:xfrm>
            <a:custGeom>
              <a:avLst/>
              <a:gdLst>
                <a:gd name="T0" fmla="*/ 2076 w 2692"/>
                <a:gd name="T1" fmla="*/ 4 h 616"/>
                <a:gd name="T2" fmla="*/ 616 w 2692"/>
                <a:gd name="T3" fmla="*/ 0 h 616"/>
                <a:gd name="T4" fmla="*/ 615 w 2692"/>
                <a:gd name="T5" fmla="*/ 32 h 616"/>
                <a:gd name="T6" fmla="*/ 609 w 2692"/>
                <a:gd name="T7" fmla="*/ 94 h 616"/>
                <a:gd name="T8" fmla="*/ 597 w 2692"/>
                <a:gd name="T9" fmla="*/ 154 h 616"/>
                <a:gd name="T10" fmla="*/ 579 w 2692"/>
                <a:gd name="T11" fmla="*/ 212 h 616"/>
                <a:gd name="T12" fmla="*/ 556 w 2692"/>
                <a:gd name="T13" fmla="*/ 267 h 616"/>
                <a:gd name="T14" fmla="*/ 526 w 2692"/>
                <a:gd name="T15" fmla="*/ 320 h 616"/>
                <a:gd name="T16" fmla="*/ 494 w 2692"/>
                <a:gd name="T17" fmla="*/ 369 h 616"/>
                <a:gd name="T18" fmla="*/ 456 w 2692"/>
                <a:gd name="T19" fmla="*/ 414 h 616"/>
                <a:gd name="T20" fmla="*/ 414 w 2692"/>
                <a:gd name="T21" fmla="*/ 456 h 616"/>
                <a:gd name="T22" fmla="*/ 368 w 2692"/>
                <a:gd name="T23" fmla="*/ 494 h 616"/>
                <a:gd name="T24" fmla="*/ 319 w 2692"/>
                <a:gd name="T25" fmla="*/ 527 h 616"/>
                <a:gd name="T26" fmla="*/ 266 w 2692"/>
                <a:gd name="T27" fmla="*/ 556 h 616"/>
                <a:gd name="T28" fmla="*/ 211 w 2692"/>
                <a:gd name="T29" fmla="*/ 579 h 616"/>
                <a:gd name="T30" fmla="*/ 153 w 2692"/>
                <a:gd name="T31" fmla="*/ 597 h 616"/>
                <a:gd name="T32" fmla="*/ 94 w 2692"/>
                <a:gd name="T33" fmla="*/ 610 h 616"/>
                <a:gd name="T34" fmla="*/ 31 w 2692"/>
                <a:gd name="T35" fmla="*/ 616 h 616"/>
                <a:gd name="T36" fmla="*/ 2692 w 2692"/>
                <a:gd name="T37" fmla="*/ 616 h 616"/>
                <a:gd name="T38" fmla="*/ 2660 w 2692"/>
                <a:gd name="T39" fmla="*/ 616 h 616"/>
                <a:gd name="T40" fmla="*/ 2598 w 2692"/>
                <a:gd name="T41" fmla="*/ 610 h 616"/>
                <a:gd name="T42" fmla="*/ 2538 w 2692"/>
                <a:gd name="T43" fmla="*/ 597 h 616"/>
                <a:gd name="T44" fmla="*/ 2480 w 2692"/>
                <a:gd name="T45" fmla="*/ 579 h 616"/>
                <a:gd name="T46" fmla="*/ 2424 w 2692"/>
                <a:gd name="T47" fmla="*/ 556 h 616"/>
                <a:gd name="T48" fmla="*/ 2372 w 2692"/>
                <a:gd name="T49" fmla="*/ 527 h 616"/>
                <a:gd name="T50" fmla="*/ 2323 w 2692"/>
                <a:gd name="T51" fmla="*/ 494 h 616"/>
                <a:gd name="T52" fmla="*/ 2278 w 2692"/>
                <a:gd name="T53" fmla="*/ 456 h 616"/>
                <a:gd name="T54" fmla="*/ 2235 w 2692"/>
                <a:gd name="T55" fmla="*/ 414 h 616"/>
                <a:gd name="T56" fmla="*/ 2198 w 2692"/>
                <a:gd name="T57" fmla="*/ 369 h 616"/>
                <a:gd name="T58" fmla="*/ 2164 w 2692"/>
                <a:gd name="T59" fmla="*/ 320 h 616"/>
                <a:gd name="T60" fmla="*/ 2136 w 2692"/>
                <a:gd name="T61" fmla="*/ 267 h 616"/>
                <a:gd name="T62" fmla="*/ 2113 w 2692"/>
                <a:gd name="T63" fmla="*/ 212 h 616"/>
                <a:gd name="T64" fmla="*/ 2095 w 2692"/>
                <a:gd name="T65" fmla="*/ 154 h 616"/>
                <a:gd name="T66" fmla="*/ 2082 w 2692"/>
                <a:gd name="T67" fmla="*/ 94 h 616"/>
                <a:gd name="T68" fmla="*/ 2076 w 2692"/>
                <a:gd name="T69" fmla="*/ 32 h 616"/>
                <a:gd name="T70" fmla="*/ 2076 w 2692"/>
                <a:gd name="T71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92" h="616">
                  <a:moveTo>
                    <a:pt x="2076" y="0"/>
                  </a:moveTo>
                  <a:lnTo>
                    <a:pt x="2076" y="4"/>
                  </a:lnTo>
                  <a:lnTo>
                    <a:pt x="616" y="4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615" y="32"/>
                  </a:lnTo>
                  <a:lnTo>
                    <a:pt x="613" y="63"/>
                  </a:lnTo>
                  <a:lnTo>
                    <a:pt x="609" y="94"/>
                  </a:lnTo>
                  <a:lnTo>
                    <a:pt x="604" y="125"/>
                  </a:lnTo>
                  <a:lnTo>
                    <a:pt x="597" y="154"/>
                  </a:lnTo>
                  <a:lnTo>
                    <a:pt x="588" y="184"/>
                  </a:lnTo>
                  <a:lnTo>
                    <a:pt x="579" y="212"/>
                  </a:lnTo>
                  <a:lnTo>
                    <a:pt x="567" y="240"/>
                  </a:lnTo>
                  <a:lnTo>
                    <a:pt x="556" y="267"/>
                  </a:lnTo>
                  <a:lnTo>
                    <a:pt x="542" y="294"/>
                  </a:lnTo>
                  <a:lnTo>
                    <a:pt x="526" y="320"/>
                  </a:lnTo>
                  <a:lnTo>
                    <a:pt x="511" y="345"/>
                  </a:lnTo>
                  <a:lnTo>
                    <a:pt x="494" y="369"/>
                  </a:lnTo>
                  <a:lnTo>
                    <a:pt x="475" y="392"/>
                  </a:lnTo>
                  <a:lnTo>
                    <a:pt x="456" y="414"/>
                  </a:lnTo>
                  <a:lnTo>
                    <a:pt x="435" y="436"/>
                  </a:lnTo>
                  <a:lnTo>
                    <a:pt x="414" y="456"/>
                  </a:lnTo>
                  <a:lnTo>
                    <a:pt x="391" y="476"/>
                  </a:lnTo>
                  <a:lnTo>
                    <a:pt x="368" y="494"/>
                  </a:lnTo>
                  <a:lnTo>
                    <a:pt x="345" y="512"/>
                  </a:lnTo>
                  <a:lnTo>
                    <a:pt x="319" y="527"/>
                  </a:lnTo>
                  <a:lnTo>
                    <a:pt x="293" y="543"/>
                  </a:lnTo>
                  <a:lnTo>
                    <a:pt x="266" y="556"/>
                  </a:lnTo>
                  <a:lnTo>
                    <a:pt x="239" y="568"/>
                  </a:lnTo>
                  <a:lnTo>
                    <a:pt x="211" y="579"/>
                  </a:lnTo>
                  <a:lnTo>
                    <a:pt x="183" y="589"/>
                  </a:lnTo>
                  <a:lnTo>
                    <a:pt x="153" y="597"/>
                  </a:lnTo>
                  <a:lnTo>
                    <a:pt x="124" y="604"/>
                  </a:lnTo>
                  <a:lnTo>
                    <a:pt x="94" y="610"/>
                  </a:lnTo>
                  <a:lnTo>
                    <a:pt x="63" y="613"/>
                  </a:lnTo>
                  <a:lnTo>
                    <a:pt x="31" y="616"/>
                  </a:lnTo>
                  <a:lnTo>
                    <a:pt x="0" y="616"/>
                  </a:lnTo>
                  <a:lnTo>
                    <a:pt x="2692" y="616"/>
                  </a:lnTo>
                  <a:lnTo>
                    <a:pt x="2692" y="616"/>
                  </a:lnTo>
                  <a:lnTo>
                    <a:pt x="2660" y="616"/>
                  </a:lnTo>
                  <a:lnTo>
                    <a:pt x="2629" y="613"/>
                  </a:lnTo>
                  <a:lnTo>
                    <a:pt x="2598" y="610"/>
                  </a:lnTo>
                  <a:lnTo>
                    <a:pt x="2567" y="604"/>
                  </a:lnTo>
                  <a:lnTo>
                    <a:pt x="2538" y="597"/>
                  </a:lnTo>
                  <a:lnTo>
                    <a:pt x="2508" y="589"/>
                  </a:lnTo>
                  <a:lnTo>
                    <a:pt x="2480" y="579"/>
                  </a:lnTo>
                  <a:lnTo>
                    <a:pt x="2451" y="568"/>
                  </a:lnTo>
                  <a:lnTo>
                    <a:pt x="2424" y="556"/>
                  </a:lnTo>
                  <a:lnTo>
                    <a:pt x="2399" y="543"/>
                  </a:lnTo>
                  <a:lnTo>
                    <a:pt x="2372" y="527"/>
                  </a:lnTo>
                  <a:lnTo>
                    <a:pt x="2347" y="512"/>
                  </a:lnTo>
                  <a:lnTo>
                    <a:pt x="2323" y="494"/>
                  </a:lnTo>
                  <a:lnTo>
                    <a:pt x="2300" y="476"/>
                  </a:lnTo>
                  <a:lnTo>
                    <a:pt x="2278" y="456"/>
                  </a:lnTo>
                  <a:lnTo>
                    <a:pt x="2256" y="436"/>
                  </a:lnTo>
                  <a:lnTo>
                    <a:pt x="2235" y="414"/>
                  </a:lnTo>
                  <a:lnTo>
                    <a:pt x="2216" y="392"/>
                  </a:lnTo>
                  <a:lnTo>
                    <a:pt x="2198" y="369"/>
                  </a:lnTo>
                  <a:lnTo>
                    <a:pt x="2181" y="345"/>
                  </a:lnTo>
                  <a:lnTo>
                    <a:pt x="2164" y="320"/>
                  </a:lnTo>
                  <a:lnTo>
                    <a:pt x="2150" y="294"/>
                  </a:lnTo>
                  <a:lnTo>
                    <a:pt x="2136" y="267"/>
                  </a:lnTo>
                  <a:lnTo>
                    <a:pt x="2123" y="240"/>
                  </a:lnTo>
                  <a:lnTo>
                    <a:pt x="2113" y="212"/>
                  </a:lnTo>
                  <a:lnTo>
                    <a:pt x="2103" y="184"/>
                  </a:lnTo>
                  <a:lnTo>
                    <a:pt x="2095" y="154"/>
                  </a:lnTo>
                  <a:lnTo>
                    <a:pt x="2088" y="125"/>
                  </a:lnTo>
                  <a:lnTo>
                    <a:pt x="2082" y="94"/>
                  </a:lnTo>
                  <a:lnTo>
                    <a:pt x="2078" y="63"/>
                  </a:lnTo>
                  <a:lnTo>
                    <a:pt x="2076" y="32"/>
                  </a:lnTo>
                  <a:lnTo>
                    <a:pt x="2076" y="0"/>
                  </a:lnTo>
                  <a:lnTo>
                    <a:pt x="20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v="urn:schemas-microsoft-com:mac:vml" xmlns:mc="http://schemas.openxmlformats.org/markup-compatibility/2006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  <p:sp>
          <p:nvSpPr>
            <p:cNvPr id="59" name="Retângulo 7">
              <a:extLst>
                <a:ext uri="{FF2B5EF4-FFF2-40B4-BE49-F238E27FC236}">
                  <a16:creationId xmlns:a16="http://schemas.microsoft.com/office/drawing/2014/main" id="{4C3A2CA9-C71F-AD43-9756-904374EFC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126" y="646276"/>
              <a:ext cx="2317751" cy="52514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mv="urn:schemas-microsoft-com:mac:vml" xmlns:mc="http://schemas.openxmlformats.org/markup-compatibility/2006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5487250A-E54A-2C43-AD9C-AD66A266D97E}"/>
              </a:ext>
            </a:extLst>
          </p:cNvPr>
          <p:cNvSpPr/>
          <p:nvPr userDrawn="1"/>
        </p:nvSpPr>
        <p:spPr bwMode="auto">
          <a:xfrm>
            <a:off x="4567976" y="4163924"/>
            <a:ext cx="1398677" cy="1398677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000" dirty="0">
              <a:latin typeface="+mn-lt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17ACE2F-6065-9749-80C4-B354D9808D0C}"/>
              </a:ext>
            </a:extLst>
          </p:cNvPr>
          <p:cNvSpPr/>
          <p:nvPr userDrawn="1"/>
        </p:nvSpPr>
        <p:spPr bwMode="auto">
          <a:xfrm>
            <a:off x="5041368" y="2598395"/>
            <a:ext cx="1398677" cy="1398677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A4FCCCF-FDB1-1A42-852B-BC84435F4D69}"/>
              </a:ext>
            </a:extLst>
          </p:cNvPr>
          <p:cNvSpPr/>
          <p:nvPr userDrawn="1"/>
        </p:nvSpPr>
        <p:spPr bwMode="auto">
          <a:xfrm>
            <a:off x="8665212" y="2789124"/>
            <a:ext cx="1398677" cy="1398677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9CAB780-98D6-FE4E-AAE2-F4E31D2DBC56}"/>
              </a:ext>
            </a:extLst>
          </p:cNvPr>
          <p:cNvSpPr/>
          <p:nvPr userDrawn="1"/>
        </p:nvSpPr>
        <p:spPr bwMode="auto">
          <a:xfrm>
            <a:off x="9036699" y="4314954"/>
            <a:ext cx="1398677" cy="1398677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19CDF1E-1C86-FA4B-ABCE-DA00BA7A2A86}"/>
              </a:ext>
            </a:extLst>
          </p:cNvPr>
          <p:cNvSpPr/>
          <p:nvPr userDrawn="1"/>
        </p:nvSpPr>
        <p:spPr bwMode="auto">
          <a:xfrm>
            <a:off x="5915560" y="1263295"/>
            <a:ext cx="1398677" cy="1398677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F362301-81AC-1749-8A81-29BA42D903AA}"/>
              </a:ext>
            </a:extLst>
          </p:cNvPr>
          <p:cNvSpPr/>
          <p:nvPr userDrawn="1"/>
        </p:nvSpPr>
        <p:spPr bwMode="auto">
          <a:xfrm>
            <a:off x="7844576" y="1524001"/>
            <a:ext cx="1398677" cy="1398677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C61450C-EA2E-6B4F-844E-B306BBD10FF7}"/>
              </a:ext>
            </a:extLst>
          </p:cNvPr>
          <p:cNvSpPr/>
          <p:nvPr userDrawn="1"/>
        </p:nvSpPr>
        <p:spPr bwMode="auto">
          <a:xfrm>
            <a:off x="7006376" y="279401"/>
            <a:ext cx="1398677" cy="1398677"/>
          </a:xfrm>
          <a:prstGeom prst="ellipse">
            <a:avLst/>
          </a:prstGeom>
          <a:solidFill>
            <a:srgbClr val="C9E34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61ADC0EC-6490-1840-A8F8-59B414595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3533" y="47345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Texto 16">
            <a:extLst>
              <a:ext uri="{FF2B5EF4-FFF2-40B4-BE49-F238E27FC236}">
                <a16:creationId xmlns:a16="http://schemas.microsoft.com/office/drawing/2014/main" id="{FCC847DA-25EA-4F4B-9A7E-F7D8C0F229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20733" y="3206355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Texto 16">
            <a:extLst>
              <a:ext uri="{FF2B5EF4-FFF2-40B4-BE49-F238E27FC236}">
                <a16:creationId xmlns:a16="http://schemas.microsoft.com/office/drawing/2014/main" id="{2509A5AD-1983-DF46-B2BC-24351BB75A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8933" y="1921615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27" name="Espaço Reservado para Texto 16">
            <a:extLst>
              <a:ext uri="{FF2B5EF4-FFF2-40B4-BE49-F238E27FC236}">
                <a16:creationId xmlns:a16="http://schemas.microsoft.com/office/drawing/2014/main" id="{B99E3DC2-D51A-3A46-AF04-BCA8C8816B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34200" y="83820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29" name="Espaço Reservado para Texto 16">
            <a:extLst>
              <a:ext uri="{FF2B5EF4-FFF2-40B4-BE49-F238E27FC236}">
                <a16:creationId xmlns:a16="http://schemas.microsoft.com/office/drawing/2014/main" id="{DEB6100F-A88E-4044-AABA-AADE6C5110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0133" y="21437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31" name="Espaço Reservado para Texto 16">
            <a:extLst>
              <a:ext uri="{FF2B5EF4-FFF2-40B4-BE49-F238E27FC236}">
                <a16:creationId xmlns:a16="http://schemas.microsoft.com/office/drawing/2014/main" id="{5DC2E5E4-0F5B-4C40-9A9C-EA67D97C2DC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10600" y="34391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33" name="Espaço Reservado para Texto 16">
            <a:extLst>
              <a:ext uri="{FF2B5EF4-FFF2-40B4-BE49-F238E27FC236}">
                <a16:creationId xmlns:a16="http://schemas.microsoft.com/office/drawing/2014/main" id="{B0D479E3-D54D-E347-92A4-6121706B50F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83133" y="48869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093FF101-5280-E843-B4C6-7CDFE363CD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46600" y="51308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CACF73E7-5838-894B-8D43-F597EA13D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0733" y="35814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Texto 18">
            <a:extLst>
              <a:ext uri="{FF2B5EF4-FFF2-40B4-BE49-F238E27FC236}">
                <a16:creationId xmlns:a16="http://schemas.microsoft.com/office/drawing/2014/main" id="{85B764EF-3461-D744-8CB5-3827CFFAC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58933" y="2286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28" name="Espaço Reservado para Texto 18">
            <a:extLst>
              <a:ext uri="{FF2B5EF4-FFF2-40B4-BE49-F238E27FC236}">
                <a16:creationId xmlns:a16="http://schemas.microsoft.com/office/drawing/2014/main" id="{5AC1DB57-31F8-2642-8478-66B1F260B7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4200" y="12192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30" name="Espaço Reservado para Texto 18">
            <a:extLst>
              <a:ext uri="{FF2B5EF4-FFF2-40B4-BE49-F238E27FC236}">
                <a16:creationId xmlns:a16="http://schemas.microsoft.com/office/drawing/2014/main" id="{94AB423B-0440-F94D-BC6D-C0DE9B6040F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48600" y="2540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21825D6A-077B-C543-9FD9-0BF4439E542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10600" y="38354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AD95572F-76E9-EE44-8208-F41859309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991600" y="5334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285116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Soment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01EED-287D-B044-B13E-93334ABA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17" y="262501"/>
            <a:ext cx="4413016" cy="1227598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>
              <a:defRPr lang="en-US" sz="4800">
                <a:latin typeface="+mj-lt"/>
                <a:ea typeface="+mn-ea"/>
                <a:cs typeface="+mn-cs"/>
              </a:defRPr>
            </a:lvl1pPr>
          </a:lstStyle>
          <a:p>
            <a:pPr marL="0" lvl="0" algn="l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54AD5E24-6241-E249-825D-7358AC3A2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200" y="6443664"/>
            <a:ext cx="5418667" cy="261937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100" dirty="0" smtClean="0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pPr marL="0" lvl="0" rtl="0"/>
            <a:r>
              <a:rPr lang="pt-BR"/>
              <a:t>Clique para editar os estilos de texto Mestres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AD48FD26-8883-6644-B0FA-A6B92A90D7E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0485" y="1660005"/>
            <a:ext cx="4413249" cy="381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C15D7372-204D-244C-AE20-13C0C616913D}"/>
              </a:ext>
            </a:extLst>
          </p:cNvPr>
          <p:cNvGrpSpPr/>
          <p:nvPr userDrawn="1"/>
        </p:nvGrpSpPr>
        <p:grpSpPr>
          <a:xfrm>
            <a:off x="5486400" y="1899057"/>
            <a:ext cx="4005302" cy="3878149"/>
            <a:chOff x="2133600" y="914400"/>
            <a:chExt cx="4800600" cy="46482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8F3A33D-4427-F740-882A-2287D2C2E03A}"/>
                </a:ext>
              </a:extLst>
            </p:cNvPr>
            <p:cNvSpPr/>
            <p:nvPr/>
          </p:nvSpPr>
          <p:spPr bwMode="auto">
            <a:xfrm>
              <a:off x="3733800" y="1600200"/>
              <a:ext cx="2133600" cy="2133600"/>
            </a:xfrm>
            <a:prstGeom prst="ellipse">
              <a:avLst/>
            </a:prstGeom>
            <a:solidFill>
              <a:schemeClr val="accent3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E152306-EB00-E241-B70A-4AA581A8850A}"/>
                </a:ext>
              </a:extLst>
            </p:cNvPr>
            <p:cNvSpPr/>
            <p:nvPr/>
          </p:nvSpPr>
          <p:spPr bwMode="auto">
            <a:xfrm>
              <a:off x="4800600" y="3276600"/>
              <a:ext cx="2133600" cy="213360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D8D2E04-E788-5143-9B3F-2AA643E73F3D}"/>
                </a:ext>
              </a:extLst>
            </p:cNvPr>
            <p:cNvSpPr/>
            <p:nvPr/>
          </p:nvSpPr>
          <p:spPr bwMode="auto">
            <a:xfrm>
              <a:off x="2514600" y="1676400"/>
              <a:ext cx="1371600" cy="1371600"/>
            </a:xfrm>
            <a:prstGeom prst="ellipse">
              <a:avLst/>
            </a:prstGeom>
            <a:solidFill>
              <a:schemeClr val="accent6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B0F0F10-D7D8-1640-9A0C-9565AAB0FEFE}"/>
                </a:ext>
              </a:extLst>
            </p:cNvPr>
            <p:cNvSpPr/>
            <p:nvPr/>
          </p:nvSpPr>
          <p:spPr bwMode="auto">
            <a:xfrm>
              <a:off x="2133600" y="2971800"/>
              <a:ext cx="1066800" cy="1066800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E101BB6-2D44-AE47-B636-34B1D3A0968C}"/>
                </a:ext>
              </a:extLst>
            </p:cNvPr>
            <p:cNvSpPr/>
            <p:nvPr/>
          </p:nvSpPr>
          <p:spPr bwMode="auto">
            <a:xfrm>
              <a:off x="5562600" y="1905000"/>
              <a:ext cx="1066800" cy="1066800"/>
            </a:xfrm>
            <a:prstGeom prst="ellipse">
              <a:avLst/>
            </a:prstGeom>
            <a:solidFill>
              <a:schemeClr val="accent4"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37AEB84-A496-5C4C-B198-2DC87E4C7369}"/>
                </a:ext>
              </a:extLst>
            </p:cNvPr>
            <p:cNvSpPr/>
            <p:nvPr/>
          </p:nvSpPr>
          <p:spPr bwMode="auto">
            <a:xfrm>
              <a:off x="3733800" y="914400"/>
              <a:ext cx="1066800" cy="1066800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7DF15DD-D0E7-5B4B-A4A4-9AFEE1F0D51D}"/>
                </a:ext>
              </a:extLst>
            </p:cNvPr>
            <p:cNvSpPr/>
            <p:nvPr/>
          </p:nvSpPr>
          <p:spPr bwMode="auto">
            <a:xfrm>
              <a:off x="2209800" y="3429000"/>
              <a:ext cx="2133600" cy="2133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</p:grpSp>
      <p:cxnSp>
        <p:nvCxnSpPr>
          <p:cNvPr id="49" name="Conector Angulado 48">
            <a:extLst>
              <a:ext uri="{FF2B5EF4-FFF2-40B4-BE49-F238E27FC236}">
                <a16:creationId xmlns:a16="http://schemas.microsoft.com/office/drawing/2014/main" id="{D86FCA9C-66CC-E04D-B6F2-A3086978BEC9}"/>
              </a:ext>
            </a:extLst>
          </p:cNvPr>
          <p:cNvCxnSpPr/>
          <p:nvPr userDrawn="1"/>
        </p:nvCxnSpPr>
        <p:spPr bwMode="auto">
          <a:xfrm rot="5400000" flipH="1" flipV="1">
            <a:off x="6432407" y="3270702"/>
            <a:ext cx="34669" cy="1418071"/>
          </a:xfrm>
          <a:prstGeom prst="bentConnector4">
            <a:avLst>
              <a:gd name="adj1" fmla="val -659379"/>
              <a:gd name="adj2" fmla="val 74658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Conector Angulado 49">
            <a:extLst>
              <a:ext uri="{FF2B5EF4-FFF2-40B4-BE49-F238E27FC236}">
                <a16:creationId xmlns:a16="http://schemas.microsoft.com/office/drawing/2014/main" id="{35AA603F-C4F2-4C46-A0E1-A150163FDCFF}"/>
              </a:ext>
            </a:extLst>
          </p:cNvPr>
          <p:cNvCxnSpPr/>
          <p:nvPr userDrawn="1"/>
        </p:nvCxnSpPr>
        <p:spPr bwMode="auto">
          <a:xfrm rot="16200000" flipH="1">
            <a:off x="6076285" y="3200585"/>
            <a:ext cx="1605231" cy="52800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Conector Angulado 50">
            <a:extLst>
              <a:ext uri="{FF2B5EF4-FFF2-40B4-BE49-F238E27FC236}">
                <a16:creationId xmlns:a16="http://schemas.microsoft.com/office/drawing/2014/main" id="{CC21B4BC-9DB1-FB4C-9C05-89636F8E01B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966653" y="4823563"/>
            <a:ext cx="1398677" cy="38145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Conector Angulado 51">
            <a:extLst>
              <a:ext uri="{FF2B5EF4-FFF2-40B4-BE49-F238E27FC236}">
                <a16:creationId xmlns:a16="http://schemas.microsoft.com/office/drawing/2014/main" id="{1B3094BA-AA5F-CA4F-AEC9-1BBAAE31A0AB}"/>
              </a:ext>
            </a:extLst>
          </p:cNvPr>
          <p:cNvCxnSpPr/>
          <p:nvPr userDrawn="1"/>
        </p:nvCxnSpPr>
        <p:spPr bwMode="auto">
          <a:xfrm rot="5400000">
            <a:off x="7494905" y="3145195"/>
            <a:ext cx="1271526" cy="826491"/>
          </a:xfrm>
          <a:prstGeom prst="bentConnector3">
            <a:avLst>
              <a:gd name="adj1" fmla="val 20627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Conector Angulado 52">
            <a:extLst>
              <a:ext uri="{FF2B5EF4-FFF2-40B4-BE49-F238E27FC236}">
                <a16:creationId xmlns:a16="http://schemas.microsoft.com/office/drawing/2014/main" id="{9C580634-6DD3-EE42-8DAC-5CE0F95E8234}"/>
              </a:ext>
            </a:extLst>
          </p:cNvPr>
          <p:cNvCxnSpPr/>
          <p:nvPr userDrawn="1"/>
        </p:nvCxnSpPr>
        <p:spPr bwMode="auto">
          <a:xfrm rot="10800000" flipV="1">
            <a:off x="7768375" y="3488462"/>
            <a:ext cx="896836" cy="32153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Conector Angulado 53">
            <a:extLst>
              <a:ext uri="{FF2B5EF4-FFF2-40B4-BE49-F238E27FC236}">
                <a16:creationId xmlns:a16="http://schemas.microsoft.com/office/drawing/2014/main" id="{E8DB08B6-890C-F84C-8BE1-1E2B14E38BD2}"/>
              </a:ext>
            </a:extLst>
          </p:cNvPr>
          <p:cNvCxnSpPr/>
          <p:nvPr userDrawn="1"/>
        </p:nvCxnSpPr>
        <p:spPr bwMode="auto">
          <a:xfrm rot="10800000">
            <a:off x="7701598" y="4505681"/>
            <a:ext cx="1335101" cy="508610"/>
          </a:xfrm>
          <a:prstGeom prst="bentConnector3">
            <a:avLst>
              <a:gd name="adj1" fmla="val 25724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Conector Angulado 54">
            <a:extLst>
              <a:ext uri="{FF2B5EF4-FFF2-40B4-BE49-F238E27FC236}">
                <a16:creationId xmlns:a16="http://schemas.microsoft.com/office/drawing/2014/main" id="{5E93BED7-1092-3F44-B6D8-149F86101CC4}"/>
              </a:ext>
            </a:extLst>
          </p:cNvPr>
          <p:cNvCxnSpPr/>
          <p:nvPr userDrawn="1"/>
        </p:nvCxnSpPr>
        <p:spPr bwMode="auto">
          <a:xfrm rot="5400000">
            <a:off x="6367419" y="2781536"/>
            <a:ext cx="2441754" cy="23483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6" name="Grupo 55">
            <a:extLst>
              <a:ext uri="{FF2B5EF4-FFF2-40B4-BE49-F238E27FC236}">
                <a16:creationId xmlns:a16="http://schemas.microsoft.com/office/drawing/2014/main" id="{AD84D262-02D3-1044-8D93-A83A3F0ECFB4}"/>
              </a:ext>
            </a:extLst>
          </p:cNvPr>
          <p:cNvGrpSpPr/>
          <p:nvPr userDrawn="1"/>
        </p:nvGrpSpPr>
        <p:grpSpPr>
          <a:xfrm>
            <a:off x="6673156" y="4112406"/>
            <a:ext cx="1716558" cy="2745594"/>
            <a:chOff x="2435225" y="22552"/>
            <a:chExt cx="4273550" cy="6835448"/>
          </a:xfrm>
          <a:solidFill>
            <a:schemeClr val="tx1"/>
          </a:solidFill>
        </p:grpSpPr>
        <p:sp>
          <p:nvSpPr>
            <p:cNvPr id="57" name="Forma Livre 5">
              <a:extLst>
                <a:ext uri="{FF2B5EF4-FFF2-40B4-BE49-F238E27FC236}">
                  <a16:creationId xmlns:a16="http://schemas.microsoft.com/office/drawing/2014/main" id="{CFB55F6E-96AE-224F-81AC-D94D4F08A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126" y="22552"/>
              <a:ext cx="2317751" cy="634999"/>
            </a:xfrm>
            <a:custGeom>
              <a:avLst/>
              <a:gdLst>
                <a:gd name="T0" fmla="*/ 1460 w 1460"/>
                <a:gd name="T1" fmla="*/ 57 h 400"/>
                <a:gd name="T2" fmla="*/ 1460 w 1460"/>
                <a:gd name="T3" fmla="*/ 57 h 400"/>
                <a:gd name="T4" fmla="*/ 1458 w 1460"/>
                <a:gd name="T5" fmla="*/ 45 h 400"/>
                <a:gd name="T6" fmla="*/ 1454 w 1460"/>
                <a:gd name="T7" fmla="*/ 35 h 400"/>
                <a:gd name="T8" fmla="*/ 1449 w 1460"/>
                <a:gd name="T9" fmla="*/ 24 h 400"/>
                <a:gd name="T10" fmla="*/ 1443 w 1460"/>
                <a:gd name="T11" fmla="*/ 17 h 400"/>
                <a:gd name="T12" fmla="*/ 1434 w 1460"/>
                <a:gd name="T13" fmla="*/ 9 h 400"/>
                <a:gd name="T14" fmla="*/ 1424 w 1460"/>
                <a:gd name="T15" fmla="*/ 4 h 400"/>
                <a:gd name="T16" fmla="*/ 1413 w 1460"/>
                <a:gd name="T17" fmla="*/ 0 h 400"/>
                <a:gd name="T18" fmla="*/ 1402 w 1460"/>
                <a:gd name="T19" fmla="*/ 0 h 400"/>
                <a:gd name="T20" fmla="*/ 58 w 1460"/>
                <a:gd name="T21" fmla="*/ 0 h 400"/>
                <a:gd name="T22" fmla="*/ 58 w 1460"/>
                <a:gd name="T23" fmla="*/ 0 h 400"/>
                <a:gd name="T24" fmla="*/ 47 w 1460"/>
                <a:gd name="T25" fmla="*/ 0 h 400"/>
                <a:gd name="T26" fmla="*/ 35 w 1460"/>
                <a:gd name="T27" fmla="*/ 4 h 400"/>
                <a:gd name="T28" fmla="*/ 26 w 1460"/>
                <a:gd name="T29" fmla="*/ 9 h 400"/>
                <a:gd name="T30" fmla="*/ 17 w 1460"/>
                <a:gd name="T31" fmla="*/ 17 h 400"/>
                <a:gd name="T32" fmla="*/ 11 w 1460"/>
                <a:gd name="T33" fmla="*/ 24 h 400"/>
                <a:gd name="T34" fmla="*/ 4 w 1460"/>
                <a:gd name="T35" fmla="*/ 35 h 400"/>
                <a:gd name="T36" fmla="*/ 2 w 1460"/>
                <a:gd name="T37" fmla="*/ 45 h 400"/>
                <a:gd name="T38" fmla="*/ 0 w 1460"/>
                <a:gd name="T39" fmla="*/ 57 h 400"/>
                <a:gd name="T40" fmla="*/ 0 w 1460"/>
                <a:gd name="T41" fmla="*/ 400 h 400"/>
                <a:gd name="T42" fmla="*/ 1460 w 1460"/>
                <a:gd name="T43" fmla="*/ 400 h 400"/>
                <a:gd name="T44" fmla="*/ 1460 w 1460"/>
                <a:gd name="T45" fmla="*/ 5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0" h="400">
                  <a:moveTo>
                    <a:pt x="1460" y="57"/>
                  </a:moveTo>
                  <a:lnTo>
                    <a:pt x="1460" y="57"/>
                  </a:lnTo>
                  <a:lnTo>
                    <a:pt x="1458" y="45"/>
                  </a:lnTo>
                  <a:lnTo>
                    <a:pt x="1454" y="35"/>
                  </a:lnTo>
                  <a:lnTo>
                    <a:pt x="1449" y="24"/>
                  </a:lnTo>
                  <a:lnTo>
                    <a:pt x="1443" y="17"/>
                  </a:lnTo>
                  <a:lnTo>
                    <a:pt x="1434" y="9"/>
                  </a:lnTo>
                  <a:lnTo>
                    <a:pt x="1424" y="4"/>
                  </a:lnTo>
                  <a:lnTo>
                    <a:pt x="1413" y="0"/>
                  </a:lnTo>
                  <a:lnTo>
                    <a:pt x="1402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7" y="0"/>
                  </a:lnTo>
                  <a:lnTo>
                    <a:pt x="35" y="4"/>
                  </a:lnTo>
                  <a:lnTo>
                    <a:pt x="26" y="9"/>
                  </a:lnTo>
                  <a:lnTo>
                    <a:pt x="17" y="17"/>
                  </a:lnTo>
                  <a:lnTo>
                    <a:pt x="11" y="24"/>
                  </a:lnTo>
                  <a:lnTo>
                    <a:pt x="4" y="35"/>
                  </a:lnTo>
                  <a:lnTo>
                    <a:pt x="2" y="45"/>
                  </a:lnTo>
                  <a:lnTo>
                    <a:pt x="0" y="57"/>
                  </a:lnTo>
                  <a:lnTo>
                    <a:pt x="0" y="400"/>
                  </a:lnTo>
                  <a:lnTo>
                    <a:pt x="1460" y="400"/>
                  </a:lnTo>
                  <a:lnTo>
                    <a:pt x="146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v="urn:schemas-microsoft-com:mac:vml" xmlns:mc="http://schemas.openxmlformats.org/markup-compatibility/2006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  <p:sp>
          <p:nvSpPr>
            <p:cNvPr id="58" name="Forma Livre 6">
              <a:extLst>
                <a:ext uri="{FF2B5EF4-FFF2-40B4-BE49-F238E27FC236}">
                  <a16:creationId xmlns:a16="http://schemas.microsoft.com/office/drawing/2014/main" id="{B690F8CB-3C73-AC4D-8E2B-AF4B84240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225" y="5880100"/>
              <a:ext cx="4273550" cy="977900"/>
            </a:xfrm>
            <a:custGeom>
              <a:avLst/>
              <a:gdLst>
                <a:gd name="T0" fmla="*/ 2076 w 2692"/>
                <a:gd name="T1" fmla="*/ 4 h 616"/>
                <a:gd name="T2" fmla="*/ 616 w 2692"/>
                <a:gd name="T3" fmla="*/ 0 h 616"/>
                <a:gd name="T4" fmla="*/ 615 w 2692"/>
                <a:gd name="T5" fmla="*/ 32 h 616"/>
                <a:gd name="T6" fmla="*/ 609 w 2692"/>
                <a:gd name="T7" fmla="*/ 94 h 616"/>
                <a:gd name="T8" fmla="*/ 597 w 2692"/>
                <a:gd name="T9" fmla="*/ 154 h 616"/>
                <a:gd name="T10" fmla="*/ 579 w 2692"/>
                <a:gd name="T11" fmla="*/ 212 h 616"/>
                <a:gd name="T12" fmla="*/ 556 w 2692"/>
                <a:gd name="T13" fmla="*/ 267 h 616"/>
                <a:gd name="T14" fmla="*/ 526 w 2692"/>
                <a:gd name="T15" fmla="*/ 320 h 616"/>
                <a:gd name="T16" fmla="*/ 494 w 2692"/>
                <a:gd name="T17" fmla="*/ 369 h 616"/>
                <a:gd name="T18" fmla="*/ 456 w 2692"/>
                <a:gd name="T19" fmla="*/ 414 h 616"/>
                <a:gd name="T20" fmla="*/ 414 w 2692"/>
                <a:gd name="T21" fmla="*/ 456 h 616"/>
                <a:gd name="T22" fmla="*/ 368 w 2692"/>
                <a:gd name="T23" fmla="*/ 494 h 616"/>
                <a:gd name="T24" fmla="*/ 319 w 2692"/>
                <a:gd name="T25" fmla="*/ 527 h 616"/>
                <a:gd name="T26" fmla="*/ 266 w 2692"/>
                <a:gd name="T27" fmla="*/ 556 h 616"/>
                <a:gd name="T28" fmla="*/ 211 w 2692"/>
                <a:gd name="T29" fmla="*/ 579 h 616"/>
                <a:gd name="T30" fmla="*/ 153 w 2692"/>
                <a:gd name="T31" fmla="*/ 597 h 616"/>
                <a:gd name="T32" fmla="*/ 94 w 2692"/>
                <a:gd name="T33" fmla="*/ 610 h 616"/>
                <a:gd name="T34" fmla="*/ 31 w 2692"/>
                <a:gd name="T35" fmla="*/ 616 h 616"/>
                <a:gd name="T36" fmla="*/ 2692 w 2692"/>
                <a:gd name="T37" fmla="*/ 616 h 616"/>
                <a:gd name="T38" fmla="*/ 2660 w 2692"/>
                <a:gd name="T39" fmla="*/ 616 h 616"/>
                <a:gd name="T40" fmla="*/ 2598 w 2692"/>
                <a:gd name="T41" fmla="*/ 610 h 616"/>
                <a:gd name="T42" fmla="*/ 2538 w 2692"/>
                <a:gd name="T43" fmla="*/ 597 h 616"/>
                <a:gd name="T44" fmla="*/ 2480 w 2692"/>
                <a:gd name="T45" fmla="*/ 579 h 616"/>
                <a:gd name="T46" fmla="*/ 2424 w 2692"/>
                <a:gd name="T47" fmla="*/ 556 h 616"/>
                <a:gd name="T48" fmla="*/ 2372 w 2692"/>
                <a:gd name="T49" fmla="*/ 527 h 616"/>
                <a:gd name="T50" fmla="*/ 2323 w 2692"/>
                <a:gd name="T51" fmla="*/ 494 h 616"/>
                <a:gd name="T52" fmla="*/ 2278 w 2692"/>
                <a:gd name="T53" fmla="*/ 456 h 616"/>
                <a:gd name="T54" fmla="*/ 2235 w 2692"/>
                <a:gd name="T55" fmla="*/ 414 h 616"/>
                <a:gd name="T56" fmla="*/ 2198 w 2692"/>
                <a:gd name="T57" fmla="*/ 369 h 616"/>
                <a:gd name="T58" fmla="*/ 2164 w 2692"/>
                <a:gd name="T59" fmla="*/ 320 h 616"/>
                <a:gd name="T60" fmla="*/ 2136 w 2692"/>
                <a:gd name="T61" fmla="*/ 267 h 616"/>
                <a:gd name="T62" fmla="*/ 2113 w 2692"/>
                <a:gd name="T63" fmla="*/ 212 h 616"/>
                <a:gd name="T64" fmla="*/ 2095 w 2692"/>
                <a:gd name="T65" fmla="*/ 154 h 616"/>
                <a:gd name="T66" fmla="*/ 2082 w 2692"/>
                <a:gd name="T67" fmla="*/ 94 h 616"/>
                <a:gd name="T68" fmla="*/ 2076 w 2692"/>
                <a:gd name="T69" fmla="*/ 32 h 616"/>
                <a:gd name="T70" fmla="*/ 2076 w 2692"/>
                <a:gd name="T71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92" h="616">
                  <a:moveTo>
                    <a:pt x="2076" y="0"/>
                  </a:moveTo>
                  <a:lnTo>
                    <a:pt x="2076" y="4"/>
                  </a:lnTo>
                  <a:lnTo>
                    <a:pt x="616" y="4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615" y="32"/>
                  </a:lnTo>
                  <a:lnTo>
                    <a:pt x="613" y="63"/>
                  </a:lnTo>
                  <a:lnTo>
                    <a:pt x="609" y="94"/>
                  </a:lnTo>
                  <a:lnTo>
                    <a:pt x="604" y="125"/>
                  </a:lnTo>
                  <a:lnTo>
                    <a:pt x="597" y="154"/>
                  </a:lnTo>
                  <a:lnTo>
                    <a:pt x="588" y="184"/>
                  </a:lnTo>
                  <a:lnTo>
                    <a:pt x="579" y="212"/>
                  </a:lnTo>
                  <a:lnTo>
                    <a:pt x="567" y="240"/>
                  </a:lnTo>
                  <a:lnTo>
                    <a:pt x="556" y="267"/>
                  </a:lnTo>
                  <a:lnTo>
                    <a:pt x="542" y="294"/>
                  </a:lnTo>
                  <a:lnTo>
                    <a:pt x="526" y="320"/>
                  </a:lnTo>
                  <a:lnTo>
                    <a:pt x="511" y="345"/>
                  </a:lnTo>
                  <a:lnTo>
                    <a:pt x="494" y="369"/>
                  </a:lnTo>
                  <a:lnTo>
                    <a:pt x="475" y="392"/>
                  </a:lnTo>
                  <a:lnTo>
                    <a:pt x="456" y="414"/>
                  </a:lnTo>
                  <a:lnTo>
                    <a:pt x="435" y="436"/>
                  </a:lnTo>
                  <a:lnTo>
                    <a:pt x="414" y="456"/>
                  </a:lnTo>
                  <a:lnTo>
                    <a:pt x="391" y="476"/>
                  </a:lnTo>
                  <a:lnTo>
                    <a:pt x="368" y="494"/>
                  </a:lnTo>
                  <a:lnTo>
                    <a:pt x="345" y="512"/>
                  </a:lnTo>
                  <a:lnTo>
                    <a:pt x="319" y="527"/>
                  </a:lnTo>
                  <a:lnTo>
                    <a:pt x="293" y="543"/>
                  </a:lnTo>
                  <a:lnTo>
                    <a:pt x="266" y="556"/>
                  </a:lnTo>
                  <a:lnTo>
                    <a:pt x="239" y="568"/>
                  </a:lnTo>
                  <a:lnTo>
                    <a:pt x="211" y="579"/>
                  </a:lnTo>
                  <a:lnTo>
                    <a:pt x="183" y="589"/>
                  </a:lnTo>
                  <a:lnTo>
                    <a:pt x="153" y="597"/>
                  </a:lnTo>
                  <a:lnTo>
                    <a:pt x="124" y="604"/>
                  </a:lnTo>
                  <a:lnTo>
                    <a:pt x="94" y="610"/>
                  </a:lnTo>
                  <a:lnTo>
                    <a:pt x="63" y="613"/>
                  </a:lnTo>
                  <a:lnTo>
                    <a:pt x="31" y="616"/>
                  </a:lnTo>
                  <a:lnTo>
                    <a:pt x="0" y="616"/>
                  </a:lnTo>
                  <a:lnTo>
                    <a:pt x="2692" y="616"/>
                  </a:lnTo>
                  <a:lnTo>
                    <a:pt x="2692" y="616"/>
                  </a:lnTo>
                  <a:lnTo>
                    <a:pt x="2660" y="616"/>
                  </a:lnTo>
                  <a:lnTo>
                    <a:pt x="2629" y="613"/>
                  </a:lnTo>
                  <a:lnTo>
                    <a:pt x="2598" y="610"/>
                  </a:lnTo>
                  <a:lnTo>
                    <a:pt x="2567" y="604"/>
                  </a:lnTo>
                  <a:lnTo>
                    <a:pt x="2538" y="597"/>
                  </a:lnTo>
                  <a:lnTo>
                    <a:pt x="2508" y="589"/>
                  </a:lnTo>
                  <a:lnTo>
                    <a:pt x="2480" y="579"/>
                  </a:lnTo>
                  <a:lnTo>
                    <a:pt x="2451" y="568"/>
                  </a:lnTo>
                  <a:lnTo>
                    <a:pt x="2424" y="556"/>
                  </a:lnTo>
                  <a:lnTo>
                    <a:pt x="2399" y="543"/>
                  </a:lnTo>
                  <a:lnTo>
                    <a:pt x="2372" y="527"/>
                  </a:lnTo>
                  <a:lnTo>
                    <a:pt x="2347" y="512"/>
                  </a:lnTo>
                  <a:lnTo>
                    <a:pt x="2323" y="494"/>
                  </a:lnTo>
                  <a:lnTo>
                    <a:pt x="2300" y="476"/>
                  </a:lnTo>
                  <a:lnTo>
                    <a:pt x="2278" y="456"/>
                  </a:lnTo>
                  <a:lnTo>
                    <a:pt x="2256" y="436"/>
                  </a:lnTo>
                  <a:lnTo>
                    <a:pt x="2235" y="414"/>
                  </a:lnTo>
                  <a:lnTo>
                    <a:pt x="2216" y="392"/>
                  </a:lnTo>
                  <a:lnTo>
                    <a:pt x="2198" y="369"/>
                  </a:lnTo>
                  <a:lnTo>
                    <a:pt x="2181" y="345"/>
                  </a:lnTo>
                  <a:lnTo>
                    <a:pt x="2164" y="320"/>
                  </a:lnTo>
                  <a:lnTo>
                    <a:pt x="2150" y="294"/>
                  </a:lnTo>
                  <a:lnTo>
                    <a:pt x="2136" y="267"/>
                  </a:lnTo>
                  <a:lnTo>
                    <a:pt x="2123" y="240"/>
                  </a:lnTo>
                  <a:lnTo>
                    <a:pt x="2113" y="212"/>
                  </a:lnTo>
                  <a:lnTo>
                    <a:pt x="2103" y="184"/>
                  </a:lnTo>
                  <a:lnTo>
                    <a:pt x="2095" y="154"/>
                  </a:lnTo>
                  <a:lnTo>
                    <a:pt x="2088" y="125"/>
                  </a:lnTo>
                  <a:lnTo>
                    <a:pt x="2082" y="94"/>
                  </a:lnTo>
                  <a:lnTo>
                    <a:pt x="2078" y="63"/>
                  </a:lnTo>
                  <a:lnTo>
                    <a:pt x="2076" y="32"/>
                  </a:lnTo>
                  <a:lnTo>
                    <a:pt x="2076" y="0"/>
                  </a:lnTo>
                  <a:lnTo>
                    <a:pt x="20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v="urn:schemas-microsoft-com:mac:vml" xmlns:mc="http://schemas.openxmlformats.org/markup-compatibility/2006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  <p:sp>
          <p:nvSpPr>
            <p:cNvPr id="59" name="Retângulo 7">
              <a:extLst>
                <a:ext uri="{FF2B5EF4-FFF2-40B4-BE49-F238E27FC236}">
                  <a16:creationId xmlns:a16="http://schemas.microsoft.com/office/drawing/2014/main" id="{4C3A2CA9-C71F-AD43-9756-904374EFC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126" y="646276"/>
              <a:ext cx="2317751" cy="52514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mv="urn:schemas-microsoft-com:mac:vml" xmlns:mc="http://schemas.openxmlformats.org/markup-compatibility/2006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5487250A-E54A-2C43-AD9C-AD66A266D97E}"/>
              </a:ext>
            </a:extLst>
          </p:cNvPr>
          <p:cNvSpPr/>
          <p:nvPr userDrawn="1"/>
        </p:nvSpPr>
        <p:spPr bwMode="auto">
          <a:xfrm>
            <a:off x="4567976" y="4163924"/>
            <a:ext cx="1398677" cy="1398677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000" dirty="0">
              <a:latin typeface="+mn-lt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17ACE2F-6065-9749-80C4-B354D9808D0C}"/>
              </a:ext>
            </a:extLst>
          </p:cNvPr>
          <p:cNvSpPr/>
          <p:nvPr userDrawn="1"/>
        </p:nvSpPr>
        <p:spPr bwMode="auto">
          <a:xfrm>
            <a:off x="5041368" y="2598395"/>
            <a:ext cx="1398677" cy="1398677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A4FCCCF-FDB1-1A42-852B-BC84435F4D69}"/>
              </a:ext>
            </a:extLst>
          </p:cNvPr>
          <p:cNvSpPr/>
          <p:nvPr userDrawn="1"/>
        </p:nvSpPr>
        <p:spPr bwMode="auto">
          <a:xfrm>
            <a:off x="8665212" y="2789124"/>
            <a:ext cx="1398677" cy="1398677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9CAB780-98D6-FE4E-AAE2-F4E31D2DBC56}"/>
              </a:ext>
            </a:extLst>
          </p:cNvPr>
          <p:cNvSpPr/>
          <p:nvPr userDrawn="1"/>
        </p:nvSpPr>
        <p:spPr bwMode="auto">
          <a:xfrm>
            <a:off x="9036699" y="4314954"/>
            <a:ext cx="1398677" cy="1398677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19CDF1E-1C86-FA4B-ABCE-DA00BA7A2A86}"/>
              </a:ext>
            </a:extLst>
          </p:cNvPr>
          <p:cNvSpPr/>
          <p:nvPr userDrawn="1"/>
        </p:nvSpPr>
        <p:spPr bwMode="auto">
          <a:xfrm>
            <a:off x="5915560" y="1263295"/>
            <a:ext cx="1398677" cy="1398677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F362301-81AC-1749-8A81-29BA42D903AA}"/>
              </a:ext>
            </a:extLst>
          </p:cNvPr>
          <p:cNvSpPr/>
          <p:nvPr userDrawn="1"/>
        </p:nvSpPr>
        <p:spPr bwMode="auto">
          <a:xfrm>
            <a:off x="7844576" y="1524001"/>
            <a:ext cx="1398677" cy="1398677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C61450C-EA2E-6B4F-844E-B306BBD10FF7}"/>
              </a:ext>
            </a:extLst>
          </p:cNvPr>
          <p:cNvSpPr/>
          <p:nvPr userDrawn="1"/>
        </p:nvSpPr>
        <p:spPr bwMode="auto">
          <a:xfrm>
            <a:off x="7006376" y="279401"/>
            <a:ext cx="1398677" cy="1398677"/>
          </a:xfrm>
          <a:prstGeom prst="ellipse">
            <a:avLst/>
          </a:prstGeom>
          <a:solidFill>
            <a:srgbClr val="C9E34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61ADC0EC-6490-1840-A8F8-59B414595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3533" y="47345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Texto 16">
            <a:extLst>
              <a:ext uri="{FF2B5EF4-FFF2-40B4-BE49-F238E27FC236}">
                <a16:creationId xmlns:a16="http://schemas.microsoft.com/office/drawing/2014/main" id="{FCC847DA-25EA-4F4B-9A7E-F7D8C0F229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20733" y="3206355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Texto 16">
            <a:extLst>
              <a:ext uri="{FF2B5EF4-FFF2-40B4-BE49-F238E27FC236}">
                <a16:creationId xmlns:a16="http://schemas.microsoft.com/office/drawing/2014/main" id="{2509A5AD-1983-DF46-B2BC-24351BB75A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8933" y="1921615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27" name="Espaço Reservado para Texto 16">
            <a:extLst>
              <a:ext uri="{FF2B5EF4-FFF2-40B4-BE49-F238E27FC236}">
                <a16:creationId xmlns:a16="http://schemas.microsoft.com/office/drawing/2014/main" id="{B99E3DC2-D51A-3A46-AF04-BCA8C8816B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34200" y="83820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29" name="Espaço Reservado para Texto 16">
            <a:extLst>
              <a:ext uri="{FF2B5EF4-FFF2-40B4-BE49-F238E27FC236}">
                <a16:creationId xmlns:a16="http://schemas.microsoft.com/office/drawing/2014/main" id="{DEB6100F-A88E-4044-AABA-AADE6C5110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0133" y="21437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31" name="Espaço Reservado para Texto 16">
            <a:extLst>
              <a:ext uri="{FF2B5EF4-FFF2-40B4-BE49-F238E27FC236}">
                <a16:creationId xmlns:a16="http://schemas.microsoft.com/office/drawing/2014/main" id="{5DC2E5E4-0F5B-4C40-9A9C-EA67D97C2DC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10600" y="34391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33" name="Espaço Reservado para Texto 16">
            <a:extLst>
              <a:ext uri="{FF2B5EF4-FFF2-40B4-BE49-F238E27FC236}">
                <a16:creationId xmlns:a16="http://schemas.microsoft.com/office/drawing/2014/main" id="{B0D479E3-D54D-E347-92A4-6121706B50F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83133" y="48869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093FF101-5280-E843-B4C6-7CDFE363CD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46600" y="51308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CACF73E7-5838-894B-8D43-F597EA13D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0733" y="35814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Texto 18">
            <a:extLst>
              <a:ext uri="{FF2B5EF4-FFF2-40B4-BE49-F238E27FC236}">
                <a16:creationId xmlns:a16="http://schemas.microsoft.com/office/drawing/2014/main" id="{85B764EF-3461-D744-8CB5-3827CFFAC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58933" y="2286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28" name="Espaço Reservado para Texto 18">
            <a:extLst>
              <a:ext uri="{FF2B5EF4-FFF2-40B4-BE49-F238E27FC236}">
                <a16:creationId xmlns:a16="http://schemas.microsoft.com/office/drawing/2014/main" id="{5AC1DB57-31F8-2642-8478-66B1F260B7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4200" y="12192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30" name="Espaço Reservado para Texto 18">
            <a:extLst>
              <a:ext uri="{FF2B5EF4-FFF2-40B4-BE49-F238E27FC236}">
                <a16:creationId xmlns:a16="http://schemas.microsoft.com/office/drawing/2014/main" id="{94AB423B-0440-F94D-BC6D-C0DE9B6040F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48600" y="2540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21825D6A-077B-C543-9FD9-0BF4439E542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10600" y="38354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AD95572F-76E9-EE44-8208-F41859309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991600" y="5334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367866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Soment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01EED-287D-B044-B13E-93334ABA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17" y="262501"/>
            <a:ext cx="4413016" cy="1227598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>
              <a:defRPr lang="en-US" sz="4800">
                <a:latin typeface="+mj-lt"/>
                <a:ea typeface="+mn-ea"/>
                <a:cs typeface="+mn-cs"/>
              </a:defRPr>
            </a:lvl1pPr>
          </a:lstStyle>
          <a:p>
            <a:pPr marL="0" lvl="0" algn="l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54AD5E24-6241-E249-825D-7358AC3A2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200" y="6443664"/>
            <a:ext cx="5418667" cy="261937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100" dirty="0" smtClean="0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pPr marL="0" lvl="0" rtl="0"/>
            <a:r>
              <a:rPr lang="pt-BR"/>
              <a:t>Clique para editar os estilos de texto Mestres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AD48FD26-8883-6644-B0FA-A6B92A90D7E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0485" y="1660005"/>
            <a:ext cx="4413249" cy="381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C15D7372-204D-244C-AE20-13C0C616913D}"/>
              </a:ext>
            </a:extLst>
          </p:cNvPr>
          <p:cNvGrpSpPr/>
          <p:nvPr userDrawn="1"/>
        </p:nvGrpSpPr>
        <p:grpSpPr>
          <a:xfrm>
            <a:off x="5486400" y="1899057"/>
            <a:ext cx="4005302" cy="3878149"/>
            <a:chOff x="2133600" y="914400"/>
            <a:chExt cx="4800600" cy="46482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8F3A33D-4427-F740-882A-2287D2C2E03A}"/>
                </a:ext>
              </a:extLst>
            </p:cNvPr>
            <p:cNvSpPr/>
            <p:nvPr/>
          </p:nvSpPr>
          <p:spPr bwMode="auto">
            <a:xfrm>
              <a:off x="3733800" y="1600200"/>
              <a:ext cx="2133600" cy="2133600"/>
            </a:xfrm>
            <a:prstGeom prst="ellipse">
              <a:avLst/>
            </a:prstGeom>
            <a:solidFill>
              <a:schemeClr val="accent3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E152306-EB00-E241-B70A-4AA581A8850A}"/>
                </a:ext>
              </a:extLst>
            </p:cNvPr>
            <p:cNvSpPr/>
            <p:nvPr/>
          </p:nvSpPr>
          <p:spPr bwMode="auto">
            <a:xfrm>
              <a:off x="4800600" y="3276600"/>
              <a:ext cx="2133600" cy="213360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D8D2E04-E788-5143-9B3F-2AA643E73F3D}"/>
                </a:ext>
              </a:extLst>
            </p:cNvPr>
            <p:cNvSpPr/>
            <p:nvPr/>
          </p:nvSpPr>
          <p:spPr bwMode="auto">
            <a:xfrm>
              <a:off x="2514600" y="1676400"/>
              <a:ext cx="1371600" cy="1371600"/>
            </a:xfrm>
            <a:prstGeom prst="ellipse">
              <a:avLst/>
            </a:prstGeom>
            <a:solidFill>
              <a:schemeClr val="accent6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B0F0F10-D7D8-1640-9A0C-9565AAB0FEFE}"/>
                </a:ext>
              </a:extLst>
            </p:cNvPr>
            <p:cNvSpPr/>
            <p:nvPr/>
          </p:nvSpPr>
          <p:spPr bwMode="auto">
            <a:xfrm>
              <a:off x="2133600" y="2971800"/>
              <a:ext cx="1066800" cy="1066800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E101BB6-2D44-AE47-B636-34B1D3A0968C}"/>
                </a:ext>
              </a:extLst>
            </p:cNvPr>
            <p:cNvSpPr/>
            <p:nvPr/>
          </p:nvSpPr>
          <p:spPr bwMode="auto">
            <a:xfrm>
              <a:off x="5562600" y="1905000"/>
              <a:ext cx="1066800" cy="1066800"/>
            </a:xfrm>
            <a:prstGeom prst="ellipse">
              <a:avLst/>
            </a:prstGeom>
            <a:solidFill>
              <a:schemeClr val="accent4"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37AEB84-A496-5C4C-B198-2DC87E4C7369}"/>
                </a:ext>
              </a:extLst>
            </p:cNvPr>
            <p:cNvSpPr/>
            <p:nvPr/>
          </p:nvSpPr>
          <p:spPr bwMode="auto">
            <a:xfrm>
              <a:off x="3733800" y="914400"/>
              <a:ext cx="1066800" cy="1066800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7DF15DD-D0E7-5B4B-A4A4-9AFEE1F0D51D}"/>
                </a:ext>
              </a:extLst>
            </p:cNvPr>
            <p:cNvSpPr/>
            <p:nvPr/>
          </p:nvSpPr>
          <p:spPr bwMode="auto">
            <a:xfrm>
              <a:off x="2209800" y="3429000"/>
              <a:ext cx="2133600" cy="2133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</p:grpSp>
      <p:cxnSp>
        <p:nvCxnSpPr>
          <p:cNvPr id="49" name="Conector Angulado 48">
            <a:extLst>
              <a:ext uri="{FF2B5EF4-FFF2-40B4-BE49-F238E27FC236}">
                <a16:creationId xmlns:a16="http://schemas.microsoft.com/office/drawing/2014/main" id="{D86FCA9C-66CC-E04D-B6F2-A3086978BEC9}"/>
              </a:ext>
            </a:extLst>
          </p:cNvPr>
          <p:cNvCxnSpPr/>
          <p:nvPr userDrawn="1"/>
        </p:nvCxnSpPr>
        <p:spPr bwMode="auto">
          <a:xfrm rot="5400000" flipH="1" flipV="1">
            <a:off x="6432407" y="3270702"/>
            <a:ext cx="34669" cy="1418071"/>
          </a:xfrm>
          <a:prstGeom prst="bentConnector4">
            <a:avLst>
              <a:gd name="adj1" fmla="val -659379"/>
              <a:gd name="adj2" fmla="val 74658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Conector Angulado 49">
            <a:extLst>
              <a:ext uri="{FF2B5EF4-FFF2-40B4-BE49-F238E27FC236}">
                <a16:creationId xmlns:a16="http://schemas.microsoft.com/office/drawing/2014/main" id="{35AA603F-C4F2-4C46-A0E1-A150163FDCFF}"/>
              </a:ext>
            </a:extLst>
          </p:cNvPr>
          <p:cNvCxnSpPr/>
          <p:nvPr userDrawn="1"/>
        </p:nvCxnSpPr>
        <p:spPr bwMode="auto">
          <a:xfrm rot="16200000" flipH="1">
            <a:off x="6076285" y="3200585"/>
            <a:ext cx="1605231" cy="52800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Conector Angulado 50">
            <a:extLst>
              <a:ext uri="{FF2B5EF4-FFF2-40B4-BE49-F238E27FC236}">
                <a16:creationId xmlns:a16="http://schemas.microsoft.com/office/drawing/2014/main" id="{CC21B4BC-9DB1-FB4C-9C05-89636F8E01B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966653" y="4823563"/>
            <a:ext cx="1398677" cy="38145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Conector Angulado 51">
            <a:extLst>
              <a:ext uri="{FF2B5EF4-FFF2-40B4-BE49-F238E27FC236}">
                <a16:creationId xmlns:a16="http://schemas.microsoft.com/office/drawing/2014/main" id="{1B3094BA-AA5F-CA4F-AEC9-1BBAAE31A0AB}"/>
              </a:ext>
            </a:extLst>
          </p:cNvPr>
          <p:cNvCxnSpPr/>
          <p:nvPr userDrawn="1"/>
        </p:nvCxnSpPr>
        <p:spPr bwMode="auto">
          <a:xfrm rot="5400000">
            <a:off x="7494905" y="3145195"/>
            <a:ext cx="1271526" cy="826491"/>
          </a:xfrm>
          <a:prstGeom prst="bentConnector3">
            <a:avLst>
              <a:gd name="adj1" fmla="val 20627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Conector Angulado 52">
            <a:extLst>
              <a:ext uri="{FF2B5EF4-FFF2-40B4-BE49-F238E27FC236}">
                <a16:creationId xmlns:a16="http://schemas.microsoft.com/office/drawing/2014/main" id="{9C580634-6DD3-EE42-8DAC-5CE0F95E8234}"/>
              </a:ext>
            </a:extLst>
          </p:cNvPr>
          <p:cNvCxnSpPr/>
          <p:nvPr userDrawn="1"/>
        </p:nvCxnSpPr>
        <p:spPr bwMode="auto">
          <a:xfrm rot="10800000" flipV="1">
            <a:off x="7768375" y="3488462"/>
            <a:ext cx="896836" cy="32153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Conector Angulado 53">
            <a:extLst>
              <a:ext uri="{FF2B5EF4-FFF2-40B4-BE49-F238E27FC236}">
                <a16:creationId xmlns:a16="http://schemas.microsoft.com/office/drawing/2014/main" id="{E8DB08B6-890C-F84C-8BE1-1E2B14E38BD2}"/>
              </a:ext>
            </a:extLst>
          </p:cNvPr>
          <p:cNvCxnSpPr/>
          <p:nvPr userDrawn="1"/>
        </p:nvCxnSpPr>
        <p:spPr bwMode="auto">
          <a:xfrm rot="10800000">
            <a:off x="7701598" y="4505681"/>
            <a:ext cx="1335101" cy="508610"/>
          </a:xfrm>
          <a:prstGeom prst="bentConnector3">
            <a:avLst>
              <a:gd name="adj1" fmla="val 25724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Conector Angulado 54">
            <a:extLst>
              <a:ext uri="{FF2B5EF4-FFF2-40B4-BE49-F238E27FC236}">
                <a16:creationId xmlns:a16="http://schemas.microsoft.com/office/drawing/2014/main" id="{5E93BED7-1092-3F44-B6D8-149F86101CC4}"/>
              </a:ext>
            </a:extLst>
          </p:cNvPr>
          <p:cNvCxnSpPr/>
          <p:nvPr userDrawn="1"/>
        </p:nvCxnSpPr>
        <p:spPr bwMode="auto">
          <a:xfrm rot="5400000">
            <a:off x="6367419" y="2781536"/>
            <a:ext cx="2441754" cy="23483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6" name="Grupo 55">
            <a:extLst>
              <a:ext uri="{FF2B5EF4-FFF2-40B4-BE49-F238E27FC236}">
                <a16:creationId xmlns:a16="http://schemas.microsoft.com/office/drawing/2014/main" id="{AD84D262-02D3-1044-8D93-A83A3F0ECFB4}"/>
              </a:ext>
            </a:extLst>
          </p:cNvPr>
          <p:cNvGrpSpPr/>
          <p:nvPr userDrawn="1"/>
        </p:nvGrpSpPr>
        <p:grpSpPr>
          <a:xfrm>
            <a:off x="6673156" y="4112406"/>
            <a:ext cx="1716558" cy="2745594"/>
            <a:chOff x="2435225" y="22552"/>
            <a:chExt cx="4273550" cy="6835448"/>
          </a:xfrm>
          <a:solidFill>
            <a:schemeClr val="tx1"/>
          </a:solidFill>
        </p:grpSpPr>
        <p:sp>
          <p:nvSpPr>
            <p:cNvPr id="57" name="Forma Livre 5">
              <a:extLst>
                <a:ext uri="{FF2B5EF4-FFF2-40B4-BE49-F238E27FC236}">
                  <a16:creationId xmlns:a16="http://schemas.microsoft.com/office/drawing/2014/main" id="{CFB55F6E-96AE-224F-81AC-D94D4F08A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126" y="22552"/>
              <a:ext cx="2317751" cy="634999"/>
            </a:xfrm>
            <a:custGeom>
              <a:avLst/>
              <a:gdLst>
                <a:gd name="T0" fmla="*/ 1460 w 1460"/>
                <a:gd name="T1" fmla="*/ 57 h 400"/>
                <a:gd name="T2" fmla="*/ 1460 w 1460"/>
                <a:gd name="T3" fmla="*/ 57 h 400"/>
                <a:gd name="T4" fmla="*/ 1458 w 1460"/>
                <a:gd name="T5" fmla="*/ 45 h 400"/>
                <a:gd name="T6" fmla="*/ 1454 w 1460"/>
                <a:gd name="T7" fmla="*/ 35 h 400"/>
                <a:gd name="T8" fmla="*/ 1449 w 1460"/>
                <a:gd name="T9" fmla="*/ 24 h 400"/>
                <a:gd name="T10" fmla="*/ 1443 w 1460"/>
                <a:gd name="T11" fmla="*/ 17 h 400"/>
                <a:gd name="T12" fmla="*/ 1434 w 1460"/>
                <a:gd name="T13" fmla="*/ 9 h 400"/>
                <a:gd name="T14" fmla="*/ 1424 w 1460"/>
                <a:gd name="T15" fmla="*/ 4 h 400"/>
                <a:gd name="T16" fmla="*/ 1413 w 1460"/>
                <a:gd name="T17" fmla="*/ 0 h 400"/>
                <a:gd name="T18" fmla="*/ 1402 w 1460"/>
                <a:gd name="T19" fmla="*/ 0 h 400"/>
                <a:gd name="T20" fmla="*/ 58 w 1460"/>
                <a:gd name="T21" fmla="*/ 0 h 400"/>
                <a:gd name="T22" fmla="*/ 58 w 1460"/>
                <a:gd name="T23" fmla="*/ 0 h 400"/>
                <a:gd name="T24" fmla="*/ 47 w 1460"/>
                <a:gd name="T25" fmla="*/ 0 h 400"/>
                <a:gd name="T26" fmla="*/ 35 w 1460"/>
                <a:gd name="T27" fmla="*/ 4 h 400"/>
                <a:gd name="T28" fmla="*/ 26 w 1460"/>
                <a:gd name="T29" fmla="*/ 9 h 400"/>
                <a:gd name="T30" fmla="*/ 17 w 1460"/>
                <a:gd name="T31" fmla="*/ 17 h 400"/>
                <a:gd name="T32" fmla="*/ 11 w 1460"/>
                <a:gd name="T33" fmla="*/ 24 h 400"/>
                <a:gd name="T34" fmla="*/ 4 w 1460"/>
                <a:gd name="T35" fmla="*/ 35 h 400"/>
                <a:gd name="T36" fmla="*/ 2 w 1460"/>
                <a:gd name="T37" fmla="*/ 45 h 400"/>
                <a:gd name="T38" fmla="*/ 0 w 1460"/>
                <a:gd name="T39" fmla="*/ 57 h 400"/>
                <a:gd name="T40" fmla="*/ 0 w 1460"/>
                <a:gd name="T41" fmla="*/ 400 h 400"/>
                <a:gd name="T42" fmla="*/ 1460 w 1460"/>
                <a:gd name="T43" fmla="*/ 400 h 400"/>
                <a:gd name="T44" fmla="*/ 1460 w 1460"/>
                <a:gd name="T45" fmla="*/ 5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0" h="400">
                  <a:moveTo>
                    <a:pt x="1460" y="57"/>
                  </a:moveTo>
                  <a:lnTo>
                    <a:pt x="1460" y="57"/>
                  </a:lnTo>
                  <a:lnTo>
                    <a:pt x="1458" y="45"/>
                  </a:lnTo>
                  <a:lnTo>
                    <a:pt x="1454" y="35"/>
                  </a:lnTo>
                  <a:lnTo>
                    <a:pt x="1449" y="24"/>
                  </a:lnTo>
                  <a:lnTo>
                    <a:pt x="1443" y="17"/>
                  </a:lnTo>
                  <a:lnTo>
                    <a:pt x="1434" y="9"/>
                  </a:lnTo>
                  <a:lnTo>
                    <a:pt x="1424" y="4"/>
                  </a:lnTo>
                  <a:lnTo>
                    <a:pt x="1413" y="0"/>
                  </a:lnTo>
                  <a:lnTo>
                    <a:pt x="1402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7" y="0"/>
                  </a:lnTo>
                  <a:lnTo>
                    <a:pt x="35" y="4"/>
                  </a:lnTo>
                  <a:lnTo>
                    <a:pt x="26" y="9"/>
                  </a:lnTo>
                  <a:lnTo>
                    <a:pt x="17" y="17"/>
                  </a:lnTo>
                  <a:lnTo>
                    <a:pt x="11" y="24"/>
                  </a:lnTo>
                  <a:lnTo>
                    <a:pt x="4" y="35"/>
                  </a:lnTo>
                  <a:lnTo>
                    <a:pt x="2" y="45"/>
                  </a:lnTo>
                  <a:lnTo>
                    <a:pt x="0" y="57"/>
                  </a:lnTo>
                  <a:lnTo>
                    <a:pt x="0" y="400"/>
                  </a:lnTo>
                  <a:lnTo>
                    <a:pt x="1460" y="400"/>
                  </a:lnTo>
                  <a:lnTo>
                    <a:pt x="146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v="urn:schemas-microsoft-com:mac:vml" xmlns:mc="http://schemas.openxmlformats.org/markup-compatibility/2006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  <p:sp>
          <p:nvSpPr>
            <p:cNvPr id="58" name="Forma Livre 6">
              <a:extLst>
                <a:ext uri="{FF2B5EF4-FFF2-40B4-BE49-F238E27FC236}">
                  <a16:creationId xmlns:a16="http://schemas.microsoft.com/office/drawing/2014/main" id="{B690F8CB-3C73-AC4D-8E2B-AF4B84240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225" y="5880100"/>
              <a:ext cx="4273550" cy="977900"/>
            </a:xfrm>
            <a:custGeom>
              <a:avLst/>
              <a:gdLst>
                <a:gd name="T0" fmla="*/ 2076 w 2692"/>
                <a:gd name="T1" fmla="*/ 4 h 616"/>
                <a:gd name="T2" fmla="*/ 616 w 2692"/>
                <a:gd name="T3" fmla="*/ 0 h 616"/>
                <a:gd name="T4" fmla="*/ 615 w 2692"/>
                <a:gd name="T5" fmla="*/ 32 h 616"/>
                <a:gd name="T6" fmla="*/ 609 w 2692"/>
                <a:gd name="T7" fmla="*/ 94 h 616"/>
                <a:gd name="T8" fmla="*/ 597 w 2692"/>
                <a:gd name="T9" fmla="*/ 154 h 616"/>
                <a:gd name="T10" fmla="*/ 579 w 2692"/>
                <a:gd name="T11" fmla="*/ 212 h 616"/>
                <a:gd name="T12" fmla="*/ 556 w 2692"/>
                <a:gd name="T13" fmla="*/ 267 h 616"/>
                <a:gd name="T14" fmla="*/ 526 w 2692"/>
                <a:gd name="T15" fmla="*/ 320 h 616"/>
                <a:gd name="T16" fmla="*/ 494 w 2692"/>
                <a:gd name="T17" fmla="*/ 369 h 616"/>
                <a:gd name="T18" fmla="*/ 456 w 2692"/>
                <a:gd name="T19" fmla="*/ 414 h 616"/>
                <a:gd name="T20" fmla="*/ 414 w 2692"/>
                <a:gd name="T21" fmla="*/ 456 h 616"/>
                <a:gd name="T22" fmla="*/ 368 w 2692"/>
                <a:gd name="T23" fmla="*/ 494 h 616"/>
                <a:gd name="T24" fmla="*/ 319 w 2692"/>
                <a:gd name="T25" fmla="*/ 527 h 616"/>
                <a:gd name="T26" fmla="*/ 266 w 2692"/>
                <a:gd name="T27" fmla="*/ 556 h 616"/>
                <a:gd name="T28" fmla="*/ 211 w 2692"/>
                <a:gd name="T29" fmla="*/ 579 h 616"/>
                <a:gd name="T30" fmla="*/ 153 w 2692"/>
                <a:gd name="T31" fmla="*/ 597 h 616"/>
                <a:gd name="T32" fmla="*/ 94 w 2692"/>
                <a:gd name="T33" fmla="*/ 610 h 616"/>
                <a:gd name="T34" fmla="*/ 31 w 2692"/>
                <a:gd name="T35" fmla="*/ 616 h 616"/>
                <a:gd name="T36" fmla="*/ 2692 w 2692"/>
                <a:gd name="T37" fmla="*/ 616 h 616"/>
                <a:gd name="T38" fmla="*/ 2660 w 2692"/>
                <a:gd name="T39" fmla="*/ 616 h 616"/>
                <a:gd name="T40" fmla="*/ 2598 w 2692"/>
                <a:gd name="T41" fmla="*/ 610 h 616"/>
                <a:gd name="T42" fmla="*/ 2538 w 2692"/>
                <a:gd name="T43" fmla="*/ 597 h 616"/>
                <a:gd name="T44" fmla="*/ 2480 w 2692"/>
                <a:gd name="T45" fmla="*/ 579 h 616"/>
                <a:gd name="T46" fmla="*/ 2424 w 2692"/>
                <a:gd name="T47" fmla="*/ 556 h 616"/>
                <a:gd name="T48" fmla="*/ 2372 w 2692"/>
                <a:gd name="T49" fmla="*/ 527 h 616"/>
                <a:gd name="T50" fmla="*/ 2323 w 2692"/>
                <a:gd name="T51" fmla="*/ 494 h 616"/>
                <a:gd name="T52" fmla="*/ 2278 w 2692"/>
                <a:gd name="T53" fmla="*/ 456 h 616"/>
                <a:gd name="T54" fmla="*/ 2235 w 2692"/>
                <a:gd name="T55" fmla="*/ 414 h 616"/>
                <a:gd name="T56" fmla="*/ 2198 w 2692"/>
                <a:gd name="T57" fmla="*/ 369 h 616"/>
                <a:gd name="T58" fmla="*/ 2164 w 2692"/>
                <a:gd name="T59" fmla="*/ 320 h 616"/>
                <a:gd name="T60" fmla="*/ 2136 w 2692"/>
                <a:gd name="T61" fmla="*/ 267 h 616"/>
                <a:gd name="T62" fmla="*/ 2113 w 2692"/>
                <a:gd name="T63" fmla="*/ 212 h 616"/>
                <a:gd name="T64" fmla="*/ 2095 w 2692"/>
                <a:gd name="T65" fmla="*/ 154 h 616"/>
                <a:gd name="T66" fmla="*/ 2082 w 2692"/>
                <a:gd name="T67" fmla="*/ 94 h 616"/>
                <a:gd name="T68" fmla="*/ 2076 w 2692"/>
                <a:gd name="T69" fmla="*/ 32 h 616"/>
                <a:gd name="T70" fmla="*/ 2076 w 2692"/>
                <a:gd name="T71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92" h="616">
                  <a:moveTo>
                    <a:pt x="2076" y="0"/>
                  </a:moveTo>
                  <a:lnTo>
                    <a:pt x="2076" y="4"/>
                  </a:lnTo>
                  <a:lnTo>
                    <a:pt x="616" y="4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615" y="32"/>
                  </a:lnTo>
                  <a:lnTo>
                    <a:pt x="613" y="63"/>
                  </a:lnTo>
                  <a:lnTo>
                    <a:pt x="609" y="94"/>
                  </a:lnTo>
                  <a:lnTo>
                    <a:pt x="604" y="125"/>
                  </a:lnTo>
                  <a:lnTo>
                    <a:pt x="597" y="154"/>
                  </a:lnTo>
                  <a:lnTo>
                    <a:pt x="588" y="184"/>
                  </a:lnTo>
                  <a:lnTo>
                    <a:pt x="579" y="212"/>
                  </a:lnTo>
                  <a:lnTo>
                    <a:pt x="567" y="240"/>
                  </a:lnTo>
                  <a:lnTo>
                    <a:pt x="556" y="267"/>
                  </a:lnTo>
                  <a:lnTo>
                    <a:pt x="542" y="294"/>
                  </a:lnTo>
                  <a:lnTo>
                    <a:pt x="526" y="320"/>
                  </a:lnTo>
                  <a:lnTo>
                    <a:pt x="511" y="345"/>
                  </a:lnTo>
                  <a:lnTo>
                    <a:pt x="494" y="369"/>
                  </a:lnTo>
                  <a:lnTo>
                    <a:pt x="475" y="392"/>
                  </a:lnTo>
                  <a:lnTo>
                    <a:pt x="456" y="414"/>
                  </a:lnTo>
                  <a:lnTo>
                    <a:pt x="435" y="436"/>
                  </a:lnTo>
                  <a:lnTo>
                    <a:pt x="414" y="456"/>
                  </a:lnTo>
                  <a:lnTo>
                    <a:pt x="391" y="476"/>
                  </a:lnTo>
                  <a:lnTo>
                    <a:pt x="368" y="494"/>
                  </a:lnTo>
                  <a:lnTo>
                    <a:pt x="345" y="512"/>
                  </a:lnTo>
                  <a:lnTo>
                    <a:pt x="319" y="527"/>
                  </a:lnTo>
                  <a:lnTo>
                    <a:pt x="293" y="543"/>
                  </a:lnTo>
                  <a:lnTo>
                    <a:pt x="266" y="556"/>
                  </a:lnTo>
                  <a:lnTo>
                    <a:pt x="239" y="568"/>
                  </a:lnTo>
                  <a:lnTo>
                    <a:pt x="211" y="579"/>
                  </a:lnTo>
                  <a:lnTo>
                    <a:pt x="183" y="589"/>
                  </a:lnTo>
                  <a:lnTo>
                    <a:pt x="153" y="597"/>
                  </a:lnTo>
                  <a:lnTo>
                    <a:pt x="124" y="604"/>
                  </a:lnTo>
                  <a:lnTo>
                    <a:pt x="94" y="610"/>
                  </a:lnTo>
                  <a:lnTo>
                    <a:pt x="63" y="613"/>
                  </a:lnTo>
                  <a:lnTo>
                    <a:pt x="31" y="616"/>
                  </a:lnTo>
                  <a:lnTo>
                    <a:pt x="0" y="616"/>
                  </a:lnTo>
                  <a:lnTo>
                    <a:pt x="2692" y="616"/>
                  </a:lnTo>
                  <a:lnTo>
                    <a:pt x="2692" y="616"/>
                  </a:lnTo>
                  <a:lnTo>
                    <a:pt x="2660" y="616"/>
                  </a:lnTo>
                  <a:lnTo>
                    <a:pt x="2629" y="613"/>
                  </a:lnTo>
                  <a:lnTo>
                    <a:pt x="2598" y="610"/>
                  </a:lnTo>
                  <a:lnTo>
                    <a:pt x="2567" y="604"/>
                  </a:lnTo>
                  <a:lnTo>
                    <a:pt x="2538" y="597"/>
                  </a:lnTo>
                  <a:lnTo>
                    <a:pt x="2508" y="589"/>
                  </a:lnTo>
                  <a:lnTo>
                    <a:pt x="2480" y="579"/>
                  </a:lnTo>
                  <a:lnTo>
                    <a:pt x="2451" y="568"/>
                  </a:lnTo>
                  <a:lnTo>
                    <a:pt x="2424" y="556"/>
                  </a:lnTo>
                  <a:lnTo>
                    <a:pt x="2399" y="543"/>
                  </a:lnTo>
                  <a:lnTo>
                    <a:pt x="2372" y="527"/>
                  </a:lnTo>
                  <a:lnTo>
                    <a:pt x="2347" y="512"/>
                  </a:lnTo>
                  <a:lnTo>
                    <a:pt x="2323" y="494"/>
                  </a:lnTo>
                  <a:lnTo>
                    <a:pt x="2300" y="476"/>
                  </a:lnTo>
                  <a:lnTo>
                    <a:pt x="2278" y="456"/>
                  </a:lnTo>
                  <a:lnTo>
                    <a:pt x="2256" y="436"/>
                  </a:lnTo>
                  <a:lnTo>
                    <a:pt x="2235" y="414"/>
                  </a:lnTo>
                  <a:lnTo>
                    <a:pt x="2216" y="392"/>
                  </a:lnTo>
                  <a:lnTo>
                    <a:pt x="2198" y="369"/>
                  </a:lnTo>
                  <a:lnTo>
                    <a:pt x="2181" y="345"/>
                  </a:lnTo>
                  <a:lnTo>
                    <a:pt x="2164" y="320"/>
                  </a:lnTo>
                  <a:lnTo>
                    <a:pt x="2150" y="294"/>
                  </a:lnTo>
                  <a:lnTo>
                    <a:pt x="2136" y="267"/>
                  </a:lnTo>
                  <a:lnTo>
                    <a:pt x="2123" y="240"/>
                  </a:lnTo>
                  <a:lnTo>
                    <a:pt x="2113" y="212"/>
                  </a:lnTo>
                  <a:lnTo>
                    <a:pt x="2103" y="184"/>
                  </a:lnTo>
                  <a:lnTo>
                    <a:pt x="2095" y="154"/>
                  </a:lnTo>
                  <a:lnTo>
                    <a:pt x="2088" y="125"/>
                  </a:lnTo>
                  <a:lnTo>
                    <a:pt x="2082" y="94"/>
                  </a:lnTo>
                  <a:lnTo>
                    <a:pt x="2078" y="63"/>
                  </a:lnTo>
                  <a:lnTo>
                    <a:pt x="2076" y="32"/>
                  </a:lnTo>
                  <a:lnTo>
                    <a:pt x="2076" y="0"/>
                  </a:lnTo>
                  <a:lnTo>
                    <a:pt x="20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v="urn:schemas-microsoft-com:mac:vml" xmlns:mc="http://schemas.openxmlformats.org/markup-compatibility/2006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  <p:sp>
          <p:nvSpPr>
            <p:cNvPr id="59" name="Retângulo 7">
              <a:extLst>
                <a:ext uri="{FF2B5EF4-FFF2-40B4-BE49-F238E27FC236}">
                  <a16:creationId xmlns:a16="http://schemas.microsoft.com/office/drawing/2014/main" id="{4C3A2CA9-C71F-AD43-9756-904374EFC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126" y="646276"/>
              <a:ext cx="2317751" cy="52514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mv="urn:schemas-microsoft-com:mac:vml" xmlns:mc="http://schemas.openxmlformats.org/markup-compatibility/2006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5487250A-E54A-2C43-AD9C-AD66A266D97E}"/>
              </a:ext>
            </a:extLst>
          </p:cNvPr>
          <p:cNvSpPr/>
          <p:nvPr userDrawn="1"/>
        </p:nvSpPr>
        <p:spPr bwMode="auto">
          <a:xfrm>
            <a:off x="4567976" y="4163924"/>
            <a:ext cx="1398677" cy="1398677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000" dirty="0">
              <a:latin typeface="+mn-lt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17ACE2F-6065-9749-80C4-B354D9808D0C}"/>
              </a:ext>
            </a:extLst>
          </p:cNvPr>
          <p:cNvSpPr/>
          <p:nvPr userDrawn="1"/>
        </p:nvSpPr>
        <p:spPr bwMode="auto">
          <a:xfrm>
            <a:off x="5041368" y="2598395"/>
            <a:ext cx="1398677" cy="1398677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A4FCCCF-FDB1-1A42-852B-BC84435F4D69}"/>
              </a:ext>
            </a:extLst>
          </p:cNvPr>
          <p:cNvSpPr/>
          <p:nvPr userDrawn="1"/>
        </p:nvSpPr>
        <p:spPr bwMode="auto">
          <a:xfrm>
            <a:off x="8665212" y="2789124"/>
            <a:ext cx="1398677" cy="1398677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9CAB780-98D6-FE4E-AAE2-F4E31D2DBC56}"/>
              </a:ext>
            </a:extLst>
          </p:cNvPr>
          <p:cNvSpPr/>
          <p:nvPr userDrawn="1"/>
        </p:nvSpPr>
        <p:spPr bwMode="auto">
          <a:xfrm>
            <a:off x="9036699" y="4314954"/>
            <a:ext cx="1398677" cy="1398677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19CDF1E-1C86-FA4B-ABCE-DA00BA7A2A86}"/>
              </a:ext>
            </a:extLst>
          </p:cNvPr>
          <p:cNvSpPr/>
          <p:nvPr userDrawn="1"/>
        </p:nvSpPr>
        <p:spPr bwMode="auto">
          <a:xfrm>
            <a:off x="5915560" y="1263295"/>
            <a:ext cx="1398677" cy="1398677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F362301-81AC-1749-8A81-29BA42D903AA}"/>
              </a:ext>
            </a:extLst>
          </p:cNvPr>
          <p:cNvSpPr/>
          <p:nvPr userDrawn="1"/>
        </p:nvSpPr>
        <p:spPr bwMode="auto">
          <a:xfrm>
            <a:off x="7844576" y="1524001"/>
            <a:ext cx="1398677" cy="1398677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C61450C-EA2E-6B4F-844E-B306BBD10FF7}"/>
              </a:ext>
            </a:extLst>
          </p:cNvPr>
          <p:cNvSpPr/>
          <p:nvPr userDrawn="1"/>
        </p:nvSpPr>
        <p:spPr bwMode="auto">
          <a:xfrm>
            <a:off x="7006376" y="279401"/>
            <a:ext cx="1398677" cy="1398677"/>
          </a:xfrm>
          <a:prstGeom prst="ellipse">
            <a:avLst/>
          </a:prstGeom>
          <a:solidFill>
            <a:srgbClr val="C9E34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61ADC0EC-6490-1840-A8F8-59B414595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3533" y="47345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Texto 16">
            <a:extLst>
              <a:ext uri="{FF2B5EF4-FFF2-40B4-BE49-F238E27FC236}">
                <a16:creationId xmlns:a16="http://schemas.microsoft.com/office/drawing/2014/main" id="{FCC847DA-25EA-4F4B-9A7E-F7D8C0F229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20733" y="3206355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Texto 16">
            <a:extLst>
              <a:ext uri="{FF2B5EF4-FFF2-40B4-BE49-F238E27FC236}">
                <a16:creationId xmlns:a16="http://schemas.microsoft.com/office/drawing/2014/main" id="{2509A5AD-1983-DF46-B2BC-24351BB75A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8933" y="1921615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27" name="Espaço Reservado para Texto 16">
            <a:extLst>
              <a:ext uri="{FF2B5EF4-FFF2-40B4-BE49-F238E27FC236}">
                <a16:creationId xmlns:a16="http://schemas.microsoft.com/office/drawing/2014/main" id="{B99E3DC2-D51A-3A46-AF04-BCA8C8816B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34200" y="83820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29" name="Espaço Reservado para Texto 16">
            <a:extLst>
              <a:ext uri="{FF2B5EF4-FFF2-40B4-BE49-F238E27FC236}">
                <a16:creationId xmlns:a16="http://schemas.microsoft.com/office/drawing/2014/main" id="{DEB6100F-A88E-4044-AABA-AADE6C5110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0133" y="21437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31" name="Espaço Reservado para Texto 16">
            <a:extLst>
              <a:ext uri="{FF2B5EF4-FFF2-40B4-BE49-F238E27FC236}">
                <a16:creationId xmlns:a16="http://schemas.microsoft.com/office/drawing/2014/main" id="{5DC2E5E4-0F5B-4C40-9A9C-EA67D97C2DC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10600" y="34391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33" name="Espaço Reservado para Texto 16">
            <a:extLst>
              <a:ext uri="{FF2B5EF4-FFF2-40B4-BE49-F238E27FC236}">
                <a16:creationId xmlns:a16="http://schemas.microsoft.com/office/drawing/2014/main" id="{B0D479E3-D54D-E347-92A4-6121706B50F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83133" y="48869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093FF101-5280-E843-B4C6-7CDFE363CD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46600" y="51308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CACF73E7-5838-894B-8D43-F597EA13D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0733" y="35814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Texto 18">
            <a:extLst>
              <a:ext uri="{FF2B5EF4-FFF2-40B4-BE49-F238E27FC236}">
                <a16:creationId xmlns:a16="http://schemas.microsoft.com/office/drawing/2014/main" id="{85B764EF-3461-D744-8CB5-3827CFFAC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58933" y="2286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28" name="Espaço Reservado para Texto 18">
            <a:extLst>
              <a:ext uri="{FF2B5EF4-FFF2-40B4-BE49-F238E27FC236}">
                <a16:creationId xmlns:a16="http://schemas.microsoft.com/office/drawing/2014/main" id="{5AC1DB57-31F8-2642-8478-66B1F260B7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4200" y="12192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30" name="Espaço Reservado para Texto 18">
            <a:extLst>
              <a:ext uri="{FF2B5EF4-FFF2-40B4-BE49-F238E27FC236}">
                <a16:creationId xmlns:a16="http://schemas.microsoft.com/office/drawing/2014/main" id="{94AB423B-0440-F94D-BC6D-C0DE9B6040F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48600" y="2540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21825D6A-077B-C543-9FD9-0BF4439E542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10600" y="38354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AD95572F-76E9-EE44-8208-F41859309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991600" y="5334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989896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Soment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01EED-287D-B044-B13E-93334ABA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17" y="262501"/>
            <a:ext cx="4413016" cy="1227598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>
              <a:defRPr lang="en-US" sz="4800">
                <a:latin typeface="+mj-lt"/>
                <a:ea typeface="+mn-ea"/>
                <a:cs typeface="+mn-cs"/>
              </a:defRPr>
            </a:lvl1pPr>
          </a:lstStyle>
          <a:p>
            <a:pPr marL="0" lvl="0" algn="l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54AD5E24-6241-E249-825D-7358AC3A2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200" y="6443664"/>
            <a:ext cx="5418667" cy="261937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100" dirty="0" smtClean="0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pPr marL="0" lvl="0" rtl="0"/>
            <a:r>
              <a:rPr lang="pt-BR"/>
              <a:t>Clique para editar os estilos de texto Mestres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AD48FD26-8883-6644-B0FA-A6B92A90D7E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0485" y="1660005"/>
            <a:ext cx="4413249" cy="381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C15D7372-204D-244C-AE20-13C0C616913D}"/>
              </a:ext>
            </a:extLst>
          </p:cNvPr>
          <p:cNvGrpSpPr/>
          <p:nvPr userDrawn="1"/>
        </p:nvGrpSpPr>
        <p:grpSpPr>
          <a:xfrm>
            <a:off x="5486400" y="1899057"/>
            <a:ext cx="4005302" cy="3878149"/>
            <a:chOff x="2133600" y="914400"/>
            <a:chExt cx="4800600" cy="46482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8F3A33D-4427-F740-882A-2287D2C2E03A}"/>
                </a:ext>
              </a:extLst>
            </p:cNvPr>
            <p:cNvSpPr/>
            <p:nvPr/>
          </p:nvSpPr>
          <p:spPr bwMode="auto">
            <a:xfrm>
              <a:off x="3733800" y="1600200"/>
              <a:ext cx="2133600" cy="2133600"/>
            </a:xfrm>
            <a:prstGeom prst="ellipse">
              <a:avLst/>
            </a:prstGeom>
            <a:solidFill>
              <a:schemeClr val="accent3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E152306-EB00-E241-B70A-4AA581A8850A}"/>
                </a:ext>
              </a:extLst>
            </p:cNvPr>
            <p:cNvSpPr/>
            <p:nvPr/>
          </p:nvSpPr>
          <p:spPr bwMode="auto">
            <a:xfrm>
              <a:off x="4800600" y="3276600"/>
              <a:ext cx="2133600" cy="213360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D8D2E04-E788-5143-9B3F-2AA643E73F3D}"/>
                </a:ext>
              </a:extLst>
            </p:cNvPr>
            <p:cNvSpPr/>
            <p:nvPr/>
          </p:nvSpPr>
          <p:spPr bwMode="auto">
            <a:xfrm>
              <a:off x="2514600" y="1676400"/>
              <a:ext cx="1371600" cy="1371600"/>
            </a:xfrm>
            <a:prstGeom prst="ellipse">
              <a:avLst/>
            </a:prstGeom>
            <a:solidFill>
              <a:schemeClr val="accent6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B0F0F10-D7D8-1640-9A0C-9565AAB0FEFE}"/>
                </a:ext>
              </a:extLst>
            </p:cNvPr>
            <p:cNvSpPr/>
            <p:nvPr/>
          </p:nvSpPr>
          <p:spPr bwMode="auto">
            <a:xfrm>
              <a:off x="2133600" y="2971800"/>
              <a:ext cx="1066800" cy="1066800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E101BB6-2D44-AE47-B636-34B1D3A0968C}"/>
                </a:ext>
              </a:extLst>
            </p:cNvPr>
            <p:cNvSpPr/>
            <p:nvPr/>
          </p:nvSpPr>
          <p:spPr bwMode="auto">
            <a:xfrm>
              <a:off x="5562600" y="1905000"/>
              <a:ext cx="1066800" cy="1066800"/>
            </a:xfrm>
            <a:prstGeom prst="ellipse">
              <a:avLst/>
            </a:prstGeom>
            <a:solidFill>
              <a:schemeClr val="accent4"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37AEB84-A496-5C4C-B198-2DC87E4C7369}"/>
                </a:ext>
              </a:extLst>
            </p:cNvPr>
            <p:cNvSpPr/>
            <p:nvPr/>
          </p:nvSpPr>
          <p:spPr bwMode="auto">
            <a:xfrm>
              <a:off x="3733800" y="914400"/>
              <a:ext cx="1066800" cy="1066800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7DF15DD-D0E7-5B4B-A4A4-9AFEE1F0D51D}"/>
                </a:ext>
              </a:extLst>
            </p:cNvPr>
            <p:cNvSpPr/>
            <p:nvPr/>
          </p:nvSpPr>
          <p:spPr bwMode="auto">
            <a:xfrm>
              <a:off x="2209800" y="3429000"/>
              <a:ext cx="2133600" cy="2133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pt-BR" sz="2400" dirty="0">
                <a:latin typeface="+mn-lt"/>
              </a:endParaRPr>
            </a:p>
          </p:txBody>
        </p:sp>
      </p:grpSp>
      <p:cxnSp>
        <p:nvCxnSpPr>
          <p:cNvPr id="49" name="Conector Angulado 48">
            <a:extLst>
              <a:ext uri="{FF2B5EF4-FFF2-40B4-BE49-F238E27FC236}">
                <a16:creationId xmlns:a16="http://schemas.microsoft.com/office/drawing/2014/main" id="{D86FCA9C-66CC-E04D-B6F2-A3086978BEC9}"/>
              </a:ext>
            </a:extLst>
          </p:cNvPr>
          <p:cNvCxnSpPr/>
          <p:nvPr userDrawn="1"/>
        </p:nvCxnSpPr>
        <p:spPr bwMode="auto">
          <a:xfrm rot="5400000" flipH="1" flipV="1">
            <a:off x="6432407" y="3270702"/>
            <a:ext cx="34669" cy="1418071"/>
          </a:xfrm>
          <a:prstGeom prst="bentConnector4">
            <a:avLst>
              <a:gd name="adj1" fmla="val -659379"/>
              <a:gd name="adj2" fmla="val 74658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Conector Angulado 49">
            <a:extLst>
              <a:ext uri="{FF2B5EF4-FFF2-40B4-BE49-F238E27FC236}">
                <a16:creationId xmlns:a16="http://schemas.microsoft.com/office/drawing/2014/main" id="{35AA603F-C4F2-4C46-A0E1-A150163FDCFF}"/>
              </a:ext>
            </a:extLst>
          </p:cNvPr>
          <p:cNvCxnSpPr/>
          <p:nvPr userDrawn="1"/>
        </p:nvCxnSpPr>
        <p:spPr bwMode="auto">
          <a:xfrm rot="16200000" flipH="1">
            <a:off x="6076285" y="3200585"/>
            <a:ext cx="1605231" cy="52800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Conector Angulado 50">
            <a:extLst>
              <a:ext uri="{FF2B5EF4-FFF2-40B4-BE49-F238E27FC236}">
                <a16:creationId xmlns:a16="http://schemas.microsoft.com/office/drawing/2014/main" id="{CC21B4BC-9DB1-FB4C-9C05-89636F8E01B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966653" y="4823563"/>
            <a:ext cx="1398677" cy="38145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Conector Angulado 51">
            <a:extLst>
              <a:ext uri="{FF2B5EF4-FFF2-40B4-BE49-F238E27FC236}">
                <a16:creationId xmlns:a16="http://schemas.microsoft.com/office/drawing/2014/main" id="{1B3094BA-AA5F-CA4F-AEC9-1BBAAE31A0AB}"/>
              </a:ext>
            </a:extLst>
          </p:cNvPr>
          <p:cNvCxnSpPr/>
          <p:nvPr userDrawn="1"/>
        </p:nvCxnSpPr>
        <p:spPr bwMode="auto">
          <a:xfrm rot="5400000">
            <a:off x="7494905" y="3145195"/>
            <a:ext cx="1271526" cy="826491"/>
          </a:xfrm>
          <a:prstGeom prst="bentConnector3">
            <a:avLst>
              <a:gd name="adj1" fmla="val 20627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Conector Angulado 52">
            <a:extLst>
              <a:ext uri="{FF2B5EF4-FFF2-40B4-BE49-F238E27FC236}">
                <a16:creationId xmlns:a16="http://schemas.microsoft.com/office/drawing/2014/main" id="{9C580634-6DD3-EE42-8DAC-5CE0F95E8234}"/>
              </a:ext>
            </a:extLst>
          </p:cNvPr>
          <p:cNvCxnSpPr/>
          <p:nvPr userDrawn="1"/>
        </p:nvCxnSpPr>
        <p:spPr bwMode="auto">
          <a:xfrm rot="10800000" flipV="1">
            <a:off x="7768375" y="3488462"/>
            <a:ext cx="896836" cy="32153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Conector Angulado 53">
            <a:extLst>
              <a:ext uri="{FF2B5EF4-FFF2-40B4-BE49-F238E27FC236}">
                <a16:creationId xmlns:a16="http://schemas.microsoft.com/office/drawing/2014/main" id="{E8DB08B6-890C-F84C-8BE1-1E2B14E38BD2}"/>
              </a:ext>
            </a:extLst>
          </p:cNvPr>
          <p:cNvCxnSpPr/>
          <p:nvPr userDrawn="1"/>
        </p:nvCxnSpPr>
        <p:spPr bwMode="auto">
          <a:xfrm rot="10800000">
            <a:off x="7701598" y="4505681"/>
            <a:ext cx="1335101" cy="508610"/>
          </a:xfrm>
          <a:prstGeom prst="bentConnector3">
            <a:avLst>
              <a:gd name="adj1" fmla="val 25724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Conector Angulado 54">
            <a:extLst>
              <a:ext uri="{FF2B5EF4-FFF2-40B4-BE49-F238E27FC236}">
                <a16:creationId xmlns:a16="http://schemas.microsoft.com/office/drawing/2014/main" id="{5E93BED7-1092-3F44-B6D8-149F86101CC4}"/>
              </a:ext>
            </a:extLst>
          </p:cNvPr>
          <p:cNvCxnSpPr/>
          <p:nvPr userDrawn="1"/>
        </p:nvCxnSpPr>
        <p:spPr bwMode="auto">
          <a:xfrm rot="5400000">
            <a:off x="6367419" y="2781536"/>
            <a:ext cx="2441754" cy="23483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6" name="Grupo 55">
            <a:extLst>
              <a:ext uri="{FF2B5EF4-FFF2-40B4-BE49-F238E27FC236}">
                <a16:creationId xmlns:a16="http://schemas.microsoft.com/office/drawing/2014/main" id="{AD84D262-02D3-1044-8D93-A83A3F0ECFB4}"/>
              </a:ext>
            </a:extLst>
          </p:cNvPr>
          <p:cNvGrpSpPr/>
          <p:nvPr userDrawn="1"/>
        </p:nvGrpSpPr>
        <p:grpSpPr>
          <a:xfrm>
            <a:off x="6673156" y="4112406"/>
            <a:ext cx="1716558" cy="2745594"/>
            <a:chOff x="2435225" y="22552"/>
            <a:chExt cx="4273550" cy="6835448"/>
          </a:xfrm>
          <a:solidFill>
            <a:schemeClr val="tx1"/>
          </a:solidFill>
        </p:grpSpPr>
        <p:sp>
          <p:nvSpPr>
            <p:cNvPr id="57" name="Forma Livre 5">
              <a:extLst>
                <a:ext uri="{FF2B5EF4-FFF2-40B4-BE49-F238E27FC236}">
                  <a16:creationId xmlns:a16="http://schemas.microsoft.com/office/drawing/2014/main" id="{CFB55F6E-96AE-224F-81AC-D94D4F08A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126" y="22552"/>
              <a:ext cx="2317751" cy="634999"/>
            </a:xfrm>
            <a:custGeom>
              <a:avLst/>
              <a:gdLst>
                <a:gd name="T0" fmla="*/ 1460 w 1460"/>
                <a:gd name="T1" fmla="*/ 57 h 400"/>
                <a:gd name="T2" fmla="*/ 1460 w 1460"/>
                <a:gd name="T3" fmla="*/ 57 h 400"/>
                <a:gd name="T4" fmla="*/ 1458 w 1460"/>
                <a:gd name="T5" fmla="*/ 45 h 400"/>
                <a:gd name="T6" fmla="*/ 1454 w 1460"/>
                <a:gd name="T7" fmla="*/ 35 h 400"/>
                <a:gd name="T8" fmla="*/ 1449 w 1460"/>
                <a:gd name="T9" fmla="*/ 24 h 400"/>
                <a:gd name="T10" fmla="*/ 1443 w 1460"/>
                <a:gd name="T11" fmla="*/ 17 h 400"/>
                <a:gd name="T12" fmla="*/ 1434 w 1460"/>
                <a:gd name="T13" fmla="*/ 9 h 400"/>
                <a:gd name="T14" fmla="*/ 1424 w 1460"/>
                <a:gd name="T15" fmla="*/ 4 h 400"/>
                <a:gd name="T16" fmla="*/ 1413 w 1460"/>
                <a:gd name="T17" fmla="*/ 0 h 400"/>
                <a:gd name="T18" fmla="*/ 1402 w 1460"/>
                <a:gd name="T19" fmla="*/ 0 h 400"/>
                <a:gd name="T20" fmla="*/ 58 w 1460"/>
                <a:gd name="T21" fmla="*/ 0 h 400"/>
                <a:gd name="T22" fmla="*/ 58 w 1460"/>
                <a:gd name="T23" fmla="*/ 0 h 400"/>
                <a:gd name="T24" fmla="*/ 47 w 1460"/>
                <a:gd name="T25" fmla="*/ 0 h 400"/>
                <a:gd name="T26" fmla="*/ 35 w 1460"/>
                <a:gd name="T27" fmla="*/ 4 h 400"/>
                <a:gd name="T28" fmla="*/ 26 w 1460"/>
                <a:gd name="T29" fmla="*/ 9 h 400"/>
                <a:gd name="T30" fmla="*/ 17 w 1460"/>
                <a:gd name="T31" fmla="*/ 17 h 400"/>
                <a:gd name="T32" fmla="*/ 11 w 1460"/>
                <a:gd name="T33" fmla="*/ 24 h 400"/>
                <a:gd name="T34" fmla="*/ 4 w 1460"/>
                <a:gd name="T35" fmla="*/ 35 h 400"/>
                <a:gd name="T36" fmla="*/ 2 w 1460"/>
                <a:gd name="T37" fmla="*/ 45 h 400"/>
                <a:gd name="T38" fmla="*/ 0 w 1460"/>
                <a:gd name="T39" fmla="*/ 57 h 400"/>
                <a:gd name="T40" fmla="*/ 0 w 1460"/>
                <a:gd name="T41" fmla="*/ 400 h 400"/>
                <a:gd name="T42" fmla="*/ 1460 w 1460"/>
                <a:gd name="T43" fmla="*/ 400 h 400"/>
                <a:gd name="T44" fmla="*/ 1460 w 1460"/>
                <a:gd name="T45" fmla="*/ 5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0" h="400">
                  <a:moveTo>
                    <a:pt x="1460" y="57"/>
                  </a:moveTo>
                  <a:lnTo>
                    <a:pt x="1460" y="57"/>
                  </a:lnTo>
                  <a:lnTo>
                    <a:pt x="1458" y="45"/>
                  </a:lnTo>
                  <a:lnTo>
                    <a:pt x="1454" y="35"/>
                  </a:lnTo>
                  <a:lnTo>
                    <a:pt x="1449" y="24"/>
                  </a:lnTo>
                  <a:lnTo>
                    <a:pt x="1443" y="17"/>
                  </a:lnTo>
                  <a:lnTo>
                    <a:pt x="1434" y="9"/>
                  </a:lnTo>
                  <a:lnTo>
                    <a:pt x="1424" y="4"/>
                  </a:lnTo>
                  <a:lnTo>
                    <a:pt x="1413" y="0"/>
                  </a:lnTo>
                  <a:lnTo>
                    <a:pt x="1402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7" y="0"/>
                  </a:lnTo>
                  <a:lnTo>
                    <a:pt x="35" y="4"/>
                  </a:lnTo>
                  <a:lnTo>
                    <a:pt x="26" y="9"/>
                  </a:lnTo>
                  <a:lnTo>
                    <a:pt x="17" y="17"/>
                  </a:lnTo>
                  <a:lnTo>
                    <a:pt x="11" y="24"/>
                  </a:lnTo>
                  <a:lnTo>
                    <a:pt x="4" y="35"/>
                  </a:lnTo>
                  <a:lnTo>
                    <a:pt x="2" y="45"/>
                  </a:lnTo>
                  <a:lnTo>
                    <a:pt x="0" y="57"/>
                  </a:lnTo>
                  <a:lnTo>
                    <a:pt x="0" y="400"/>
                  </a:lnTo>
                  <a:lnTo>
                    <a:pt x="1460" y="400"/>
                  </a:lnTo>
                  <a:lnTo>
                    <a:pt x="146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v="urn:schemas-microsoft-com:mac:vml" xmlns:mc="http://schemas.openxmlformats.org/markup-compatibility/2006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  <p:sp>
          <p:nvSpPr>
            <p:cNvPr id="58" name="Forma Livre 6">
              <a:extLst>
                <a:ext uri="{FF2B5EF4-FFF2-40B4-BE49-F238E27FC236}">
                  <a16:creationId xmlns:a16="http://schemas.microsoft.com/office/drawing/2014/main" id="{B690F8CB-3C73-AC4D-8E2B-AF4B84240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225" y="5880100"/>
              <a:ext cx="4273550" cy="977900"/>
            </a:xfrm>
            <a:custGeom>
              <a:avLst/>
              <a:gdLst>
                <a:gd name="T0" fmla="*/ 2076 w 2692"/>
                <a:gd name="T1" fmla="*/ 4 h 616"/>
                <a:gd name="T2" fmla="*/ 616 w 2692"/>
                <a:gd name="T3" fmla="*/ 0 h 616"/>
                <a:gd name="T4" fmla="*/ 615 w 2692"/>
                <a:gd name="T5" fmla="*/ 32 h 616"/>
                <a:gd name="T6" fmla="*/ 609 w 2692"/>
                <a:gd name="T7" fmla="*/ 94 h 616"/>
                <a:gd name="T8" fmla="*/ 597 w 2692"/>
                <a:gd name="T9" fmla="*/ 154 h 616"/>
                <a:gd name="T10" fmla="*/ 579 w 2692"/>
                <a:gd name="T11" fmla="*/ 212 h 616"/>
                <a:gd name="T12" fmla="*/ 556 w 2692"/>
                <a:gd name="T13" fmla="*/ 267 h 616"/>
                <a:gd name="T14" fmla="*/ 526 w 2692"/>
                <a:gd name="T15" fmla="*/ 320 h 616"/>
                <a:gd name="T16" fmla="*/ 494 w 2692"/>
                <a:gd name="T17" fmla="*/ 369 h 616"/>
                <a:gd name="T18" fmla="*/ 456 w 2692"/>
                <a:gd name="T19" fmla="*/ 414 h 616"/>
                <a:gd name="T20" fmla="*/ 414 w 2692"/>
                <a:gd name="T21" fmla="*/ 456 h 616"/>
                <a:gd name="T22" fmla="*/ 368 w 2692"/>
                <a:gd name="T23" fmla="*/ 494 h 616"/>
                <a:gd name="T24" fmla="*/ 319 w 2692"/>
                <a:gd name="T25" fmla="*/ 527 h 616"/>
                <a:gd name="T26" fmla="*/ 266 w 2692"/>
                <a:gd name="T27" fmla="*/ 556 h 616"/>
                <a:gd name="T28" fmla="*/ 211 w 2692"/>
                <a:gd name="T29" fmla="*/ 579 h 616"/>
                <a:gd name="T30" fmla="*/ 153 w 2692"/>
                <a:gd name="T31" fmla="*/ 597 h 616"/>
                <a:gd name="T32" fmla="*/ 94 w 2692"/>
                <a:gd name="T33" fmla="*/ 610 h 616"/>
                <a:gd name="T34" fmla="*/ 31 w 2692"/>
                <a:gd name="T35" fmla="*/ 616 h 616"/>
                <a:gd name="T36" fmla="*/ 2692 w 2692"/>
                <a:gd name="T37" fmla="*/ 616 h 616"/>
                <a:gd name="T38" fmla="*/ 2660 w 2692"/>
                <a:gd name="T39" fmla="*/ 616 h 616"/>
                <a:gd name="T40" fmla="*/ 2598 w 2692"/>
                <a:gd name="T41" fmla="*/ 610 h 616"/>
                <a:gd name="T42" fmla="*/ 2538 w 2692"/>
                <a:gd name="T43" fmla="*/ 597 h 616"/>
                <a:gd name="T44" fmla="*/ 2480 w 2692"/>
                <a:gd name="T45" fmla="*/ 579 h 616"/>
                <a:gd name="T46" fmla="*/ 2424 w 2692"/>
                <a:gd name="T47" fmla="*/ 556 h 616"/>
                <a:gd name="T48" fmla="*/ 2372 w 2692"/>
                <a:gd name="T49" fmla="*/ 527 h 616"/>
                <a:gd name="T50" fmla="*/ 2323 w 2692"/>
                <a:gd name="T51" fmla="*/ 494 h 616"/>
                <a:gd name="T52" fmla="*/ 2278 w 2692"/>
                <a:gd name="T53" fmla="*/ 456 h 616"/>
                <a:gd name="T54" fmla="*/ 2235 w 2692"/>
                <a:gd name="T55" fmla="*/ 414 h 616"/>
                <a:gd name="T56" fmla="*/ 2198 w 2692"/>
                <a:gd name="T57" fmla="*/ 369 h 616"/>
                <a:gd name="T58" fmla="*/ 2164 w 2692"/>
                <a:gd name="T59" fmla="*/ 320 h 616"/>
                <a:gd name="T60" fmla="*/ 2136 w 2692"/>
                <a:gd name="T61" fmla="*/ 267 h 616"/>
                <a:gd name="T62" fmla="*/ 2113 w 2692"/>
                <a:gd name="T63" fmla="*/ 212 h 616"/>
                <a:gd name="T64" fmla="*/ 2095 w 2692"/>
                <a:gd name="T65" fmla="*/ 154 h 616"/>
                <a:gd name="T66" fmla="*/ 2082 w 2692"/>
                <a:gd name="T67" fmla="*/ 94 h 616"/>
                <a:gd name="T68" fmla="*/ 2076 w 2692"/>
                <a:gd name="T69" fmla="*/ 32 h 616"/>
                <a:gd name="T70" fmla="*/ 2076 w 2692"/>
                <a:gd name="T71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92" h="616">
                  <a:moveTo>
                    <a:pt x="2076" y="0"/>
                  </a:moveTo>
                  <a:lnTo>
                    <a:pt x="2076" y="4"/>
                  </a:lnTo>
                  <a:lnTo>
                    <a:pt x="616" y="4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615" y="32"/>
                  </a:lnTo>
                  <a:lnTo>
                    <a:pt x="613" y="63"/>
                  </a:lnTo>
                  <a:lnTo>
                    <a:pt x="609" y="94"/>
                  </a:lnTo>
                  <a:lnTo>
                    <a:pt x="604" y="125"/>
                  </a:lnTo>
                  <a:lnTo>
                    <a:pt x="597" y="154"/>
                  </a:lnTo>
                  <a:lnTo>
                    <a:pt x="588" y="184"/>
                  </a:lnTo>
                  <a:lnTo>
                    <a:pt x="579" y="212"/>
                  </a:lnTo>
                  <a:lnTo>
                    <a:pt x="567" y="240"/>
                  </a:lnTo>
                  <a:lnTo>
                    <a:pt x="556" y="267"/>
                  </a:lnTo>
                  <a:lnTo>
                    <a:pt x="542" y="294"/>
                  </a:lnTo>
                  <a:lnTo>
                    <a:pt x="526" y="320"/>
                  </a:lnTo>
                  <a:lnTo>
                    <a:pt x="511" y="345"/>
                  </a:lnTo>
                  <a:lnTo>
                    <a:pt x="494" y="369"/>
                  </a:lnTo>
                  <a:lnTo>
                    <a:pt x="475" y="392"/>
                  </a:lnTo>
                  <a:lnTo>
                    <a:pt x="456" y="414"/>
                  </a:lnTo>
                  <a:lnTo>
                    <a:pt x="435" y="436"/>
                  </a:lnTo>
                  <a:lnTo>
                    <a:pt x="414" y="456"/>
                  </a:lnTo>
                  <a:lnTo>
                    <a:pt x="391" y="476"/>
                  </a:lnTo>
                  <a:lnTo>
                    <a:pt x="368" y="494"/>
                  </a:lnTo>
                  <a:lnTo>
                    <a:pt x="345" y="512"/>
                  </a:lnTo>
                  <a:lnTo>
                    <a:pt x="319" y="527"/>
                  </a:lnTo>
                  <a:lnTo>
                    <a:pt x="293" y="543"/>
                  </a:lnTo>
                  <a:lnTo>
                    <a:pt x="266" y="556"/>
                  </a:lnTo>
                  <a:lnTo>
                    <a:pt x="239" y="568"/>
                  </a:lnTo>
                  <a:lnTo>
                    <a:pt x="211" y="579"/>
                  </a:lnTo>
                  <a:lnTo>
                    <a:pt x="183" y="589"/>
                  </a:lnTo>
                  <a:lnTo>
                    <a:pt x="153" y="597"/>
                  </a:lnTo>
                  <a:lnTo>
                    <a:pt x="124" y="604"/>
                  </a:lnTo>
                  <a:lnTo>
                    <a:pt x="94" y="610"/>
                  </a:lnTo>
                  <a:lnTo>
                    <a:pt x="63" y="613"/>
                  </a:lnTo>
                  <a:lnTo>
                    <a:pt x="31" y="616"/>
                  </a:lnTo>
                  <a:lnTo>
                    <a:pt x="0" y="616"/>
                  </a:lnTo>
                  <a:lnTo>
                    <a:pt x="2692" y="616"/>
                  </a:lnTo>
                  <a:lnTo>
                    <a:pt x="2692" y="616"/>
                  </a:lnTo>
                  <a:lnTo>
                    <a:pt x="2660" y="616"/>
                  </a:lnTo>
                  <a:lnTo>
                    <a:pt x="2629" y="613"/>
                  </a:lnTo>
                  <a:lnTo>
                    <a:pt x="2598" y="610"/>
                  </a:lnTo>
                  <a:lnTo>
                    <a:pt x="2567" y="604"/>
                  </a:lnTo>
                  <a:lnTo>
                    <a:pt x="2538" y="597"/>
                  </a:lnTo>
                  <a:lnTo>
                    <a:pt x="2508" y="589"/>
                  </a:lnTo>
                  <a:lnTo>
                    <a:pt x="2480" y="579"/>
                  </a:lnTo>
                  <a:lnTo>
                    <a:pt x="2451" y="568"/>
                  </a:lnTo>
                  <a:lnTo>
                    <a:pt x="2424" y="556"/>
                  </a:lnTo>
                  <a:lnTo>
                    <a:pt x="2399" y="543"/>
                  </a:lnTo>
                  <a:lnTo>
                    <a:pt x="2372" y="527"/>
                  </a:lnTo>
                  <a:lnTo>
                    <a:pt x="2347" y="512"/>
                  </a:lnTo>
                  <a:lnTo>
                    <a:pt x="2323" y="494"/>
                  </a:lnTo>
                  <a:lnTo>
                    <a:pt x="2300" y="476"/>
                  </a:lnTo>
                  <a:lnTo>
                    <a:pt x="2278" y="456"/>
                  </a:lnTo>
                  <a:lnTo>
                    <a:pt x="2256" y="436"/>
                  </a:lnTo>
                  <a:lnTo>
                    <a:pt x="2235" y="414"/>
                  </a:lnTo>
                  <a:lnTo>
                    <a:pt x="2216" y="392"/>
                  </a:lnTo>
                  <a:lnTo>
                    <a:pt x="2198" y="369"/>
                  </a:lnTo>
                  <a:lnTo>
                    <a:pt x="2181" y="345"/>
                  </a:lnTo>
                  <a:lnTo>
                    <a:pt x="2164" y="320"/>
                  </a:lnTo>
                  <a:lnTo>
                    <a:pt x="2150" y="294"/>
                  </a:lnTo>
                  <a:lnTo>
                    <a:pt x="2136" y="267"/>
                  </a:lnTo>
                  <a:lnTo>
                    <a:pt x="2123" y="240"/>
                  </a:lnTo>
                  <a:lnTo>
                    <a:pt x="2113" y="212"/>
                  </a:lnTo>
                  <a:lnTo>
                    <a:pt x="2103" y="184"/>
                  </a:lnTo>
                  <a:lnTo>
                    <a:pt x="2095" y="154"/>
                  </a:lnTo>
                  <a:lnTo>
                    <a:pt x="2088" y="125"/>
                  </a:lnTo>
                  <a:lnTo>
                    <a:pt x="2082" y="94"/>
                  </a:lnTo>
                  <a:lnTo>
                    <a:pt x="2078" y="63"/>
                  </a:lnTo>
                  <a:lnTo>
                    <a:pt x="2076" y="32"/>
                  </a:lnTo>
                  <a:lnTo>
                    <a:pt x="2076" y="0"/>
                  </a:lnTo>
                  <a:lnTo>
                    <a:pt x="20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v="urn:schemas-microsoft-com:mac:vml" xmlns:mc="http://schemas.openxmlformats.org/markup-compatibility/2006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  <p:sp>
          <p:nvSpPr>
            <p:cNvPr id="59" name="Retângulo 7">
              <a:extLst>
                <a:ext uri="{FF2B5EF4-FFF2-40B4-BE49-F238E27FC236}">
                  <a16:creationId xmlns:a16="http://schemas.microsoft.com/office/drawing/2014/main" id="{4C3A2CA9-C71F-AD43-9756-904374EFC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126" y="646276"/>
              <a:ext cx="2317751" cy="52514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mv="urn:schemas-microsoft-com:mac:vml" xmlns:mc="http://schemas.openxmlformats.org/markup-compatibility/2006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atin typeface="+mn-lt"/>
              </a:endParaRP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5487250A-E54A-2C43-AD9C-AD66A266D97E}"/>
              </a:ext>
            </a:extLst>
          </p:cNvPr>
          <p:cNvSpPr/>
          <p:nvPr userDrawn="1"/>
        </p:nvSpPr>
        <p:spPr bwMode="auto">
          <a:xfrm>
            <a:off x="4567976" y="4163924"/>
            <a:ext cx="1398677" cy="1398677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000" dirty="0">
              <a:latin typeface="+mn-lt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17ACE2F-6065-9749-80C4-B354D9808D0C}"/>
              </a:ext>
            </a:extLst>
          </p:cNvPr>
          <p:cNvSpPr/>
          <p:nvPr userDrawn="1"/>
        </p:nvSpPr>
        <p:spPr bwMode="auto">
          <a:xfrm>
            <a:off x="5041368" y="2598395"/>
            <a:ext cx="1398677" cy="1398677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A4FCCCF-FDB1-1A42-852B-BC84435F4D69}"/>
              </a:ext>
            </a:extLst>
          </p:cNvPr>
          <p:cNvSpPr/>
          <p:nvPr userDrawn="1"/>
        </p:nvSpPr>
        <p:spPr bwMode="auto">
          <a:xfrm>
            <a:off x="8665212" y="2789124"/>
            <a:ext cx="1398677" cy="1398677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9CAB780-98D6-FE4E-AAE2-F4E31D2DBC56}"/>
              </a:ext>
            </a:extLst>
          </p:cNvPr>
          <p:cNvSpPr/>
          <p:nvPr userDrawn="1"/>
        </p:nvSpPr>
        <p:spPr bwMode="auto">
          <a:xfrm>
            <a:off x="9036699" y="4314954"/>
            <a:ext cx="1398677" cy="1398677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19CDF1E-1C86-FA4B-ABCE-DA00BA7A2A86}"/>
              </a:ext>
            </a:extLst>
          </p:cNvPr>
          <p:cNvSpPr/>
          <p:nvPr userDrawn="1"/>
        </p:nvSpPr>
        <p:spPr bwMode="auto">
          <a:xfrm>
            <a:off x="5915560" y="1263295"/>
            <a:ext cx="1398677" cy="1398677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F362301-81AC-1749-8A81-29BA42D903AA}"/>
              </a:ext>
            </a:extLst>
          </p:cNvPr>
          <p:cNvSpPr/>
          <p:nvPr userDrawn="1"/>
        </p:nvSpPr>
        <p:spPr bwMode="auto">
          <a:xfrm>
            <a:off x="7844576" y="1524001"/>
            <a:ext cx="1398677" cy="1398677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C61450C-EA2E-6B4F-844E-B306BBD10FF7}"/>
              </a:ext>
            </a:extLst>
          </p:cNvPr>
          <p:cNvSpPr/>
          <p:nvPr userDrawn="1"/>
        </p:nvSpPr>
        <p:spPr bwMode="auto">
          <a:xfrm>
            <a:off x="7006376" y="279401"/>
            <a:ext cx="1398677" cy="1398677"/>
          </a:xfrm>
          <a:prstGeom prst="ellipse">
            <a:avLst/>
          </a:prstGeom>
          <a:solidFill>
            <a:srgbClr val="C9E34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2000" dirty="0">
              <a:latin typeface="+mn-lt"/>
            </a:endParaRP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61ADC0EC-6490-1840-A8F8-59B414595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3533" y="47345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Texto 16">
            <a:extLst>
              <a:ext uri="{FF2B5EF4-FFF2-40B4-BE49-F238E27FC236}">
                <a16:creationId xmlns:a16="http://schemas.microsoft.com/office/drawing/2014/main" id="{FCC847DA-25EA-4F4B-9A7E-F7D8C0F229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20733" y="3206355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Texto 16">
            <a:extLst>
              <a:ext uri="{FF2B5EF4-FFF2-40B4-BE49-F238E27FC236}">
                <a16:creationId xmlns:a16="http://schemas.microsoft.com/office/drawing/2014/main" id="{2509A5AD-1983-DF46-B2BC-24351BB75A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8933" y="1921615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27" name="Espaço Reservado para Texto 16">
            <a:extLst>
              <a:ext uri="{FF2B5EF4-FFF2-40B4-BE49-F238E27FC236}">
                <a16:creationId xmlns:a16="http://schemas.microsoft.com/office/drawing/2014/main" id="{B99E3DC2-D51A-3A46-AF04-BCA8C8816B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34200" y="83820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29" name="Espaço Reservado para Texto 16">
            <a:extLst>
              <a:ext uri="{FF2B5EF4-FFF2-40B4-BE49-F238E27FC236}">
                <a16:creationId xmlns:a16="http://schemas.microsoft.com/office/drawing/2014/main" id="{DEB6100F-A88E-4044-AABA-AADE6C5110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0133" y="21437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31" name="Espaço Reservado para Texto 16">
            <a:extLst>
              <a:ext uri="{FF2B5EF4-FFF2-40B4-BE49-F238E27FC236}">
                <a16:creationId xmlns:a16="http://schemas.microsoft.com/office/drawing/2014/main" id="{5DC2E5E4-0F5B-4C40-9A9C-EA67D97C2DC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10600" y="34391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33" name="Espaço Reservado para Texto 16">
            <a:extLst>
              <a:ext uri="{FF2B5EF4-FFF2-40B4-BE49-F238E27FC236}">
                <a16:creationId xmlns:a16="http://schemas.microsoft.com/office/drawing/2014/main" id="{B0D479E3-D54D-E347-92A4-6121706B50F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83133" y="48869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pt-BR"/>
              <a:t>Clique para editar os estilos de texto Mestres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093FF101-5280-E843-B4C6-7CDFE363CD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46600" y="51308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CACF73E7-5838-894B-8D43-F597EA13D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0733" y="35814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Texto 18">
            <a:extLst>
              <a:ext uri="{FF2B5EF4-FFF2-40B4-BE49-F238E27FC236}">
                <a16:creationId xmlns:a16="http://schemas.microsoft.com/office/drawing/2014/main" id="{85B764EF-3461-D744-8CB5-3827CFFAC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58933" y="2286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28" name="Espaço Reservado para Texto 18">
            <a:extLst>
              <a:ext uri="{FF2B5EF4-FFF2-40B4-BE49-F238E27FC236}">
                <a16:creationId xmlns:a16="http://schemas.microsoft.com/office/drawing/2014/main" id="{5AC1DB57-31F8-2642-8478-66B1F260B7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4200" y="12192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30" name="Espaço Reservado para Texto 18">
            <a:extLst>
              <a:ext uri="{FF2B5EF4-FFF2-40B4-BE49-F238E27FC236}">
                <a16:creationId xmlns:a16="http://schemas.microsoft.com/office/drawing/2014/main" id="{94AB423B-0440-F94D-BC6D-C0DE9B6040F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48600" y="2540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21825D6A-077B-C543-9FD9-0BF4439E542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10600" y="38354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AD95572F-76E9-EE44-8208-F41859309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991600" y="5334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77481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C81368-A1D1-4130-A7AA-C81582F3A5F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73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C81368-A1D1-4130-A7AA-C81582F3A5F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054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C81368-A1D1-4130-A7AA-C81582F3A5F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71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C81368-A1D1-4130-A7AA-C81582F3A5F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689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C81368-A1D1-4130-A7AA-C81582F3A5F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173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C95E-F26A-4E82-9192-DA6C21D82733}" type="datetimeFigureOut">
              <a:rPr lang="pt-BR" smtClean="0"/>
              <a:t>14/03/2021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DC550-6150-4DC6-ABFF-94400370C8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32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C81368-A1D1-4130-A7AA-C81582F3A5F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681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C81368-A1D1-4130-A7AA-C81582F3A5F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341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AC81368-A1D1-4130-A7AA-C81582F3A5F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00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2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" r="2681"/>
          <a:stretch/>
        </p:blipFill>
        <p:spPr>
          <a:xfrm>
            <a:off x="3935760" y="1414872"/>
            <a:ext cx="4536504" cy="418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70D2BB-B031-4270-A299-CD397BB1D7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27648" y="1916832"/>
            <a:ext cx="7488832" cy="2736304"/>
          </a:xfrm>
        </p:spPr>
        <p:txBody>
          <a:bodyPr>
            <a:no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pt-BR" sz="4000" dirty="0" smtClean="0">
                <a:solidFill>
                  <a:schemeClr val="accent6">
                    <a:lumMod val="50000"/>
                  </a:schemeClr>
                </a:solidFill>
              </a:rPr>
              <a:t>Assinatura para Indústrias;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pt-BR" sz="4000" dirty="0" smtClean="0">
                <a:solidFill>
                  <a:schemeClr val="accent6">
                    <a:lumMod val="50000"/>
                  </a:schemeClr>
                </a:solidFill>
              </a:rPr>
              <a:t>Marketing/Propagandas;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pt-BR" sz="4000" dirty="0" smtClean="0">
                <a:solidFill>
                  <a:schemeClr val="accent6">
                    <a:lumMod val="50000"/>
                  </a:schemeClr>
                </a:solidFill>
              </a:rPr>
              <a:t>Incentivo governamental;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pt-BR" sz="4000" dirty="0" smtClean="0">
                <a:solidFill>
                  <a:schemeClr val="accent6">
                    <a:lumMod val="50000"/>
                  </a:schemeClr>
                </a:solidFill>
              </a:rPr>
              <a:t>Incentivo Fiscal pela Lei Kandir;</a:t>
            </a:r>
            <a:endParaRPr lang="pt-BR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5" r="20420" b="32016"/>
          <a:stretch/>
        </p:blipFill>
        <p:spPr>
          <a:xfrm>
            <a:off x="11327904" y="0"/>
            <a:ext cx="864096" cy="93610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34" y="5493356"/>
            <a:ext cx="12222934" cy="1387311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291753" y="1340768"/>
            <a:ext cx="2232248" cy="42864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99D4513-EE96-41A4-913A-9FCD8B0C938C}"/>
              </a:ext>
            </a:extLst>
          </p:cNvPr>
          <p:cNvSpPr txBox="1"/>
          <p:nvPr/>
        </p:nvSpPr>
        <p:spPr>
          <a:xfrm flipH="1">
            <a:off x="291753" y="3186804"/>
            <a:ext cx="22322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45720" tIns="18288" rIns="27432" bIns="18288" rtlCol="0">
            <a:noAutofit/>
          </a:bodyPr>
          <a:lstStyle>
            <a:lvl1pPr indent="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dirty="0" smtClean="0">
                <a:solidFill>
                  <a:schemeClr val="accent6">
                    <a:lumMod val="50000"/>
                  </a:schemeClr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pt-BR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VENDA</a:t>
            </a:r>
            <a:endParaRPr lang="pt-BR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911424" y="1566090"/>
            <a:ext cx="924328" cy="9378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9D4513-EE96-41A4-913A-9FCD8B0C938C}"/>
              </a:ext>
            </a:extLst>
          </p:cNvPr>
          <p:cNvSpPr txBox="1"/>
          <p:nvPr/>
        </p:nvSpPr>
        <p:spPr>
          <a:xfrm flipH="1">
            <a:off x="1033667" y="1707536"/>
            <a:ext cx="6480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45720" tIns="18288" rIns="27432" bIns="18288" rtlCol="0">
            <a:noAutofit/>
          </a:bodyPr>
          <a:lstStyle>
            <a:lvl1pPr indent="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dirty="0" smtClean="0">
                <a:solidFill>
                  <a:schemeClr val="accent6">
                    <a:lumMod val="50000"/>
                  </a:schemeClr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pt-BR" sz="54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V</a:t>
            </a:r>
            <a:endParaRPr lang="pt-BR" sz="540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39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ciclagem: Como separar o lixo corretamente na sua casa? – Sallêto Móveis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" r="2681"/>
          <a:stretch/>
        </p:blipFill>
        <p:spPr>
          <a:xfrm>
            <a:off x="3935760" y="1414872"/>
            <a:ext cx="4536504" cy="418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9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166">
            <a:extLst>
              <a:ext uri="{FF2B5EF4-FFF2-40B4-BE49-F238E27FC236}">
                <a16:creationId xmlns:a16="http://schemas.microsoft.com/office/drawing/2014/main" id="{008EF577-57DA-AC49-AD61-1785C58C635A}"/>
              </a:ext>
            </a:extLst>
          </p:cNvPr>
          <p:cNvSpPr txBox="1">
            <a:spLocks/>
          </p:cNvSpPr>
          <p:nvPr/>
        </p:nvSpPr>
        <p:spPr>
          <a:xfrm>
            <a:off x="3935760" y="1560872"/>
            <a:ext cx="4413249" cy="3308288"/>
          </a:xfrm>
          <a:prstGeom prst="rect">
            <a:avLst/>
          </a:prstGeom>
        </p:spPr>
        <p:txBody>
          <a:bodyPr rtlCol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 Flávia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Eduarda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Ewerton Ferreira Cruz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Guilherme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pt-BR" sz="2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Kevin</a:t>
            </a:r>
          </a:p>
          <a:p>
            <a:pPr>
              <a:buClr>
                <a:schemeClr val="accent6">
                  <a:lumMod val="50000"/>
                </a:schemeClr>
              </a:buClr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56"/>
          <a:stretch/>
        </p:blipFill>
        <p:spPr>
          <a:xfrm>
            <a:off x="5219772" y="5390155"/>
            <a:ext cx="1752455" cy="1459323"/>
          </a:xfrm>
          <a:prstGeom prst="rect">
            <a:avLst/>
          </a:prstGeom>
        </p:spPr>
      </p:pic>
      <p:sp>
        <p:nvSpPr>
          <p:cNvPr id="7" name="Espaço Reservado para Texto 166">
            <a:extLst>
              <a:ext uri="{FF2B5EF4-FFF2-40B4-BE49-F238E27FC236}">
                <a16:creationId xmlns:a16="http://schemas.microsoft.com/office/drawing/2014/main" id="{008EF577-57DA-AC49-AD61-1785C58C635A}"/>
              </a:ext>
            </a:extLst>
          </p:cNvPr>
          <p:cNvSpPr txBox="1">
            <a:spLocks/>
          </p:cNvSpPr>
          <p:nvPr/>
        </p:nvSpPr>
        <p:spPr>
          <a:xfrm>
            <a:off x="4007768" y="764704"/>
            <a:ext cx="4917305" cy="416238"/>
          </a:xfrm>
          <a:prstGeom prst="rect">
            <a:avLst/>
          </a:prstGeom>
        </p:spPr>
        <p:txBody>
          <a:bodyPr rtlCol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3500" b="1" dirty="0" smtClean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Equipe</a:t>
            </a:r>
          </a:p>
        </p:txBody>
      </p:sp>
      <p:sp>
        <p:nvSpPr>
          <p:cNvPr id="8" name="Espaço Reservado para Texto 166">
            <a:extLst>
              <a:ext uri="{FF2B5EF4-FFF2-40B4-BE49-F238E27FC236}">
                <a16:creationId xmlns:a16="http://schemas.microsoft.com/office/drawing/2014/main" id="{008EF577-57DA-AC49-AD61-1785C58C635A}"/>
              </a:ext>
            </a:extLst>
          </p:cNvPr>
          <p:cNvSpPr txBox="1">
            <a:spLocks/>
          </p:cNvSpPr>
          <p:nvPr/>
        </p:nvSpPr>
        <p:spPr>
          <a:xfrm>
            <a:off x="3935760" y="880727"/>
            <a:ext cx="4917305" cy="416238"/>
          </a:xfrm>
          <a:prstGeom prst="rect">
            <a:avLst/>
          </a:prstGeom>
        </p:spPr>
        <p:txBody>
          <a:bodyPr rtlCol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3500" b="1" dirty="0" smtClean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______________________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679" y="0"/>
            <a:ext cx="2633321" cy="6858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3609"/>
            <a:ext cx="2633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7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Espaço Reservado para Texto 154">
            <a:extLst>
              <a:ext uri="{FF2B5EF4-FFF2-40B4-BE49-F238E27FC236}">
                <a16:creationId xmlns:a16="http://schemas.microsoft.com/office/drawing/2014/main" id="{FB5E3952-AA46-4545-B819-BE296D4281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5880" y="3121223"/>
            <a:ext cx="1400165" cy="313932"/>
          </a:xfrm>
        </p:spPr>
        <p:txBody>
          <a:bodyPr rtlCol="0"/>
          <a:lstStyle/>
          <a:p>
            <a:pPr algn="ctr" rtl="0"/>
            <a:r>
              <a:rPr lang="pt-BR" sz="16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BENEFÍCIOS</a:t>
            </a:r>
            <a:endParaRPr lang="pt-BR" sz="16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2" name="Espaço Reservado para Texto 151">
            <a:extLst>
              <a:ext uri="{FF2B5EF4-FFF2-40B4-BE49-F238E27FC236}">
                <a16:creationId xmlns:a16="http://schemas.microsoft.com/office/drawing/2014/main" id="{62964362-2916-FD47-9348-BE7D044714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12053" y="4690126"/>
            <a:ext cx="1400165" cy="313932"/>
          </a:xfrm>
        </p:spPr>
        <p:txBody>
          <a:bodyPr rtlCol="0"/>
          <a:lstStyle/>
          <a:p>
            <a:pPr algn="ctr" rtl="0"/>
            <a:r>
              <a:rPr lang="pt-BR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DETALHES</a:t>
            </a:r>
            <a:endParaRPr lang="pt-BR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7" name="Espaço Reservado para Texto 156">
            <a:extLst>
              <a:ext uri="{FF2B5EF4-FFF2-40B4-BE49-F238E27FC236}">
                <a16:creationId xmlns:a16="http://schemas.microsoft.com/office/drawing/2014/main" id="{52D7855F-94AB-7747-B3D4-4850B7AC4D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4381" y="1754797"/>
            <a:ext cx="1352789" cy="313932"/>
          </a:xfrm>
        </p:spPr>
        <p:txBody>
          <a:bodyPr rtlCol="0"/>
          <a:lstStyle/>
          <a:p>
            <a:pPr algn="ctr" rtl="0"/>
            <a:r>
              <a:rPr lang="pt-BR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SLOGAN</a:t>
            </a:r>
            <a:endParaRPr lang="pt-BR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1" name="Espaço Reservado para Texto 160">
            <a:extLst>
              <a:ext uri="{FF2B5EF4-FFF2-40B4-BE49-F238E27FC236}">
                <a16:creationId xmlns:a16="http://schemas.microsoft.com/office/drawing/2014/main" id="{D6BAA41B-ADA6-4F4F-8AE0-F97CD6618C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36113" y="2062574"/>
            <a:ext cx="1400165" cy="313932"/>
          </a:xfrm>
        </p:spPr>
        <p:txBody>
          <a:bodyPr rtlCol="0"/>
          <a:lstStyle/>
          <a:p>
            <a:pPr algn="ctr" rtl="0"/>
            <a:r>
              <a:rPr lang="pt-BR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CLIENTES</a:t>
            </a:r>
            <a:endParaRPr lang="pt-BR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5" name="Espaço Reservado para Texto 164">
            <a:extLst>
              <a:ext uri="{FF2B5EF4-FFF2-40B4-BE49-F238E27FC236}">
                <a16:creationId xmlns:a16="http://schemas.microsoft.com/office/drawing/2014/main" id="{451DBFB9-279F-A840-80C6-2F0CEE8FFC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032422" y="4842300"/>
            <a:ext cx="1400165" cy="313932"/>
          </a:xfrm>
        </p:spPr>
        <p:txBody>
          <a:bodyPr rtlCol="0"/>
          <a:lstStyle/>
          <a:p>
            <a:pPr algn="ctr" rtl="0"/>
            <a:r>
              <a:rPr lang="pt-BR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VENDA</a:t>
            </a:r>
            <a:endParaRPr lang="pt-BR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9" name="Espaço Reservado para Texto 158">
            <a:extLst>
              <a:ext uri="{FF2B5EF4-FFF2-40B4-BE49-F238E27FC236}">
                <a16:creationId xmlns:a16="http://schemas.microsoft.com/office/drawing/2014/main" id="{2CB29981-D477-EB47-8A9B-CB977C238E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32104" y="782409"/>
            <a:ext cx="1352789" cy="307777"/>
          </a:xfrm>
        </p:spPr>
        <p:txBody>
          <a:bodyPr rtlCol="0"/>
          <a:lstStyle/>
          <a:p>
            <a:pPr algn="ctr" rtl="0"/>
            <a:r>
              <a:rPr lang="pt-BR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NOME</a:t>
            </a:r>
          </a:p>
        </p:txBody>
      </p:sp>
      <p:sp>
        <p:nvSpPr>
          <p:cNvPr id="163" name="Espaço Reservado para Texto 162">
            <a:extLst>
              <a:ext uri="{FF2B5EF4-FFF2-40B4-BE49-F238E27FC236}">
                <a16:creationId xmlns:a16="http://schemas.microsoft.com/office/drawing/2014/main" id="{B7AADBC1-2218-0B44-8A6C-00FC3A8714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72382" y="3310948"/>
            <a:ext cx="1400165" cy="307777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DESTAQUE</a:t>
            </a:r>
            <a:endParaRPr lang="pt-BR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3609"/>
            <a:ext cx="2633321" cy="685800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56"/>
          <a:stretch/>
        </p:blipFill>
        <p:spPr>
          <a:xfrm>
            <a:off x="10632504" y="0"/>
            <a:ext cx="1536868" cy="127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7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679" y="0"/>
            <a:ext cx="2633321" cy="6858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5" r="20420" b="32016"/>
          <a:stretch/>
        </p:blipFill>
        <p:spPr>
          <a:xfrm>
            <a:off x="0" y="13638"/>
            <a:ext cx="864096" cy="936104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91753" y="1340768"/>
            <a:ext cx="2232248" cy="4286472"/>
          </a:xfrm>
          <a:prstGeom prst="rect">
            <a:avLst/>
          </a:prstGeom>
          <a:solidFill>
            <a:srgbClr val="C9E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9D4513-EE96-41A4-913A-9FCD8B0C938C}"/>
              </a:ext>
            </a:extLst>
          </p:cNvPr>
          <p:cNvSpPr txBox="1"/>
          <p:nvPr/>
        </p:nvSpPr>
        <p:spPr>
          <a:xfrm flipH="1">
            <a:off x="291753" y="3186804"/>
            <a:ext cx="22322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45720" tIns="18288" rIns="27432" bIns="18288" rtlCol="0">
            <a:noAutofit/>
          </a:bodyPr>
          <a:lstStyle>
            <a:lvl1pPr indent="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dirty="0" smtClean="0">
                <a:solidFill>
                  <a:schemeClr val="accent6">
                    <a:lumMod val="50000"/>
                  </a:schemeClr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pt-BR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</a:t>
            </a:r>
            <a:endParaRPr lang="pt-BR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Elipse 6"/>
          <p:cNvSpPr/>
          <p:nvPr/>
        </p:nvSpPr>
        <p:spPr>
          <a:xfrm>
            <a:off x="911424" y="1566090"/>
            <a:ext cx="924328" cy="9378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99D4513-EE96-41A4-913A-9FCD8B0C938C}"/>
              </a:ext>
            </a:extLst>
          </p:cNvPr>
          <p:cNvSpPr txBox="1"/>
          <p:nvPr/>
        </p:nvSpPr>
        <p:spPr>
          <a:xfrm flipH="1">
            <a:off x="1033667" y="1707536"/>
            <a:ext cx="6480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45720" tIns="18288" rIns="27432" bIns="18288" rtlCol="0">
            <a:noAutofit/>
          </a:bodyPr>
          <a:lstStyle>
            <a:lvl1pPr indent="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dirty="0" smtClean="0">
                <a:solidFill>
                  <a:schemeClr val="accent6">
                    <a:lumMod val="50000"/>
                  </a:schemeClr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pt-BR" sz="5400" dirty="0">
                <a:ln w="0"/>
                <a:solidFill>
                  <a:srgbClr val="C9E34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N</a:t>
            </a:r>
            <a:endParaRPr lang="pt-BR" sz="5400" dirty="0">
              <a:ln w="0"/>
              <a:solidFill>
                <a:srgbClr val="C9E34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39" r="2681" b="6320"/>
          <a:stretch/>
        </p:blipFill>
        <p:spPr>
          <a:xfrm>
            <a:off x="3359696" y="2924944"/>
            <a:ext cx="5893864" cy="93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0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679" y="0"/>
            <a:ext cx="2633321" cy="6858000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D30AE7-8530-4760-B463-FDBA1B7C4B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43672" y="2608418"/>
            <a:ext cx="5760640" cy="1231380"/>
          </a:xfrm>
          <a:noFill/>
          <a:ln w="9525">
            <a:noFill/>
            <a:miter lim="800000"/>
            <a:headEnd/>
            <a:tailEnd/>
          </a:ln>
        </p:spPr>
        <p:txBody>
          <a:bodyPr vert="horz" lIns="45720" tIns="18288" rIns="27432" bIns="18288" rtlCol="0">
            <a:noAutofit/>
          </a:bodyPr>
          <a:lstStyle/>
          <a:p>
            <a:pPr algn="just"/>
            <a:r>
              <a:rPr lang="pt-BR" sz="4500" dirty="0" smtClean="0">
                <a:solidFill>
                  <a:schemeClr val="accent6">
                    <a:lumMod val="50000"/>
                  </a:schemeClr>
                </a:solidFill>
              </a:rPr>
              <a:t>RECICLANDO DE FORMA ÁGIL COM PARCERIAS</a:t>
            </a:r>
            <a:endParaRPr lang="pt-BR" sz="4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5" r="20420" b="32016"/>
          <a:stretch/>
        </p:blipFill>
        <p:spPr>
          <a:xfrm>
            <a:off x="0" y="5941027"/>
            <a:ext cx="864096" cy="93610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291753" y="1340768"/>
            <a:ext cx="2232248" cy="4286472"/>
          </a:xfrm>
          <a:prstGeom prst="rect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9D4513-EE96-41A4-913A-9FCD8B0C938C}"/>
              </a:ext>
            </a:extLst>
          </p:cNvPr>
          <p:cNvSpPr txBox="1"/>
          <p:nvPr/>
        </p:nvSpPr>
        <p:spPr>
          <a:xfrm flipH="1">
            <a:off x="291753" y="3186804"/>
            <a:ext cx="22322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45720" tIns="18288" rIns="27432" bIns="18288" rtlCol="0">
            <a:noAutofit/>
          </a:bodyPr>
          <a:lstStyle>
            <a:lvl1pPr indent="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dirty="0" smtClean="0">
                <a:solidFill>
                  <a:schemeClr val="accent6">
                    <a:lumMod val="50000"/>
                  </a:schemeClr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pt-BR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SLOGAN</a:t>
            </a:r>
            <a:endParaRPr lang="pt-BR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11424" y="1566090"/>
            <a:ext cx="924328" cy="9378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99D4513-EE96-41A4-913A-9FCD8B0C938C}"/>
              </a:ext>
            </a:extLst>
          </p:cNvPr>
          <p:cNvSpPr txBox="1"/>
          <p:nvPr/>
        </p:nvSpPr>
        <p:spPr>
          <a:xfrm flipH="1">
            <a:off x="1033667" y="1707536"/>
            <a:ext cx="6480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45720" tIns="18288" rIns="27432" bIns="18288" rtlCol="0">
            <a:noAutofit/>
          </a:bodyPr>
          <a:lstStyle>
            <a:lvl1pPr indent="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dirty="0" smtClean="0">
                <a:solidFill>
                  <a:schemeClr val="accent6">
                    <a:lumMod val="50000"/>
                  </a:schemeClr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pt-BR" sz="5400" dirty="0" smtClean="0">
                <a:ln w="0"/>
                <a:solidFill>
                  <a:srgbClr val="A3A3A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S</a:t>
            </a:r>
            <a:endParaRPr lang="pt-BR" sz="5400" dirty="0">
              <a:ln w="0"/>
              <a:solidFill>
                <a:srgbClr val="A3A3A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49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679" y="0"/>
            <a:ext cx="2633321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5" r="20420" b="32016"/>
          <a:stretch/>
        </p:blipFill>
        <p:spPr>
          <a:xfrm>
            <a:off x="0" y="5941027"/>
            <a:ext cx="864096" cy="93610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91753" y="1340768"/>
            <a:ext cx="2232248" cy="428647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911424" y="1566090"/>
            <a:ext cx="924328" cy="9378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D4513-EE96-41A4-913A-9FCD8B0C938C}"/>
              </a:ext>
            </a:extLst>
          </p:cNvPr>
          <p:cNvSpPr txBox="1"/>
          <p:nvPr/>
        </p:nvSpPr>
        <p:spPr>
          <a:xfrm flipH="1">
            <a:off x="1033667" y="1707536"/>
            <a:ext cx="6480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45720" tIns="18288" rIns="27432" bIns="18288" rtlCol="0">
            <a:noAutofit/>
          </a:bodyPr>
          <a:lstStyle>
            <a:lvl1pPr indent="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dirty="0" smtClean="0">
                <a:solidFill>
                  <a:schemeClr val="accent6">
                    <a:lumMod val="50000"/>
                  </a:schemeClr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pt-BR" sz="5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</a:t>
            </a:r>
            <a:endParaRPr lang="pt-BR" sz="54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E6B9E442-AFF9-40D7-A239-01FA75E3E7B5}"/>
              </a:ext>
            </a:extLst>
          </p:cNvPr>
          <p:cNvSpPr txBox="1">
            <a:spLocks/>
          </p:cNvSpPr>
          <p:nvPr/>
        </p:nvSpPr>
        <p:spPr>
          <a:xfrm>
            <a:off x="3143672" y="2374178"/>
            <a:ext cx="6126975" cy="1674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45720" tIns="18288" rIns="27432" bIns="18288" rtlCol="0" anchor="ctr">
            <a:noAutofit/>
          </a:bodyPr>
          <a:lstStyle>
            <a:defPPr rtl="0">
              <a:defRPr lang="pt-b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300" dirty="0" smtClean="0">
                <a:solidFill>
                  <a:schemeClr val="accent6">
                    <a:lumMod val="50000"/>
                  </a:schemeClr>
                </a:solidFill>
              </a:rPr>
              <a:t>Pessoa física (domicílios), Comércios e Indústrias.</a:t>
            </a:r>
            <a:endParaRPr lang="pt-BR" sz="43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99D4513-EE96-41A4-913A-9FCD8B0C938C}"/>
              </a:ext>
            </a:extLst>
          </p:cNvPr>
          <p:cNvSpPr txBox="1"/>
          <p:nvPr/>
        </p:nvSpPr>
        <p:spPr>
          <a:xfrm flipH="1">
            <a:off x="291753" y="3186804"/>
            <a:ext cx="22322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45720" tIns="18288" rIns="27432" bIns="18288" rtlCol="0">
            <a:noAutofit/>
          </a:bodyPr>
          <a:lstStyle>
            <a:lvl1pPr indent="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dirty="0" smtClean="0">
                <a:solidFill>
                  <a:schemeClr val="accent6">
                    <a:lumMod val="50000"/>
                  </a:schemeClr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pt-BR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CLIENTES</a:t>
            </a:r>
            <a:endParaRPr lang="pt-BR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602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C00B49-E18F-44DE-98E3-F4E4CB2B89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46688" y="2030701"/>
            <a:ext cx="8784976" cy="3009899"/>
          </a:xfrm>
          <a:noFill/>
          <a:ln w="9525">
            <a:noFill/>
            <a:miter lim="800000"/>
            <a:headEnd/>
            <a:tailEnd/>
          </a:ln>
        </p:spPr>
        <p:txBody>
          <a:bodyPr vert="horz" lIns="45720" tIns="18288" rIns="27432" bIns="18288" rtlCol="0">
            <a:noAutofit/>
          </a:bodyPr>
          <a:lstStyle/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pt-BR" sz="4000" dirty="0">
                <a:solidFill>
                  <a:schemeClr val="accent6">
                    <a:lumMod val="50000"/>
                  </a:schemeClr>
                </a:solidFill>
              </a:rPr>
              <a:t>Minimização da quantidade de resíduos dispostos ao meio </a:t>
            </a:r>
            <a:r>
              <a:rPr lang="pt-BR" sz="4000" dirty="0" smtClean="0">
                <a:solidFill>
                  <a:schemeClr val="accent6">
                    <a:lumMod val="50000"/>
                  </a:schemeClr>
                </a:solidFill>
              </a:rPr>
              <a:t>ambiente;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pt-BR" sz="4000" dirty="0" smtClean="0">
                <a:solidFill>
                  <a:schemeClr val="accent6">
                    <a:lumMod val="50000"/>
                  </a:schemeClr>
                </a:solidFill>
              </a:rPr>
              <a:t>Facilidade de comunicação entre as partes;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pt-BR" sz="4000" dirty="0" smtClean="0">
                <a:solidFill>
                  <a:schemeClr val="accent6">
                    <a:lumMod val="50000"/>
                  </a:schemeClr>
                </a:solidFill>
              </a:rPr>
              <a:t>Facilidade de compra e venda;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endParaRPr lang="pt-BR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5" r="20420" b="32016"/>
          <a:stretch/>
        </p:blipFill>
        <p:spPr>
          <a:xfrm>
            <a:off x="11327904" y="0"/>
            <a:ext cx="864096" cy="93610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34" y="5493356"/>
            <a:ext cx="12222934" cy="1387311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291753" y="1340768"/>
            <a:ext cx="2232248" cy="4286472"/>
          </a:xfrm>
          <a:prstGeom prst="rect">
            <a:avLst/>
          </a:prstGeom>
          <a:solidFill>
            <a:srgbClr val="E3D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99D4513-EE96-41A4-913A-9FCD8B0C938C}"/>
              </a:ext>
            </a:extLst>
          </p:cNvPr>
          <p:cNvSpPr txBox="1"/>
          <p:nvPr/>
        </p:nvSpPr>
        <p:spPr>
          <a:xfrm flipH="1">
            <a:off x="291753" y="3186804"/>
            <a:ext cx="22322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45720" tIns="18288" rIns="27432" bIns="18288" rtlCol="0">
            <a:noAutofit/>
          </a:bodyPr>
          <a:lstStyle>
            <a:lvl1pPr indent="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dirty="0" smtClean="0">
                <a:solidFill>
                  <a:schemeClr val="accent6">
                    <a:lumMod val="50000"/>
                  </a:schemeClr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pt-BR" sz="3500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BENEFÍCIOS</a:t>
            </a:r>
            <a:endParaRPr lang="pt-BR" sz="350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911424" y="1566090"/>
            <a:ext cx="924328" cy="9378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99D4513-EE96-41A4-913A-9FCD8B0C938C}"/>
              </a:ext>
            </a:extLst>
          </p:cNvPr>
          <p:cNvSpPr txBox="1"/>
          <p:nvPr/>
        </p:nvSpPr>
        <p:spPr>
          <a:xfrm flipH="1">
            <a:off x="1033667" y="1707536"/>
            <a:ext cx="6480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45720" tIns="18288" rIns="27432" bIns="18288" rtlCol="0">
            <a:noAutofit/>
          </a:bodyPr>
          <a:lstStyle>
            <a:lvl1pPr indent="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dirty="0" smtClean="0">
                <a:solidFill>
                  <a:schemeClr val="accent6">
                    <a:lumMod val="50000"/>
                  </a:schemeClr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pt-BR" sz="5400" dirty="0" smtClean="0">
                <a:ln w="0"/>
                <a:solidFill>
                  <a:srgbClr val="E3D62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B</a:t>
            </a:r>
            <a:endParaRPr lang="pt-BR" sz="5400" dirty="0">
              <a:ln w="0"/>
              <a:solidFill>
                <a:srgbClr val="E3D62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80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5" r="20420" b="32016"/>
          <a:stretch/>
        </p:blipFill>
        <p:spPr>
          <a:xfrm>
            <a:off x="11327904" y="0"/>
            <a:ext cx="864096" cy="93610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34" y="5493356"/>
            <a:ext cx="12222934" cy="1387311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291753" y="1340768"/>
            <a:ext cx="2232248" cy="42864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99D4513-EE96-41A4-913A-9FCD8B0C938C}"/>
              </a:ext>
            </a:extLst>
          </p:cNvPr>
          <p:cNvSpPr txBox="1"/>
          <p:nvPr/>
        </p:nvSpPr>
        <p:spPr>
          <a:xfrm flipH="1">
            <a:off x="291753" y="3186804"/>
            <a:ext cx="22322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45720" tIns="18288" rIns="27432" bIns="18288" rtlCol="0">
            <a:noAutofit/>
          </a:bodyPr>
          <a:lstStyle>
            <a:lvl1pPr indent="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dirty="0" smtClean="0">
                <a:solidFill>
                  <a:schemeClr val="accent6">
                    <a:lumMod val="50000"/>
                  </a:schemeClr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pt-BR" sz="3800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DESTAQUE</a:t>
            </a:r>
            <a:endParaRPr lang="pt-BR" sz="380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911424" y="1566090"/>
            <a:ext cx="924328" cy="9378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9D4513-EE96-41A4-913A-9FCD8B0C938C}"/>
              </a:ext>
            </a:extLst>
          </p:cNvPr>
          <p:cNvSpPr txBox="1"/>
          <p:nvPr/>
        </p:nvSpPr>
        <p:spPr>
          <a:xfrm flipH="1">
            <a:off x="1033667" y="1707536"/>
            <a:ext cx="6480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45720" tIns="18288" rIns="27432" bIns="18288" rtlCol="0">
            <a:noAutofit/>
          </a:bodyPr>
          <a:lstStyle>
            <a:lvl1pPr indent="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dirty="0" smtClean="0">
                <a:solidFill>
                  <a:schemeClr val="accent6">
                    <a:lumMod val="50000"/>
                  </a:schemeClr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pt-BR" sz="54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D</a:t>
            </a:r>
            <a:endParaRPr lang="pt-BR" sz="54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Texto 3">
            <a:extLst>
              <a:ext uri="{FF2B5EF4-FFF2-40B4-BE49-F238E27FC236}">
                <a16:creationId xmlns:a16="http://schemas.microsoft.com/office/drawing/2014/main" id="{5570D2BB-B031-4270-A299-CD397BB1D7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46688" y="1566090"/>
            <a:ext cx="8737384" cy="4121846"/>
          </a:xfrm>
          <a:noFill/>
          <a:ln w="9525">
            <a:noFill/>
            <a:miter lim="800000"/>
            <a:headEnd/>
            <a:tailEnd/>
          </a:ln>
        </p:spPr>
        <p:txBody>
          <a:bodyPr vert="horz" lIns="45720" tIns="18288" rIns="27432" bIns="18288" rtlCol="0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3800" dirty="0" smtClean="0">
                <a:solidFill>
                  <a:schemeClr val="accent6">
                    <a:lumMod val="50000"/>
                  </a:schemeClr>
                </a:solidFill>
              </a:rPr>
              <a:t>AGENDA</a:t>
            </a:r>
            <a:r>
              <a:rPr lang="pt-BR" sz="3800" dirty="0">
                <a:solidFill>
                  <a:schemeClr val="accent6">
                    <a:lumMod val="50000"/>
                  </a:schemeClr>
                </a:solidFill>
              </a:rPr>
              <a:t>: Possibilidade do gerador agendar um dia e horário específico para que o coletor passe para recolher os resíduos </a:t>
            </a:r>
            <a:r>
              <a:rPr lang="pt-BR" sz="3800" dirty="0" smtClean="0">
                <a:solidFill>
                  <a:schemeClr val="accent6">
                    <a:lumMod val="50000"/>
                  </a:schemeClr>
                </a:solidFill>
              </a:rPr>
              <a:t>gerados;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3800" dirty="0" smtClean="0">
                <a:solidFill>
                  <a:schemeClr val="accent6">
                    <a:lumMod val="50000"/>
                  </a:schemeClr>
                </a:solidFill>
              </a:rPr>
              <a:t>COMPRA/VENDA: Concorrência entre os coletores para venda de resíduos para os beneficiadores.</a:t>
            </a:r>
            <a:endParaRPr lang="pt-BR" sz="3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15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5" r="20420" b="32016"/>
          <a:stretch/>
        </p:blipFill>
        <p:spPr>
          <a:xfrm>
            <a:off x="11279235" y="34137"/>
            <a:ext cx="864096" cy="93610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34" y="5493356"/>
            <a:ext cx="12222934" cy="1387311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291753" y="1340768"/>
            <a:ext cx="2232248" cy="42864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70C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99D4513-EE96-41A4-913A-9FCD8B0C938C}"/>
              </a:ext>
            </a:extLst>
          </p:cNvPr>
          <p:cNvSpPr txBox="1"/>
          <p:nvPr/>
        </p:nvSpPr>
        <p:spPr>
          <a:xfrm flipH="1">
            <a:off x="291753" y="3186804"/>
            <a:ext cx="22322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45720" tIns="18288" rIns="27432" bIns="18288" rtlCol="0">
            <a:noAutofit/>
          </a:bodyPr>
          <a:lstStyle>
            <a:lvl1pPr indent="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dirty="0" smtClean="0">
                <a:solidFill>
                  <a:schemeClr val="accent6">
                    <a:lumMod val="50000"/>
                  </a:schemeClr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pt-BR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DETALHES</a:t>
            </a:r>
            <a:endParaRPr lang="pt-BR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911424" y="1566090"/>
            <a:ext cx="924328" cy="9378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9D4513-EE96-41A4-913A-9FCD8B0C938C}"/>
              </a:ext>
            </a:extLst>
          </p:cNvPr>
          <p:cNvSpPr txBox="1"/>
          <p:nvPr/>
        </p:nvSpPr>
        <p:spPr>
          <a:xfrm flipH="1">
            <a:off x="1033667" y="1707536"/>
            <a:ext cx="6480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45720" tIns="18288" rIns="27432" bIns="18288" rtlCol="0">
            <a:noAutofit/>
          </a:bodyPr>
          <a:lstStyle>
            <a:lvl1pPr indent="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dirty="0" smtClean="0">
                <a:solidFill>
                  <a:schemeClr val="accent6">
                    <a:lumMod val="50000"/>
                  </a:schemeClr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pt-BR" sz="5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D</a:t>
            </a:r>
            <a:endParaRPr lang="pt-BR" sz="54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70D2BB-B031-4270-A299-CD397BB1D7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11467" y="1566090"/>
            <a:ext cx="8737384" cy="4061150"/>
          </a:xfrm>
          <a:noFill/>
          <a:ln w="9525">
            <a:noFill/>
            <a:miter lim="800000"/>
            <a:headEnd/>
            <a:tailEnd/>
          </a:ln>
        </p:spPr>
        <p:txBody>
          <a:bodyPr vert="horz" lIns="45720" tIns="18288" rIns="27432" bIns="18288" rtlCol="0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4000" dirty="0" smtClean="0">
                <a:solidFill>
                  <a:schemeClr val="accent6">
                    <a:lumMod val="50000"/>
                  </a:schemeClr>
                </a:solidFill>
              </a:rPr>
              <a:t>GEOLOCALIZAÇÃO: Pesquisa </a:t>
            </a:r>
            <a:r>
              <a:rPr lang="pt-BR" sz="4000" dirty="0">
                <a:solidFill>
                  <a:schemeClr val="accent6">
                    <a:lumMod val="50000"/>
                  </a:schemeClr>
                </a:solidFill>
              </a:rPr>
              <a:t>de empresas ou coletores com os resíduos </a:t>
            </a:r>
            <a:r>
              <a:rPr lang="pt-BR" sz="4000" dirty="0" smtClean="0">
                <a:solidFill>
                  <a:schemeClr val="accent6">
                    <a:lumMod val="50000"/>
                  </a:schemeClr>
                </a:solidFill>
              </a:rPr>
              <a:t>específicos;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4000" dirty="0" smtClean="0">
                <a:solidFill>
                  <a:schemeClr val="accent6">
                    <a:lumMod val="50000"/>
                  </a:schemeClr>
                </a:solidFill>
              </a:rPr>
              <a:t>VISUALIZAÇÃO DE ESTOQUE: O Beneficiador poderá visualizar o estoque do coletor antes de efetuar a compra.</a:t>
            </a:r>
          </a:p>
        </p:txBody>
      </p:sp>
    </p:spTree>
    <p:extLst>
      <p:ext uri="{BB962C8B-B14F-4D97-AF65-F5344CB8AC3E}">
        <p14:creationId xmlns:p14="http://schemas.microsoft.com/office/powerpoint/2010/main" val="1556161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157</Words>
  <Application>Microsoft Office PowerPoint</Application>
  <PresentationFormat>Widescreen</PresentationFormat>
  <Paragraphs>48</Paragraphs>
  <Slides>11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Open Sans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III</dc:title>
  <dc:subject/>
  <dc:creator>Guilherme Lima</dc:creator>
  <cp:keywords/>
  <dc:description/>
  <cp:lastModifiedBy>Ewerton Ferreira Cruz</cp:lastModifiedBy>
  <cp:revision>23</cp:revision>
  <dcterms:created xsi:type="dcterms:W3CDTF">2021-03-13T19:54:10Z</dcterms:created>
  <dcterms:modified xsi:type="dcterms:W3CDTF">2021-03-14T14:40:40Z</dcterms:modified>
  <cp:category/>
</cp:coreProperties>
</file>