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4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C8CF5-16C1-4969-95AD-65F3D38BB472}" v="75" dt="2022-11-03T15:13:25.551"/>
    <p1510:client id="{2C7FE1FB-F7C2-4ED0-912E-B4CDD3C99C84}" v="113" dt="2022-11-03T15:07:26.665"/>
    <p1510:client id="{4DDB27CA-14E0-0DC6-1DF9-E9C8CD6A00DA}" v="67" dt="2022-11-04T17:43:24.534"/>
    <p1510:client id="{51208FDD-06CB-46B6-6F1D-DE08BDD39F2E}" v="54" dt="2022-11-30T14:49:46.573"/>
    <p1510:client id="{92DD818C-219E-4AF4-B74C-A8A05335F9E5}" v="9" dt="2022-11-04T16:57:44.773"/>
    <p1510:client id="{961C1D0D-A284-CAFA-F729-8ACCD4694EBC}" v="953" dt="2022-11-21T21:36:37.880"/>
    <p1510:client id="{9A5B39DE-EA9D-6843-EB6B-C5A5D5A75A5A}" v="14" dt="2022-11-04T17:44:43.077"/>
    <p1510:client id="{A6871C64-D3D0-D0E6-F1EE-64270123EFDE}" v="40" dt="2022-11-04T17:56:25.341"/>
    <p1510:client id="{CDC1F7B3-6F59-2B5D-E730-2A44768AD59F}" v="210" dt="2022-11-21T21:59:38.062"/>
    <p1510:client id="{F425114F-F7A6-5B86-3BD0-BBFCB8329DA6}" v="426" dt="2022-11-30T14:33:30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hyperlink" Target="https://github.com/lucasjorge02/Projeto_Individual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trello.com/b/rzyabhe6/projeto-individu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E4744D-0B75-863D-7B68-1271EB5F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35" y="1128331"/>
            <a:ext cx="3734013" cy="3290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Simpsons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56E60F-AFFE-2FE5-64E1-C579482C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91" y="4503420"/>
            <a:ext cx="3734014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cs typeface="Calibri"/>
              </a:rPr>
              <a:t>Ewerton Lima</a:t>
            </a:r>
          </a:p>
          <a:p>
            <a:pPr marL="0" indent="0" algn="ctr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B0F9A56-8548-918E-DB8A-4A56F4E6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72" y="2309"/>
            <a:ext cx="1126837" cy="1115292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B68024B-B4FA-DCC1-3EA9-C2607DE1B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40" y="0"/>
            <a:ext cx="6565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17DD-37C7-217F-3FAE-0F65047CDFD7}"/>
              </a:ext>
            </a:extLst>
          </p:cNvPr>
          <p:cNvSpPr txBox="1"/>
          <p:nvPr/>
        </p:nvSpPr>
        <p:spPr>
          <a:xfrm>
            <a:off x="2153232" y="900455"/>
            <a:ext cx="7874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latin typeface="Cavolini"/>
                <a:cs typeface="Calibri"/>
              </a:rPr>
              <a:t>O que abordaremos nessa apresentação?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E40FD6-DDCB-B499-5707-C18A0E9E5CDA}"/>
              </a:ext>
            </a:extLst>
          </p:cNvPr>
          <p:cNvGrpSpPr/>
          <p:nvPr/>
        </p:nvGrpSpPr>
        <p:grpSpPr>
          <a:xfrm>
            <a:off x="1220881" y="2602568"/>
            <a:ext cx="4449292" cy="769441"/>
            <a:chOff x="1220881" y="2602568"/>
            <a:chExt cx="4449292" cy="76944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FE377D-E52E-79A4-F06E-811D6D383819}"/>
                </a:ext>
              </a:extLst>
            </p:cNvPr>
            <p:cNvSpPr/>
            <p:nvPr/>
          </p:nvSpPr>
          <p:spPr>
            <a:xfrm>
              <a:off x="1220881" y="2644028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93BB23-55D3-8F83-3949-F1AAC872A658}"/>
                </a:ext>
              </a:extLst>
            </p:cNvPr>
            <p:cNvSpPr txBox="1"/>
            <p:nvPr/>
          </p:nvSpPr>
          <p:spPr>
            <a:xfrm>
              <a:off x="2101101" y="2602568"/>
              <a:ext cx="3569072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O que é os Simpsons?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b="1" dirty="0">
                  <a:ea typeface="Calibri"/>
                  <a:cs typeface="Calibri"/>
                </a:rPr>
                <a:t>Sobre a série.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5C3B97-1967-8AFB-4E3D-0F6D2B0E9365}"/>
                </a:ext>
              </a:extLst>
            </p:cNvPr>
            <p:cNvSpPr txBox="1"/>
            <p:nvPr/>
          </p:nvSpPr>
          <p:spPr>
            <a:xfrm>
              <a:off x="1386727" y="2703418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 dirty="0">
                  <a:cs typeface="Calibri"/>
                </a:rPr>
                <a:t>1.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7B2344-D936-9DF9-9D3B-F52E26153EFA}"/>
              </a:ext>
            </a:extLst>
          </p:cNvPr>
          <p:cNvGrpSpPr/>
          <p:nvPr/>
        </p:nvGrpSpPr>
        <p:grpSpPr>
          <a:xfrm>
            <a:off x="1220881" y="4272244"/>
            <a:ext cx="4645564" cy="1015663"/>
            <a:chOff x="1220881" y="4272244"/>
            <a:chExt cx="4645564" cy="101566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4B1313-DC8C-445A-5591-AB4D7AC252BF}"/>
                </a:ext>
              </a:extLst>
            </p:cNvPr>
            <p:cNvSpPr/>
            <p:nvPr/>
          </p:nvSpPr>
          <p:spPr>
            <a:xfrm>
              <a:off x="1220881" y="4313704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0D31BD-8403-619C-1445-F6044FB09240}"/>
                </a:ext>
              </a:extLst>
            </p:cNvPr>
            <p:cNvSpPr txBox="1"/>
            <p:nvPr/>
          </p:nvSpPr>
          <p:spPr>
            <a:xfrm>
              <a:off x="2101101" y="4272244"/>
              <a:ext cx="3765344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ea typeface="+mn-lt"/>
                  <a:cs typeface="+mn-lt"/>
                </a:rPr>
                <a:t>Lições que aprendi da série:</a:t>
              </a:r>
              <a:endParaRPr lang="en-US" dirty="0">
                <a:solidFill>
                  <a:schemeClr val="accent2"/>
                </a:solidFill>
                <a:ea typeface="+mn-lt"/>
                <a:cs typeface="+mn-lt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2000" b="1" dirty="0">
                  <a:solidFill>
                    <a:srgbClr val="000000"/>
                  </a:solidFill>
                  <a:ea typeface="+mn-lt"/>
                  <a:cs typeface="+mn-lt"/>
                </a:rPr>
                <a:t>Aprendizados.</a:t>
              </a:r>
            </a:p>
            <a:p>
              <a:endParaRPr lang="en-US" sz="20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84E6F-4F5D-9337-CFAD-739DBFADF47E}"/>
                </a:ext>
              </a:extLst>
            </p:cNvPr>
            <p:cNvSpPr txBox="1"/>
            <p:nvPr/>
          </p:nvSpPr>
          <p:spPr>
            <a:xfrm>
              <a:off x="1386727" y="4373094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 dirty="0">
                  <a:cs typeface="Calibri"/>
                </a:rPr>
                <a:t>2.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040B94-E63A-68F4-6793-777CC7E86328}"/>
              </a:ext>
            </a:extLst>
          </p:cNvPr>
          <p:cNvGrpSpPr/>
          <p:nvPr/>
        </p:nvGrpSpPr>
        <p:grpSpPr>
          <a:xfrm>
            <a:off x="6319556" y="2602567"/>
            <a:ext cx="4359645" cy="1077218"/>
            <a:chOff x="6319556" y="2602567"/>
            <a:chExt cx="4359645" cy="107721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3BB39F-BEE9-95E4-9104-BE49C5BF355A}"/>
                </a:ext>
              </a:extLst>
            </p:cNvPr>
            <p:cNvSpPr/>
            <p:nvPr/>
          </p:nvSpPr>
          <p:spPr>
            <a:xfrm>
              <a:off x="6319556" y="2644028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6B1880-A5BD-81ED-7C69-CE4973A9FA78}"/>
                </a:ext>
              </a:extLst>
            </p:cNvPr>
            <p:cNvSpPr txBox="1"/>
            <p:nvPr/>
          </p:nvSpPr>
          <p:spPr>
            <a:xfrm>
              <a:off x="7110129" y="2602567"/>
              <a:ext cx="3569072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ea typeface="+mn-lt"/>
                  <a:cs typeface="+mn-lt"/>
                </a:rPr>
                <a:t>Quais ferramentas utilizei?</a:t>
              </a:r>
              <a:endParaRPr lang="en-US" dirty="0">
                <a:solidFill>
                  <a:schemeClr val="accent2"/>
                </a:solidFill>
              </a:endParaRPr>
            </a:p>
            <a:p>
              <a:pPr marL="285750" indent="-285750">
                <a:buFont typeface="Arial,Sans-Serif"/>
                <a:buChar char="•"/>
              </a:pPr>
              <a:r>
                <a:rPr lang="en-US" sz="2000" b="1" dirty="0">
                  <a:ea typeface="+mn-lt"/>
                  <a:cs typeface="+mn-lt"/>
                </a:rPr>
                <a:t>Como desenvolvi o projeto.</a:t>
              </a:r>
              <a:endParaRPr lang="en-US" dirty="0"/>
            </a:p>
            <a:p>
              <a:pPr marL="285750" indent="-285750">
                <a:buFont typeface="Arial"/>
                <a:buChar char="•"/>
              </a:pPr>
              <a:endParaRPr lang="en-US" sz="2000" b="1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A606E8-D916-983E-3117-BA9144B95A4B}"/>
                </a:ext>
              </a:extLst>
            </p:cNvPr>
            <p:cNvSpPr txBox="1"/>
            <p:nvPr/>
          </p:nvSpPr>
          <p:spPr>
            <a:xfrm>
              <a:off x="6474197" y="2703417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 dirty="0">
                  <a:cs typeface="Calibri"/>
                </a:rPr>
                <a:t>3.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F2CD06F-AB01-8BB5-095E-C60B16A62041}"/>
              </a:ext>
            </a:extLst>
          </p:cNvPr>
          <p:cNvGrpSpPr/>
          <p:nvPr/>
        </p:nvGrpSpPr>
        <p:grpSpPr>
          <a:xfrm>
            <a:off x="6319557" y="4272243"/>
            <a:ext cx="4359645" cy="769441"/>
            <a:chOff x="6319557" y="4272243"/>
            <a:chExt cx="4359645" cy="76944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91BE45-8CE7-6F8F-34F1-E621A0741155}"/>
                </a:ext>
              </a:extLst>
            </p:cNvPr>
            <p:cNvSpPr/>
            <p:nvPr/>
          </p:nvSpPr>
          <p:spPr>
            <a:xfrm>
              <a:off x="6319557" y="4313704"/>
              <a:ext cx="705971" cy="6947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027865-9280-2277-C026-A85EF2F83BAE}"/>
                </a:ext>
              </a:extLst>
            </p:cNvPr>
            <p:cNvSpPr txBox="1"/>
            <p:nvPr/>
          </p:nvSpPr>
          <p:spPr>
            <a:xfrm>
              <a:off x="7110130" y="4272243"/>
              <a:ext cx="3569072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Como foi fazer o projeto?</a:t>
              </a:r>
              <a:endParaRPr lang="en-US" dirty="0">
                <a:solidFill>
                  <a:schemeClr val="accent2"/>
                </a:solidFill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2000" b="1" dirty="0">
                  <a:cs typeface="Calibri"/>
                </a:rPr>
                <a:t>Desafios que enfrentei.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A0D624-3D02-B78C-FF65-984E0759C185}"/>
                </a:ext>
              </a:extLst>
            </p:cNvPr>
            <p:cNvSpPr txBox="1"/>
            <p:nvPr/>
          </p:nvSpPr>
          <p:spPr>
            <a:xfrm>
              <a:off x="6474197" y="4373093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 dirty="0">
                  <a:cs typeface="Calibri"/>
                </a:rPr>
                <a:t>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161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27DBA0-97FC-2E9F-8ADF-212CA7184C18}"/>
              </a:ext>
            </a:extLst>
          </p:cNvPr>
          <p:cNvSpPr txBox="1"/>
          <p:nvPr/>
        </p:nvSpPr>
        <p:spPr>
          <a:xfrm>
            <a:off x="5873749" y="1067954"/>
            <a:ext cx="5152159" cy="7360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00443-E019-230F-03C7-DF743CFE4C56}"/>
              </a:ext>
            </a:extLst>
          </p:cNvPr>
          <p:cNvSpPr txBox="1"/>
          <p:nvPr/>
        </p:nvSpPr>
        <p:spPr>
          <a:xfrm>
            <a:off x="6353972" y="2611254"/>
            <a:ext cx="419171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Abadi" panose="020B0604020104020204" pitchFamily="34" charset="0"/>
                <a:cs typeface="Calibri"/>
              </a:rPr>
              <a:t>Uma série que trabalha valores, ensinam a valorizar </a:t>
            </a:r>
          </a:p>
          <a:p>
            <a:pPr algn="ctr"/>
            <a:r>
              <a:rPr lang="en-US" sz="2400" b="1" dirty="0">
                <a:latin typeface="Abadi" panose="020B0604020104020204" pitchFamily="34" charset="0"/>
                <a:cs typeface="Calibri"/>
              </a:rPr>
              <a:t>a família, as amizades verdadeiras. </a:t>
            </a:r>
          </a:p>
          <a:p>
            <a:pPr algn="ctr" rtl="0" fontAlgn="base"/>
            <a:r>
              <a:rPr lang="en-US" sz="24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E  importância de demontrar a compaixão</a:t>
            </a:r>
          </a:p>
          <a:p>
            <a:pPr algn="ctr"/>
            <a:endParaRPr lang="en-US" sz="2400" dirty="0">
              <a:latin typeface="Abad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152C57-2FB5-A7A4-E289-16B45704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23" y="552444"/>
            <a:ext cx="3141408" cy="17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amília Simpson – Wikipédia, a enciclopédia livre">
            <a:extLst>
              <a:ext uri="{FF2B5EF4-FFF2-40B4-BE49-F238E27FC236}">
                <a16:creationId xmlns:a16="http://schemas.microsoft.com/office/drawing/2014/main" id="{56077E14-4D82-D08C-3467-E19A02C8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413"/>
            <a:ext cx="4689987" cy="684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71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96630-1A95-9B86-FC63-EDB87F6BCFB8}"/>
              </a:ext>
            </a:extLst>
          </p:cNvPr>
          <p:cNvSpPr txBox="1"/>
          <p:nvPr/>
        </p:nvSpPr>
        <p:spPr>
          <a:xfrm>
            <a:off x="640080" y="325369"/>
            <a:ext cx="4449420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Lições da Série: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2B5B0-0B15-9589-92E0-71C56257B578}"/>
              </a:ext>
            </a:extLst>
          </p:cNvPr>
          <p:cNvSpPr txBox="1"/>
          <p:nvPr/>
        </p:nvSpPr>
        <p:spPr>
          <a:xfrm>
            <a:off x="640080" y="2872899"/>
            <a:ext cx="4330126" cy="36597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  <a:cs typeface="Calibri"/>
              </a:rPr>
              <a:t>"</a:t>
            </a:r>
            <a:r>
              <a:rPr lang="pt-BR" sz="2000" b="1" dirty="0">
                <a:latin typeface="Abadi" panose="020B0604020104020204" pitchFamily="34" charset="0"/>
              </a:rPr>
              <a:t>A amizade é um tesouro precioso, trazendo alegria, apoio e companheirismo ao longo da jornada da vida.”</a:t>
            </a:r>
            <a:endParaRPr lang="en-US" sz="2000" b="1" dirty="0">
              <a:latin typeface="Abadi" panose="020B0604020104020204" pitchFamily="34" charset="0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Abadi" panose="020B0604020104020204" pitchFamily="34" charset="0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  <a:cs typeface="Calibri"/>
              </a:rPr>
              <a:t>"</a:t>
            </a:r>
            <a:r>
              <a:rPr lang="pt-BR" sz="2000" b="1" dirty="0">
                <a:latin typeface="Abadi" panose="020B0604020104020204" pitchFamily="34" charset="0"/>
              </a:rPr>
              <a:t>A família é essencial, fornecendo amor, apoio e força para enfrentar a vida.</a:t>
            </a:r>
            <a:endParaRPr lang="en-US" sz="2000" b="1" dirty="0">
              <a:latin typeface="Abadi" panose="020B0604020104020204" pitchFamily="34" charset="0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  <a:cs typeface="Calibri"/>
              </a:rPr>
              <a:t>"</a:t>
            </a:r>
            <a:r>
              <a:rPr lang="pt-BR" sz="2000" b="1" dirty="0">
                <a:latin typeface="Abadi" panose="020B0604020104020204" pitchFamily="34" charset="0"/>
              </a:rPr>
              <a:t>A empatia é essencial para construir relacionamentos significativos e promover a compaixão e solidariedade.”</a:t>
            </a:r>
            <a:endParaRPr lang="en-US" sz="2000" b="1" dirty="0">
              <a:latin typeface="Abadi" panose="020B0604020104020204" pitchFamily="34" charset="0"/>
              <a:cs typeface="Calibri"/>
            </a:endParaRPr>
          </a:p>
        </p:txBody>
      </p:sp>
      <p:pic>
        <p:nvPicPr>
          <p:cNvPr id="3076" name="Picture 4" descr="Bart Y Lisa Para Colorear | Wallpaper de desenhos animados, Desenhos  animados, Desenhos">
            <a:extLst>
              <a:ext uri="{FF2B5EF4-FFF2-40B4-BE49-F238E27FC236}">
                <a16:creationId xmlns:a16="http://schemas.microsoft.com/office/drawing/2014/main" id="{3553EE21-DCAF-B908-96C0-F357D6C1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88" y="800288"/>
            <a:ext cx="6057712" cy="60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4AB742-44A6-4CDD-B54A-818846AF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8C45C92-59FD-435B-8362-60BEA058F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404592" cy="288096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0B489A4-0D2D-4199-B24F-6F153885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77480" y="0"/>
            <a:ext cx="4244813" cy="2866417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A5E4C9-D26D-422D-AEF7-90E51CC9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7831"/>
            <a:ext cx="5959692" cy="3560169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04BB258-BFA7-48E7-B5F0-F599B36F3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00167" y="319598"/>
            <a:ext cx="3259502" cy="3301428"/>
          </a:xfrm>
          <a:custGeom>
            <a:avLst/>
            <a:gdLst>
              <a:gd name="connsiteX0" fmla="*/ 1431069 w 3110997"/>
              <a:gd name="connsiteY0" fmla="*/ 1514 h 3301428"/>
              <a:gd name="connsiteX1" fmla="*/ 1946520 w 3110997"/>
              <a:gd name="connsiteY1" fmla="*/ 42088 h 3301428"/>
              <a:gd name="connsiteX2" fmla="*/ 2402721 w 3110997"/>
              <a:gd name="connsiteY2" fmla="*/ 303594 h 3301428"/>
              <a:gd name="connsiteX3" fmla="*/ 2762423 w 3110997"/>
              <a:gd name="connsiteY3" fmla="*/ 889436 h 3301428"/>
              <a:gd name="connsiteX4" fmla="*/ 2828518 w 3110997"/>
              <a:gd name="connsiteY4" fmla="*/ 1015773 h 3301428"/>
              <a:gd name="connsiteX5" fmla="*/ 3094962 w 3110997"/>
              <a:gd name="connsiteY5" fmla="*/ 2001284 h 3301428"/>
              <a:gd name="connsiteX6" fmla="*/ 2157067 w 3110997"/>
              <a:gd name="connsiteY6" fmla="*/ 3054444 h 3301428"/>
              <a:gd name="connsiteX7" fmla="*/ 1950853 w 3110997"/>
              <a:gd name="connsiteY7" fmla="*/ 3146478 h 3301428"/>
              <a:gd name="connsiteX8" fmla="*/ 1329246 w 3110997"/>
              <a:gd name="connsiteY8" fmla="*/ 3288753 h 3301428"/>
              <a:gd name="connsiteX9" fmla="*/ 740145 w 3110997"/>
              <a:gd name="connsiteY9" fmla="*/ 3019378 h 3301428"/>
              <a:gd name="connsiteX10" fmla="*/ 288773 w 3110997"/>
              <a:gd name="connsiteY10" fmla="*/ 2499557 h 3301428"/>
              <a:gd name="connsiteX11" fmla="*/ 35659 w 3110997"/>
              <a:gd name="connsiteY11" fmla="*/ 1823964 h 3301428"/>
              <a:gd name="connsiteX12" fmla="*/ 31208 w 3110997"/>
              <a:gd name="connsiteY12" fmla="*/ 1116817 h 3301428"/>
              <a:gd name="connsiteX13" fmla="*/ 266830 w 3110997"/>
              <a:gd name="connsiteY13" fmla="*/ 556451 h 3301428"/>
              <a:gd name="connsiteX14" fmla="*/ 683944 w 3110997"/>
              <a:gd name="connsiteY14" fmla="*/ 194390 h 3301428"/>
              <a:gd name="connsiteX15" fmla="*/ 1431069 w 3110997"/>
              <a:gd name="connsiteY15" fmla="*/ 1514 h 330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0997" h="3301428">
                <a:moveTo>
                  <a:pt x="1431069" y="1514"/>
                </a:moveTo>
                <a:cubicBezTo>
                  <a:pt x="1596908" y="-4789"/>
                  <a:pt x="1770176" y="8561"/>
                  <a:pt x="1946520" y="42088"/>
                </a:cubicBezTo>
                <a:cubicBezTo>
                  <a:pt x="2134136" y="77759"/>
                  <a:pt x="2274818" y="158432"/>
                  <a:pt x="2402721" y="303594"/>
                </a:cubicBezTo>
                <a:cubicBezTo>
                  <a:pt x="2536515" y="455435"/>
                  <a:pt x="2646258" y="666231"/>
                  <a:pt x="2762423" y="889436"/>
                </a:cubicBezTo>
                <a:cubicBezTo>
                  <a:pt x="2783822" y="930610"/>
                  <a:pt x="2805992" y="973158"/>
                  <a:pt x="2828518" y="1015773"/>
                </a:cubicBezTo>
                <a:cubicBezTo>
                  <a:pt x="3030101" y="1397216"/>
                  <a:pt x="3157590" y="1671880"/>
                  <a:pt x="3094962" y="2001284"/>
                </a:cubicBezTo>
                <a:cubicBezTo>
                  <a:pt x="2999536" y="2503193"/>
                  <a:pt x="2719052" y="2818175"/>
                  <a:pt x="2157067" y="3054444"/>
                </a:cubicBezTo>
                <a:cubicBezTo>
                  <a:pt x="2083511" y="3085361"/>
                  <a:pt x="2016053" y="3116427"/>
                  <a:pt x="1950853" y="3146478"/>
                </a:cubicBezTo>
                <a:cubicBezTo>
                  <a:pt x="1680527" y="3271008"/>
                  <a:pt x="1541221" y="3329055"/>
                  <a:pt x="1329246" y="3288753"/>
                </a:cubicBezTo>
                <a:cubicBezTo>
                  <a:pt x="1118766" y="3248736"/>
                  <a:pt x="920572" y="3158068"/>
                  <a:pt x="740145" y="3019378"/>
                </a:cubicBezTo>
                <a:cubicBezTo>
                  <a:pt x="563651" y="2883673"/>
                  <a:pt x="411737" y="2708752"/>
                  <a:pt x="288773" y="2499557"/>
                </a:cubicBezTo>
                <a:cubicBezTo>
                  <a:pt x="167863" y="2293930"/>
                  <a:pt x="80312" y="2060356"/>
                  <a:pt x="35659" y="1823964"/>
                </a:cubicBezTo>
                <a:cubicBezTo>
                  <a:pt x="-10360" y="1581177"/>
                  <a:pt x="-11829" y="1343178"/>
                  <a:pt x="31208" y="1116817"/>
                </a:cubicBezTo>
                <a:cubicBezTo>
                  <a:pt x="71795" y="903345"/>
                  <a:pt x="151102" y="714850"/>
                  <a:pt x="266830" y="556451"/>
                </a:cubicBezTo>
                <a:cubicBezTo>
                  <a:pt x="375349" y="408016"/>
                  <a:pt x="515707" y="286208"/>
                  <a:pt x="683944" y="194390"/>
                </a:cubicBezTo>
                <a:cubicBezTo>
                  <a:pt x="898912" y="77121"/>
                  <a:pt x="1154672" y="12021"/>
                  <a:pt x="1431069" y="1514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77DEC3A-5EAB-410D-B312-9B3880B08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4080" y="-12700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A70EFFE-F930-4125-919D-2F04E1A80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3376" y="443150"/>
            <a:ext cx="2901488" cy="3049345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14DF82D-4A76-4181-ABFF-DEE2A1B3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4606" y="-25400"/>
            <a:ext cx="4531744" cy="3016564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4893A10-FCAD-49C3-B32A-906DE9431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4232" y="3124661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>
            <a:hlinkClick r:id="rId2"/>
            <a:extLst>
              <a:ext uri="{FF2B5EF4-FFF2-40B4-BE49-F238E27FC236}">
                <a16:creationId xmlns:a16="http://schemas.microsoft.com/office/drawing/2014/main" id="{0748B71B-28C0-3C68-B6E6-274ECB961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963" y="538012"/>
            <a:ext cx="2429460" cy="136657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5E45802-E2DD-23D4-8E37-13B05C5A9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12852" y="4283746"/>
            <a:ext cx="3259502" cy="1833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432B4-D8F7-85FA-A4EE-595415F7F582}"/>
              </a:ext>
            </a:extLst>
          </p:cNvPr>
          <p:cNvSpPr txBox="1"/>
          <p:nvPr/>
        </p:nvSpPr>
        <p:spPr>
          <a:xfrm>
            <a:off x="6443997" y="4280194"/>
            <a:ext cx="5340114" cy="19903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Ferramentas Utilizadas:</a:t>
            </a:r>
            <a:endParaRPr lang="en-US" sz="3600" b="1" dirty="0"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Node.js – Wikipédia, a enciclopédia livre">
            <a:extLst>
              <a:ext uri="{FF2B5EF4-FFF2-40B4-BE49-F238E27FC236}">
                <a16:creationId xmlns:a16="http://schemas.microsoft.com/office/drawing/2014/main" id="{1FD855BB-B42C-7618-DF09-00A18728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74" y="1095977"/>
            <a:ext cx="1083516" cy="6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 hospedado - Amazon RDS para MySQL - AWS">
            <a:extLst>
              <a:ext uri="{FF2B5EF4-FFF2-40B4-BE49-F238E27FC236}">
                <a16:creationId xmlns:a16="http://schemas.microsoft.com/office/drawing/2014/main" id="{C5A1C4D6-4821-C4B7-949E-796930C7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088" y="1918496"/>
            <a:ext cx="1280425" cy="6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jercicios HTML + CSS + JS">
            <a:extLst>
              <a:ext uri="{FF2B5EF4-FFF2-40B4-BE49-F238E27FC236}">
                <a16:creationId xmlns:a16="http://schemas.microsoft.com/office/drawing/2014/main" id="{1E94C795-3EEA-9193-DC31-70E370F9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7" y="473131"/>
            <a:ext cx="1557394" cy="13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1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01C6C-F82E-F9DF-FBC5-E419AABC5DFC}"/>
              </a:ext>
            </a:extLst>
          </p:cNvPr>
          <p:cNvSpPr txBox="1"/>
          <p:nvPr/>
        </p:nvSpPr>
        <p:spPr>
          <a:xfrm>
            <a:off x="765159" y="953230"/>
            <a:ext cx="4384985" cy="24526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latin typeface="+mj-lt"/>
                <a:ea typeface="+mj-ea"/>
                <a:cs typeface="+mj-cs"/>
              </a:rPr>
              <a:t>Obrigado pela atenção!</a:t>
            </a:r>
            <a:endParaRPr lang="en-US" sz="3000" kern="1200" dirty="0">
              <a:latin typeface="+mj-lt"/>
              <a:ea typeface="Calibri Light" panose="020F0302020204030204"/>
              <a:cs typeface="Calibri Light" panose="020F03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000" kern="1200" dirty="0">
                <a:latin typeface="+mj-lt"/>
                <a:ea typeface="+mj-ea"/>
                <a:cs typeface="+mj-cs"/>
              </a:rPr>
            </a:br>
            <a:br>
              <a:rPr lang="en-US" sz="2400" kern="1200" dirty="0">
                <a:latin typeface="+mj-lt"/>
                <a:ea typeface="+mj-ea"/>
                <a:cs typeface="+mj-cs"/>
              </a:rPr>
            </a:br>
            <a:r>
              <a:rPr lang="en-US" sz="2400" kern="1200" dirty="0">
                <a:latin typeface="+mj-lt"/>
                <a:ea typeface="+mj-ea"/>
                <a:cs typeface="+mj-cs"/>
              </a:rPr>
              <a:t>ewerton.lima860@sptech.school</a:t>
            </a:r>
            <a:endParaRPr lang="en-US" sz="2400" kern="1200" dirty="0">
              <a:latin typeface="+mj-lt"/>
              <a:ea typeface="Calibri Light"/>
              <a:cs typeface="Calibri Light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D15FE22-8D9D-C212-CA07-7CEABDA8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315854"/>
            <a:ext cx="2743200" cy="2743200"/>
          </a:xfrm>
          <a:prstGeom prst="rect">
            <a:avLst/>
          </a:prstGeom>
        </p:spPr>
      </p:pic>
      <p:pic>
        <p:nvPicPr>
          <p:cNvPr id="5122" name="Picture 2" descr="Os Simpsons PNG Transparentes - PNG All">
            <a:extLst>
              <a:ext uri="{FF2B5EF4-FFF2-40B4-BE49-F238E27FC236}">
                <a16:creationId xmlns:a16="http://schemas.microsoft.com/office/drawing/2014/main" id="{1C65B21E-156F-AA18-0BD9-E100C5CB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7" y="1365334"/>
            <a:ext cx="3858853" cy="504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150</Words>
  <Application>Microsoft Office PowerPoint</Application>
  <PresentationFormat>Ecrã Panorâmico</PresentationFormat>
  <Paragraphs>26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4" baseType="lpstr">
      <vt:lpstr>Meiryo</vt:lpstr>
      <vt:lpstr>Abadi</vt:lpstr>
      <vt:lpstr>Arial</vt:lpstr>
      <vt:lpstr>Arial,Sans-Serif</vt:lpstr>
      <vt:lpstr>Calibri</vt:lpstr>
      <vt:lpstr>Calibri Light</vt:lpstr>
      <vt:lpstr>Cavolini</vt:lpstr>
      <vt:lpstr>office theme</vt:lpstr>
      <vt:lpstr>Simpsons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ivanilda</dc:creator>
  <cp:lastModifiedBy>EWERTON LIMA .</cp:lastModifiedBy>
  <cp:revision>8</cp:revision>
  <dcterms:created xsi:type="dcterms:W3CDTF">2022-11-03T14:38:30Z</dcterms:created>
  <dcterms:modified xsi:type="dcterms:W3CDTF">2023-06-07T01:55:56Z</dcterms:modified>
</cp:coreProperties>
</file>