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D0C6A-92A0-4F68-B3EE-054085854BB5}" type="datetimeFigureOut">
              <a:rPr lang="pt-BR" smtClean="0"/>
              <a:t>09/08/2017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2A65A-6D39-4720-8D75-9020C3333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42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7F87-58F1-4F46-803E-52FED2265F02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7C11-7AFE-4B34-965B-6AC6C53A2358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2A05-D5B6-470E-B744-BE1993B02D14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A4E8-4AD0-42BD-85C9-A02B9BD2A287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382A-818A-4BBA-B685-49D194DB98B0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FF0A-DD74-4107-819B-E46C054C1D0A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7906-1B1B-495D-B2B2-080D495C87E1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9141-B279-472F-9EB2-2FDB5B621204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48A0-60E7-495B-8085-E95B6B1B59B9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9FCE-F1CD-47E4-B32F-D2D413F63EC1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DCBC-0FB8-43B8-A887-76074A3AF2BC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485DEAE-1F7F-430E-8F3C-69C9AFF7B6EF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1E8E3-D627-433E-A9D1-B45031D3D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Design </a:t>
            </a:r>
            <a:r>
              <a:rPr lang="pt-BR" dirty="0" err="1"/>
              <a:t>Pattern</a:t>
            </a:r>
            <a:r>
              <a:rPr lang="pt-BR" dirty="0"/>
              <a:t> -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369BB-5008-42F5-97DB-5426030FE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Ewerton Queiroz</a:t>
            </a:r>
          </a:p>
        </p:txBody>
      </p:sp>
    </p:spTree>
    <p:extLst>
      <p:ext uri="{BB962C8B-B14F-4D97-AF65-F5344CB8AC3E}">
        <p14:creationId xmlns:p14="http://schemas.microsoft.com/office/powerpoint/2010/main" val="326580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4E99D-4B88-41A6-97ED-02053EA0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A3534C-516A-48B9-943E-3F58175E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Situações</a:t>
            </a:r>
          </a:p>
          <a:p>
            <a:r>
              <a:rPr lang="pt-BR" dirty="0"/>
              <a:t>Diagrama UML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0982D2-13D0-430A-8119-BACDB963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169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8A98B-5CE3-48BB-87E4-517331D7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6EC89-AC88-4E62-8F44-23BE108E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objetivo do padrão </a:t>
            </a:r>
            <a:r>
              <a:rPr lang="pt-BR" dirty="0" err="1"/>
              <a:t>State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Alterar o comportamento de um determinado objeto de acordo com o estado no qual ele se encontra.</a:t>
            </a:r>
          </a:p>
          <a:p>
            <a:r>
              <a:rPr lang="pt-BR" dirty="0"/>
              <a:t>Por que utilizar este padrão?</a:t>
            </a:r>
          </a:p>
          <a:p>
            <a:pPr lvl="1"/>
            <a:r>
              <a:rPr lang="pt-BR" dirty="0"/>
              <a:t>Evitar a utilização de diversas condicionais espalhadas pelo código.</a:t>
            </a:r>
          </a:p>
          <a:p>
            <a:r>
              <a:rPr lang="pt-BR" dirty="0"/>
              <a:t>Contra	</a:t>
            </a:r>
          </a:p>
          <a:p>
            <a:pPr lvl="1"/>
            <a:r>
              <a:rPr lang="pt-BR" dirty="0"/>
              <a:t>Pode dificultar a visualização geral do programa, caso contenha vários estados concretos.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7E1A71-9657-44E5-A71C-21BFEC3D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1015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98A49-24C7-4749-B04B-9EA42458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B6231F-455F-4492-97A4-DB2F5954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que você está desenvolvendo um </a:t>
            </a:r>
            <a:r>
              <a:rPr lang="pt-BR" i="1" dirty="0"/>
              <a:t>software</a:t>
            </a:r>
            <a:r>
              <a:rPr lang="pt-BR" dirty="0"/>
              <a:t> para taxímetros onde a bandeira deve mudar de acordo com o horário da corrida.</a:t>
            </a:r>
          </a:p>
          <a:p>
            <a:r>
              <a:rPr lang="pt-BR" dirty="0"/>
              <a:t>Durante uma partida, o comportamento do personagem muda dependendo da quantidade de vida que ele possui e da arma que ele carrega.</a:t>
            </a:r>
          </a:p>
          <a:p>
            <a:r>
              <a:rPr lang="pt-BR" dirty="0"/>
              <a:t>Implementar a busca em profundidade em grafos sem o uso das condicionais que verificam a cor do nó.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35D5D6-DFD1-4A40-9C05-06610BEB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6075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02B4F-A289-4D33-AF1C-BB030932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UML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370EFB-C9BF-4F36-8079-3999CDD66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72508"/>
            <a:ext cx="7315200" cy="3112239"/>
          </a:xfrm>
        </p:spPr>
        <p:txBody>
          <a:bodyPr/>
          <a:lstStyle/>
          <a:p>
            <a:r>
              <a:rPr lang="pt-BR" dirty="0" err="1"/>
              <a:t>State</a:t>
            </a:r>
            <a:r>
              <a:rPr lang="pt-BR" dirty="0"/>
              <a:t> – Bandeira</a:t>
            </a:r>
          </a:p>
          <a:p>
            <a:pPr lvl="1"/>
            <a:r>
              <a:rPr lang="pt-BR" dirty="0"/>
              <a:t>Interface que padroniza os estados do contexto.</a:t>
            </a:r>
          </a:p>
          <a:p>
            <a:r>
              <a:rPr lang="pt-BR" dirty="0"/>
              <a:t>Estado concreto – Bandeira1 e Bandeira2</a:t>
            </a:r>
          </a:p>
          <a:p>
            <a:pPr lvl="1"/>
            <a:r>
              <a:rPr lang="pt-BR" dirty="0"/>
              <a:t>Implementação particular do </a:t>
            </a:r>
            <a:r>
              <a:rPr lang="pt-BR" dirty="0" err="1"/>
              <a:t>State</a:t>
            </a:r>
            <a:r>
              <a:rPr lang="pt-BR" dirty="0"/>
              <a:t>.</a:t>
            </a:r>
          </a:p>
          <a:p>
            <a:r>
              <a:rPr lang="pt-BR" dirty="0"/>
              <a:t>Contexto – Taxímetro</a:t>
            </a:r>
          </a:p>
          <a:p>
            <a:pPr lvl="1"/>
            <a:r>
              <a:rPr lang="pt-BR" dirty="0"/>
              <a:t>Contém a referência para o </a:t>
            </a:r>
            <a:r>
              <a:rPr lang="pt-BR" dirty="0" err="1"/>
              <a:t>State</a:t>
            </a:r>
            <a:r>
              <a:rPr lang="pt-BR" dirty="0"/>
              <a:t> que define o estado atual do objeto.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08F284-B45F-49E4-BE71-EBE89C83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80F81E74-F89B-4F54-825D-1DF82F896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248513"/>
              </p:ext>
            </p:extLst>
          </p:nvPr>
        </p:nvGraphicFramePr>
        <p:xfrm>
          <a:off x="3869268" y="1123837"/>
          <a:ext cx="7315200" cy="191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" r:id="rId3" imgW="16431480" imgH="4279320" progId="Photoshop.Image.13">
                  <p:embed/>
                </p:oleObj>
              </mc:Choice>
              <mc:Fallback>
                <p:oleObj name="Image" r:id="rId3" imgW="16431480" imgH="4279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9268" y="1123837"/>
                        <a:ext cx="7315200" cy="1912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84253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1BD80-ECA1-4940-9885-9A25CF5E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UML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E80869-739D-4CE0-9704-552F2A7A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3B17DDBC-C4EB-4D72-A6B0-9BE0B9FFE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841512"/>
              </p:ext>
            </p:extLst>
          </p:nvPr>
        </p:nvGraphicFramePr>
        <p:xfrm>
          <a:off x="3869268" y="880996"/>
          <a:ext cx="7315199" cy="171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Image" r:id="rId3" imgW="18323640" imgH="4279320" progId="Photoshop.Image.13">
                  <p:embed/>
                </p:oleObj>
              </mc:Choice>
              <mc:Fallback>
                <p:oleObj name="Image" r:id="rId3" imgW="18323640" imgH="4279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9268" y="880996"/>
                        <a:ext cx="7315199" cy="1714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E525BEA-7A1D-44A5-ADFF-0F8E0947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72508"/>
            <a:ext cx="7315200" cy="3112239"/>
          </a:xfrm>
        </p:spPr>
        <p:txBody>
          <a:bodyPr/>
          <a:lstStyle/>
          <a:p>
            <a:r>
              <a:rPr lang="pt-BR" dirty="0" err="1"/>
              <a:t>State</a:t>
            </a:r>
            <a:r>
              <a:rPr lang="pt-BR" dirty="0"/>
              <a:t> – Cor</a:t>
            </a:r>
          </a:p>
          <a:p>
            <a:r>
              <a:rPr lang="pt-BR" dirty="0"/>
              <a:t>Estado concreto – Branco, Cinza e Preto</a:t>
            </a:r>
          </a:p>
          <a:p>
            <a:r>
              <a:rPr lang="pt-BR" dirty="0"/>
              <a:t>Contexto – No</a:t>
            </a:r>
          </a:p>
        </p:txBody>
      </p:sp>
    </p:spTree>
    <p:extLst>
      <p:ext uri="{BB962C8B-B14F-4D97-AF65-F5344CB8AC3E}">
        <p14:creationId xmlns:p14="http://schemas.microsoft.com/office/powerpoint/2010/main" val="320650170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431C0-A94E-4B4E-8320-23CFB1B9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 de execução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6216E79-129E-42FB-B2EF-CFC3EEF68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564" y="863600"/>
            <a:ext cx="5327548" cy="5121275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BFCA70-E79F-4750-961B-BC6CC5F2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3726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07BECC0-289B-4EB8-BF32-E1471D40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/>
              <a:t>Dúvidas?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CB559A-2C67-4AF1-92CF-D2309CD8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26071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7ED8F-D320-4AB6-AD1C-F70935EB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Obrigado pela atenção :)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91A225-5543-4BC8-9335-77918ECF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56066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157</TotalTime>
  <Words>194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Corbel</vt:lpstr>
      <vt:lpstr>Wingdings 2</vt:lpstr>
      <vt:lpstr>Quadro</vt:lpstr>
      <vt:lpstr>Adobe Photoshop Image</vt:lpstr>
      <vt:lpstr>Design Pattern - State</vt:lpstr>
      <vt:lpstr>Índice</vt:lpstr>
      <vt:lpstr>Introdução</vt:lpstr>
      <vt:lpstr>Situações</vt:lpstr>
      <vt:lpstr>Diagrama UML</vt:lpstr>
      <vt:lpstr>Diagrama UML</vt:lpstr>
      <vt:lpstr>Pilha de execução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- State</dc:title>
  <dc:creator>Ewerton Queiroz</dc:creator>
  <cp:lastModifiedBy>Ewerton Queiroz</cp:lastModifiedBy>
  <cp:revision>27</cp:revision>
  <dcterms:created xsi:type="dcterms:W3CDTF">2017-08-09T15:06:07Z</dcterms:created>
  <dcterms:modified xsi:type="dcterms:W3CDTF">2017-08-09T17:43:40Z</dcterms:modified>
</cp:coreProperties>
</file>