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03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7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3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0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76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83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1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5524-A4BE-456D-95EE-986A55ED74C8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9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Hoje é aonde  </a:t>
            </a:r>
          </a:p>
          <a:p>
            <a:pPr algn="l"/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Aplicativo Mobile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Definição dos integrantes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Definição do Design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Abstração do Projeto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Algoritmo de Abstração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Definição da Linguagem de Programação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Desenvolvimento do Aplicativo</a:t>
            </a:r>
            <a:r>
              <a:rPr lang="pt-BR" dirty="0" smtClean="0"/>
              <a:t>  </a:t>
            </a:r>
          </a:p>
          <a:p>
            <a:pPr algn="l"/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Bot Notificador</a:t>
            </a:r>
            <a:endParaRPr lang="pt-BR" dirty="0" smtClean="0"/>
          </a:p>
          <a:p>
            <a:pPr lvl="3" algn="l"/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Definição dos integrantes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Abstração do Projeto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A</a:t>
            </a:r>
            <a:r>
              <a:rPr lang="pt-BR" dirty="0" smtClean="0"/>
              <a:t>lgoritmo de Abstração</a:t>
            </a:r>
            <a:endParaRPr lang="pt-BR" dirty="0" smtClean="0"/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Definição da Linguagem de Programação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Definição da Linguagem de Programação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Desenvolvimento das funcionalidades do Bot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036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Rosendo</dc:creator>
  <cp:lastModifiedBy>Rosendo</cp:lastModifiedBy>
  <cp:revision>2</cp:revision>
  <dcterms:created xsi:type="dcterms:W3CDTF">2022-04-15T20:17:33Z</dcterms:created>
  <dcterms:modified xsi:type="dcterms:W3CDTF">2022-04-15T20:36:37Z</dcterms:modified>
</cp:coreProperties>
</file>