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95" r:id="rId3"/>
    <p:sldId id="290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Quicksand" charset="0"/>
      <p:regular r:id="rId43"/>
      <p:bold r:id="rId44"/>
    </p:embeddedFont>
    <p:embeddedFont>
      <p:font typeface="Montserrat" charset="0"/>
      <p:regular r:id="rId45"/>
      <p:bold r:id="rId46"/>
      <p:italic r:id="rId47"/>
      <p:boldItalic r:id="rId48"/>
    </p:embeddedFont>
    <p:embeddedFont>
      <p:font typeface="Calibri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30610236220475E-2"/>
          <c:y val="4.7046998031496062E-2"/>
          <c:w val="0.48115459332073635"/>
          <c:h val="0.851473671259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51-494E-8816-AF1FEF5F573A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351-494E-8816-AF1FEF5F573A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351-494E-8816-AF1FEF5F5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034624"/>
        <c:axId val="225036160"/>
      </c:barChart>
      <c:catAx>
        <c:axId val="22503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5036160"/>
        <c:crosses val="autoZero"/>
        <c:auto val="1"/>
        <c:lblAlgn val="ctr"/>
        <c:lblOffset val="100"/>
        <c:noMultiLvlLbl val="0"/>
      </c:catAx>
      <c:valAx>
        <c:axId val="22503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034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15250207001973"/>
          <c:y val="0.33292043611310845"/>
          <c:w val="0.23284758701766395"/>
          <c:h val="0.6216040098108757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A9FA2-8282-45D2-B945-F45AB0F943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7540A5-2352-420A-AC2A-1B2DACD28ADD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Hoje é aonde </a:t>
          </a:r>
        </a:p>
        <a:p>
          <a:pPr rtl="0"/>
          <a:r>
            <a:rPr lang="pt-BR" sz="700" b="1" i="1" dirty="0">
              <a:latin typeface="Quicksand" charset="0"/>
            </a:rPr>
            <a:t>Ou</a:t>
          </a:r>
        </a:p>
        <a:p>
          <a:pPr rtl="0"/>
          <a:r>
            <a:rPr lang="pt-BR" sz="700" b="1" i="1" dirty="0">
              <a:latin typeface="Quicksand" charset="0"/>
            </a:rPr>
            <a:t>Evento30 </a:t>
          </a:r>
          <a:endParaRPr lang="pt-BR" sz="700" b="1" dirty="0">
            <a:latin typeface="Quicksand" charset="0"/>
          </a:endParaRPr>
        </a:p>
      </dgm:t>
    </dgm:pt>
    <dgm:pt modelId="{D000C549-784A-444C-A483-AF22F0CA2B20}" type="par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5EC6F1B-E73E-458C-ACF3-609B80966515}" type="sib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49B63D0-A664-4B00-9B91-051AE3AA8D0C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Aplicativo Mobile</a:t>
          </a:r>
          <a:endParaRPr lang="pt-BR" sz="700" b="1" dirty="0">
            <a:latin typeface="Quicksand" charset="0"/>
          </a:endParaRPr>
        </a:p>
      </dgm:t>
    </dgm:pt>
    <dgm:pt modelId="{4D6D9BE9-93A5-46AE-89B6-53D5FF968117}" type="par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0BECFA2-07E9-4E28-B1B4-44DD2F617F9D}" type="sib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DC17334-5902-4709-9954-67DAC12DF22B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dos integrantes  </a:t>
          </a:r>
          <a:endParaRPr lang="pt-BR" sz="700" b="1" dirty="0">
            <a:latin typeface="Quicksand" charset="0"/>
          </a:endParaRPr>
        </a:p>
      </dgm:t>
    </dgm:pt>
    <dgm:pt modelId="{68F3BDE8-9EE9-4F18-84B0-8BC7C380BE28}" type="par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625144D-06B7-4BD9-B5C1-67FC80C2B6A1}" type="sib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76B6BD8-D508-4781-92F3-0AB932F8F095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 Design  </a:t>
          </a:r>
          <a:endParaRPr lang="pt-BR" sz="700" b="1" dirty="0">
            <a:latin typeface="Quicksand" charset="0"/>
          </a:endParaRPr>
        </a:p>
      </dgm:t>
    </dgm:pt>
    <dgm:pt modelId="{9E67E229-E198-4462-90C6-A2BDD8601A78}" type="par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D73ED34-8069-49B8-A178-FC60CAADEF30}" type="sib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30BED38-A7AD-48A1-95C0-213C8BA811EC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Abstração do Projeto  </a:t>
          </a:r>
          <a:endParaRPr lang="pt-BR" sz="700" b="1" dirty="0">
            <a:latin typeface="Quicksand" charset="0"/>
          </a:endParaRPr>
        </a:p>
      </dgm:t>
    </dgm:pt>
    <dgm:pt modelId="{E59242C9-A11E-4943-A745-908344658EC9}" type="par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480A31E-DC5F-4BE6-952E-51E3D2DFB38D}" type="sib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7859FAF-E7A1-46B7-B58A-8A174CC73A7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Algoritmo de Abstração  </a:t>
          </a:r>
          <a:endParaRPr lang="pt-BR" sz="700" b="1" dirty="0">
            <a:latin typeface="Quicksand" charset="0"/>
          </a:endParaRPr>
        </a:p>
      </dgm:t>
    </dgm:pt>
    <dgm:pt modelId="{0F0A0BD9-6708-4AF1-8DF2-4DF41A7D213C}" type="par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FB2B29B-A071-47B4-BB2E-B47FECEDD06C}" type="sib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739A531-DD49-4B9B-8146-80C2BC85B066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da Linguagem de Programação  </a:t>
          </a:r>
          <a:endParaRPr lang="pt-BR" sz="700" b="1" dirty="0">
            <a:latin typeface="Quicksand" charset="0"/>
          </a:endParaRPr>
        </a:p>
      </dgm:t>
    </dgm:pt>
    <dgm:pt modelId="{03E76B54-5C0F-4B18-89B6-266055990C76}" type="par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D623245-CAD8-4E92-BF85-0E5189C0576E}" type="sib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A283D7F-B0ED-44CE-A02D-146C548456B8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Desenvolvimento do Aplicativo  </a:t>
          </a:r>
          <a:endParaRPr lang="pt-BR" sz="700" b="1" dirty="0">
            <a:latin typeface="Quicksand" charset="0"/>
          </a:endParaRPr>
        </a:p>
      </dgm:t>
    </dgm:pt>
    <dgm:pt modelId="{7E7FA3A5-456D-4DEA-B207-2C22EF8195D8}" type="par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F009183-A626-47F3-A75E-E8E6787D4D65}" type="sib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92793A3-8076-4A08-88B4-3BA9ED46E47A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Bot Notificador</a:t>
          </a:r>
          <a:endParaRPr lang="pt-BR" sz="700" b="1" dirty="0">
            <a:latin typeface="Quicksand" charset="0"/>
          </a:endParaRPr>
        </a:p>
      </dgm:t>
    </dgm:pt>
    <dgm:pt modelId="{BCDDFB56-3749-4662-B347-3EC7A7F05FAB}" type="par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BF0E6BF-6652-45B9-8632-39FDF487619A}" type="sib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56661253-7F96-4C4C-B587-489D9E80B0D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dos integrantes </a:t>
          </a:r>
          <a:endParaRPr lang="pt-BR" sz="700" b="1" dirty="0">
            <a:latin typeface="Quicksand" charset="0"/>
          </a:endParaRPr>
        </a:p>
      </dgm:t>
    </dgm:pt>
    <dgm:pt modelId="{EDD0F1CF-00C4-489B-8F14-994001130D46}" type="par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A376494-E134-418D-AD05-F846F9311379}" type="sib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34542CF-BC0F-4FD6-97D8-06508C9A6E5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Abstração do Projeto  </a:t>
          </a:r>
          <a:endParaRPr lang="pt-BR" sz="700" b="1">
            <a:latin typeface="Quicksand" charset="0"/>
          </a:endParaRPr>
        </a:p>
      </dgm:t>
    </dgm:pt>
    <dgm:pt modelId="{A95498CE-AE90-4A7D-B253-030643620E1C}" type="par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A58235F-51BA-408D-B316-D925B51771B9}" type="sib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A914386-EDF8-460C-ACC3-5AFD39E47F6E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Algoritmo de Abstração</a:t>
          </a:r>
          <a:endParaRPr lang="pt-BR" sz="700" b="1">
            <a:latin typeface="Quicksand" charset="0"/>
          </a:endParaRPr>
        </a:p>
      </dgm:t>
    </dgm:pt>
    <dgm:pt modelId="{56E0686C-0920-4F15-A247-5EA7C12768BE}" type="par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5D6FA0D-66F2-4C2E-91F9-C8B2A6F77F80}" type="sib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B4F05B2-4501-4C22-A103-3C3D86F5C749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D98131F0-C182-42EA-98EA-8471020800A9}" type="par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69899A4-9755-43E9-972A-A8778FA6554B}" type="sib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2883F5C-2516-4C9B-BD29-95CF94D9001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B8B01497-9C64-4840-A219-1AAFAB9B19B4}" type="par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590CCA2-1C8B-4ACE-9D87-19EE1CF0DEEA}" type="sib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EA8AAC1-AF45-4F9F-A394-55CF7D55814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Desenvolvimento das funcionalidades do Bot</a:t>
          </a:r>
          <a:endParaRPr lang="pt-BR" sz="700" b="1" dirty="0">
            <a:latin typeface="Quicksand" charset="0"/>
          </a:endParaRPr>
        </a:p>
      </dgm:t>
    </dgm:pt>
    <dgm:pt modelId="{0BAA6165-57D6-4058-BEA9-0B264F1E5F85}" type="par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91EFE7A9-C226-4B9C-95C9-9BD4D9BD9655}" type="sib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C112A06D-A994-49CA-88CD-8C900A8DB17E}" type="pres">
      <dgm:prSet presAssocID="{9AAA9FA2-8282-45D2-B945-F45AB0F943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BD0D441-4EA3-4077-9F2C-A950E8A45E58}" type="pres">
      <dgm:prSet presAssocID="{DD7540A5-2352-420A-AC2A-1B2DACD28ADD}" presName="hierRoot1" presStyleCnt="0">
        <dgm:presLayoutVars>
          <dgm:hierBranch val="init"/>
        </dgm:presLayoutVars>
      </dgm:prSet>
      <dgm:spPr/>
    </dgm:pt>
    <dgm:pt modelId="{0D758768-D218-4C83-B8F4-31DD30E960C2}" type="pres">
      <dgm:prSet presAssocID="{DD7540A5-2352-420A-AC2A-1B2DACD28ADD}" presName="rootComposite1" presStyleCnt="0"/>
      <dgm:spPr/>
    </dgm:pt>
    <dgm:pt modelId="{74A0A570-D826-479D-8F12-B7DA0DFFF183}" type="pres">
      <dgm:prSet presAssocID="{DD7540A5-2352-420A-AC2A-1B2DACD28AD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8D17AD-6E5C-46EA-9AE2-48B0F23FF8C4}" type="pres">
      <dgm:prSet presAssocID="{DD7540A5-2352-420A-AC2A-1B2DACD28AD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02D8B93-8CF3-4770-B046-3B28A6A36BB8}" type="pres">
      <dgm:prSet presAssocID="{DD7540A5-2352-420A-AC2A-1B2DACD28ADD}" presName="hierChild2" presStyleCnt="0"/>
      <dgm:spPr/>
    </dgm:pt>
    <dgm:pt modelId="{E4F1A409-F51A-4690-996A-039A2C0F8D6E}" type="pres">
      <dgm:prSet presAssocID="{4D6D9BE9-93A5-46AE-89B6-53D5FF968117}" presName="Name37" presStyleLbl="parChTrans1D2" presStyleIdx="0" presStyleCnt="2"/>
      <dgm:spPr/>
      <dgm:t>
        <a:bodyPr/>
        <a:lstStyle/>
        <a:p>
          <a:endParaRPr lang="pt-BR"/>
        </a:p>
      </dgm:t>
    </dgm:pt>
    <dgm:pt modelId="{E87410EC-2521-41AB-8578-A2E9C228FB2F}" type="pres">
      <dgm:prSet presAssocID="{349B63D0-A664-4B00-9B91-051AE3AA8D0C}" presName="hierRoot2" presStyleCnt="0">
        <dgm:presLayoutVars>
          <dgm:hierBranch val="init"/>
        </dgm:presLayoutVars>
      </dgm:prSet>
      <dgm:spPr/>
    </dgm:pt>
    <dgm:pt modelId="{659F8247-9CDD-40DD-A679-CF27B58165C0}" type="pres">
      <dgm:prSet presAssocID="{349B63D0-A664-4B00-9B91-051AE3AA8D0C}" presName="rootComposite" presStyleCnt="0"/>
      <dgm:spPr/>
    </dgm:pt>
    <dgm:pt modelId="{F1474EC2-BAD5-492B-9299-55172CA4923C}" type="pres">
      <dgm:prSet presAssocID="{349B63D0-A664-4B00-9B91-051AE3AA8D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81ADFA-E4DC-4EE0-815C-AE50590C0239}" type="pres">
      <dgm:prSet presAssocID="{349B63D0-A664-4B00-9B91-051AE3AA8D0C}" presName="rootConnector" presStyleLbl="node2" presStyleIdx="0" presStyleCnt="2"/>
      <dgm:spPr/>
      <dgm:t>
        <a:bodyPr/>
        <a:lstStyle/>
        <a:p>
          <a:endParaRPr lang="pt-BR"/>
        </a:p>
      </dgm:t>
    </dgm:pt>
    <dgm:pt modelId="{8B296CEE-F0E9-4163-8C79-9A7A1B2E6356}" type="pres">
      <dgm:prSet presAssocID="{349B63D0-A664-4B00-9B91-051AE3AA8D0C}" presName="hierChild4" presStyleCnt="0"/>
      <dgm:spPr/>
    </dgm:pt>
    <dgm:pt modelId="{CEEC4F02-55CA-494B-A569-4EDF7A46BB3C}" type="pres">
      <dgm:prSet presAssocID="{68F3BDE8-9EE9-4F18-84B0-8BC7C380BE28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47E8C0B1-73F3-45E6-9A08-06EDBA92D9AE}" type="pres">
      <dgm:prSet presAssocID="{FDC17334-5902-4709-9954-67DAC12DF22B}" presName="hierRoot2" presStyleCnt="0">
        <dgm:presLayoutVars>
          <dgm:hierBranch val="init"/>
        </dgm:presLayoutVars>
      </dgm:prSet>
      <dgm:spPr/>
    </dgm:pt>
    <dgm:pt modelId="{2CEEBD71-9FFB-40D1-8952-88592F56FA3B}" type="pres">
      <dgm:prSet presAssocID="{FDC17334-5902-4709-9954-67DAC12DF22B}" presName="rootComposite" presStyleCnt="0"/>
      <dgm:spPr/>
    </dgm:pt>
    <dgm:pt modelId="{F1036294-B571-4A22-866A-8C14B1613CB1}" type="pres">
      <dgm:prSet presAssocID="{FDC17334-5902-4709-9954-67DAC12DF22B}" presName="rootText" presStyleLbl="node3" presStyleIdx="0" presStyleCnt="12" custLinFactX="-23552" custLinFactNeighborX="-100000" custLinFactNeighborY="-6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768AB0-8EF8-4156-AB7B-AD148D6B9F88}" type="pres">
      <dgm:prSet presAssocID="{FDC17334-5902-4709-9954-67DAC12DF22B}" presName="rootConnector" presStyleLbl="node3" presStyleIdx="0" presStyleCnt="12"/>
      <dgm:spPr/>
      <dgm:t>
        <a:bodyPr/>
        <a:lstStyle/>
        <a:p>
          <a:endParaRPr lang="pt-BR"/>
        </a:p>
      </dgm:t>
    </dgm:pt>
    <dgm:pt modelId="{1A588C33-E815-4D08-B08F-654A1DA68071}" type="pres">
      <dgm:prSet presAssocID="{FDC17334-5902-4709-9954-67DAC12DF22B}" presName="hierChild4" presStyleCnt="0"/>
      <dgm:spPr/>
    </dgm:pt>
    <dgm:pt modelId="{79689466-BD04-44E6-AED6-62BCB2733DAB}" type="pres">
      <dgm:prSet presAssocID="{FDC17334-5902-4709-9954-67DAC12DF22B}" presName="hierChild5" presStyleCnt="0"/>
      <dgm:spPr/>
    </dgm:pt>
    <dgm:pt modelId="{85B33646-A105-4AE2-B209-6FD53385FBA8}" type="pres">
      <dgm:prSet presAssocID="{9E67E229-E198-4462-90C6-A2BDD8601A78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5163C70A-1EF8-4080-B309-0C52BB316D83}" type="pres">
      <dgm:prSet presAssocID="{076B6BD8-D508-4781-92F3-0AB932F8F095}" presName="hierRoot2" presStyleCnt="0">
        <dgm:presLayoutVars>
          <dgm:hierBranch val="init"/>
        </dgm:presLayoutVars>
      </dgm:prSet>
      <dgm:spPr/>
    </dgm:pt>
    <dgm:pt modelId="{890552E3-59FE-4B1F-9915-0C15EEB25D18}" type="pres">
      <dgm:prSet presAssocID="{076B6BD8-D508-4781-92F3-0AB932F8F095}" presName="rootComposite" presStyleCnt="0"/>
      <dgm:spPr/>
    </dgm:pt>
    <dgm:pt modelId="{36B791C6-81DB-4348-866F-5BA36DFA83E7}" type="pres">
      <dgm:prSet presAssocID="{076B6BD8-D508-4781-92F3-0AB932F8F095}" presName="rootText" presStyleLbl="node3" presStyleIdx="1" presStyleCnt="12" custLinFactX="-23552" custLinFactNeighborX="-100000" custLinFactNeighborY="-93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2D7BEE-31E4-4EEC-8642-E606D5A20D42}" type="pres">
      <dgm:prSet presAssocID="{076B6BD8-D508-4781-92F3-0AB932F8F095}" presName="rootConnector" presStyleLbl="node3" presStyleIdx="1" presStyleCnt="12"/>
      <dgm:spPr/>
      <dgm:t>
        <a:bodyPr/>
        <a:lstStyle/>
        <a:p>
          <a:endParaRPr lang="pt-BR"/>
        </a:p>
      </dgm:t>
    </dgm:pt>
    <dgm:pt modelId="{97B027A5-F4D0-451B-AEBB-DB7088AEE3FD}" type="pres">
      <dgm:prSet presAssocID="{076B6BD8-D508-4781-92F3-0AB932F8F095}" presName="hierChild4" presStyleCnt="0"/>
      <dgm:spPr/>
    </dgm:pt>
    <dgm:pt modelId="{50499CF5-7120-42F9-BCEA-66702472C95C}" type="pres">
      <dgm:prSet presAssocID="{076B6BD8-D508-4781-92F3-0AB932F8F095}" presName="hierChild5" presStyleCnt="0"/>
      <dgm:spPr/>
    </dgm:pt>
    <dgm:pt modelId="{566B84A2-369E-4AAD-A9D8-E1F773B7196C}" type="pres">
      <dgm:prSet presAssocID="{E59242C9-A11E-4943-A745-908344658EC9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06B60C7F-628C-43BA-8DD9-04F222C6CD81}" type="pres">
      <dgm:prSet presAssocID="{230BED38-A7AD-48A1-95C0-213C8BA811EC}" presName="hierRoot2" presStyleCnt="0">
        <dgm:presLayoutVars>
          <dgm:hierBranch val="init"/>
        </dgm:presLayoutVars>
      </dgm:prSet>
      <dgm:spPr/>
    </dgm:pt>
    <dgm:pt modelId="{2EBDA148-F848-4CBC-B7D2-B28BEF893B20}" type="pres">
      <dgm:prSet presAssocID="{230BED38-A7AD-48A1-95C0-213C8BA811EC}" presName="rootComposite" presStyleCnt="0"/>
      <dgm:spPr/>
    </dgm:pt>
    <dgm:pt modelId="{6E141003-DFD8-4E79-910C-0B11F5D0F935}" type="pres">
      <dgm:prSet presAssocID="{230BED38-A7AD-48A1-95C0-213C8BA811EC}" presName="rootText" presStyleLbl="node3" presStyleIdx="2" presStyleCnt="12" custLinFactX="-23552" custLinFactNeighborX="-100000" custLinFactNeighborY="-123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C14987-9C8A-4D28-BE88-FD77DB1DA3F9}" type="pres">
      <dgm:prSet presAssocID="{230BED38-A7AD-48A1-95C0-213C8BA811EC}" presName="rootConnector" presStyleLbl="node3" presStyleIdx="2" presStyleCnt="12"/>
      <dgm:spPr/>
      <dgm:t>
        <a:bodyPr/>
        <a:lstStyle/>
        <a:p>
          <a:endParaRPr lang="pt-BR"/>
        </a:p>
      </dgm:t>
    </dgm:pt>
    <dgm:pt modelId="{FCD9379C-159E-41BA-B6D1-F015682D3E16}" type="pres">
      <dgm:prSet presAssocID="{230BED38-A7AD-48A1-95C0-213C8BA811EC}" presName="hierChild4" presStyleCnt="0"/>
      <dgm:spPr/>
    </dgm:pt>
    <dgm:pt modelId="{F8321CF2-8324-41E4-BF46-6E191CC09BE1}" type="pres">
      <dgm:prSet presAssocID="{230BED38-A7AD-48A1-95C0-213C8BA811EC}" presName="hierChild5" presStyleCnt="0"/>
      <dgm:spPr/>
    </dgm:pt>
    <dgm:pt modelId="{DCA5A3A8-CFE0-415D-97B1-00D1EB626691}" type="pres">
      <dgm:prSet presAssocID="{0F0A0BD9-6708-4AF1-8DF2-4DF41A7D213C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3AA7E498-2A12-47E6-9FA6-B2895FC35A28}" type="pres">
      <dgm:prSet presAssocID="{F7859FAF-E7A1-46B7-B58A-8A174CC73A7F}" presName="hierRoot2" presStyleCnt="0">
        <dgm:presLayoutVars>
          <dgm:hierBranch val="init"/>
        </dgm:presLayoutVars>
      </dgm:prSet>
      <dgm:spPr/>
    </dgm:pt>
    <dgm:pt modelId="{51FD7E86-6CDE-4483-831E-1E9F6474E62D}" type="pres">
      <dgm:prSet presAssocID="{F7859FAF-E7A1-46B7-B58A-8A174CC73A7F}" presName="rootComposite" presStyleCnt="0"/>
      <dgm:spPr/>
    </dgm:pt>
    <dgm:pt modelId="{38D962A1-59D0-46F3-82D1-25DBF2D91C2F}" type="pres">
      <dgm:prSet presAssocID="{F7859FAF-E7A1-46B7-B58A-8A174CC73A7F}" presName="rootText" presStyleLbl="node3" presStyleIdx="3" presStyleCnt="12" custLinFactX="-23552" custLinFactNeighborX="-100000" custLinFactNeighborY="-1529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7EDDAD-F1A0-4EDE-B448-82D8D2C0AC6C}" type="pres">
      <dgm:prSet presAssocID="{F7859FAF-E7A1-46B7-B58A-8A174CC73A7F}" presName="rootConnector" presStyleLbl="node3" presStyleIdx="3" presStyleCnt="12"/>
      <dgm:spPr/>
      <dgm:t>
        <a:bodyPr/>
        <a:lstStyle/>
        <a:p>
          <a:endParaRPr lang="pt-BR"/>
        </a:p>
      </dgm:t>
    </dgm:pt>
    <dgm:pt modelId="{422DB99A-D124-465E-9CD9-504B0FB151BD}" type="pres">
      <dgm:prSet presAssocID="{F7859FAF-E7A1-46B7-B58A-8A174CC73A7F}" presName="hierChild4" presStyleCnt="0"/>
      <dgm:spPr/>
    </dgm:pt>
    <dgm:pt modelId="{0EFC5AEB-370C-4C7F-A3C0-59CB6A9E9176}" type="pres">
      <dgm:prSet presAssocID="{F7859FAF-E7A1-46B7-B58A-8A174CC73A7F}" presName="hierChild5" presStyleCnt="0"/>
      <dgm:spPr/>
    </dgm:pt>
    <dgm:pt modelId="{27644268-4972-4A52-829D-7C0EFD4B912E}" type="pres">
      <dgm:prSet presAssocID="{03E76B54-5C0F-4B18-89B6-266055990C76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0527DE8A-4FEA-40BE-96FE-F5382E90E05C}" type="pres">
      <dgm:prSet presAssocID="{B739A531-DD49-4B9B-8146-80C2BC85B066}" presName="hierRoot2" presStyleCnt="0">
        <dgm:presLayoutVars>
          <dgm:hierBranch val="init"/>
        </dgm:presLayoutVars>
      </dgm:prSet>
      <dgm:spPr/>
    </dgm:pt>
    <dgm:pt modelId="{24090107-A0FA-404C-AA5E-DBCA2DEA4C6C}" type="pres">
      <dgm:prSet presAssocID="{B739A531-DD49-4B9B-8146-80C2BC85B066}" presName="rootComposite" presStyleCnt="0"/>
      <dgm:spPr/>
    </dgm:pt>
    <dgm:pt modelId="{5085421F-A294-4A0D-A53C-E8325104B38F}" type="pres">
      <dgm:prSet presAssocID="{B739A531-DD49-4B9B-8146-80C2BC85B066}" presName="rootText" presStyleLbl="node3" presStyleIdx="4" presStyleCnt="12" custLinFactX="-23552" custLinFactNeighborX="-100000" custLinFactNeighborY="-182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8F4DB6-24F8-40A8-987B-824F1D1E3988}" type="pres">
      <dgm:prSet presAssocID="{B739A531-DD49-4B9B-8146-80C2BC85B066}" presName="rootConnector" presStyleLbl="node3" presStyleIdx="4" presStyleCnt="12"/>
      <dgm:spPr/>
      <dgm:t>
        <a:bodyPr/>
        <a:lstStyle/>
        <a:p>
          <a:endParaRPr lang="pt-BR"/>
        </a:p>
      </dgm:t>
    </dgm:pt>
    <dgm:pt modelId="{DE68DC4D-0DD0-4302-91E5-3B4AAE98597B}" type="pres">
      <dgm:prSet presAssocID="{B739A531-DD49-4B9B-8146-80C2BC85B066}" presName="hierChild4" presStyleCnt="0"/>
      <dgm:spPr/>
    </dgm:pt>
    <dgm:pt modelId="{7437A74C-BD89-4962-A61F-A46A0BAC3CC9}" type="pres">
      <dgm:prSet presAssocID="{B739A531-DD49-4B9B-8146-80C2BC85B066}" presName="hierChild5" presStyleCnt="0"/>
      <dgm:spPr/>
    </dgm:pt>
    <dgm:pt modelId="{44C99712-910E-431F-9913-A08CC7F70982}" type="pres">
      <dgm:prSet presAssocID="{7E7FA3A5-456D-4DEA-B207-2C22EF8195D8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2431AAF9-376C-4A64-99D1-94AB181D1C04}" type="pres">
      <dgm:prSet presAssocID="{1A283D7F-B0ED-44CE-A02D-146C548456B8}" presName="hierRoot2" presStyleCnt="0">
        <dgm:presLayoutVars>
          <dgm:hierBranch val="init"/>
        </dgm:presLayoutVars>
      </dgm:prSet>
      <dgm:spPr/>
    </dgm:pt>
    <dgm:pt modelId="{F79C1314-5D33-423A-8372-24C1A4B6AD11}" type="pres">
      <dgm:prSet presAssocID="{1A283D7F-B0ED-44CE-A02D-146C548456B8}" presName="rootComposite" presStyleCnt="0"/>
      <dgm:spPr/>
    </dgm:pt>
    <dgm:pt modelId="{6129E623-C8D2-4D55-8ECD-81A1F8BD7805}" type="pres">
      <dgm:prSet presAssocID="{1A283D7F-B0ED-44CE-A02D-146C548456B8}" presName="rootText" presStyleLbl="node3" presStyleIdx="5" presStyleCnt="12" custLinFactX="-23552" custLinFactNeighborX="-100000" custLinFactNeighborY="-212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25F2CB-A218-447C-B535-BD071FBA3A1B}" type="pres">
      <dgm:prSet presAssocID="{1A283D7F-B0ED-44CE-A02D-146C548456B8}" presName="rootConnector" presStyleLbl="node3" presStyleIdx="5" presStyleCnt="12"/>
      <dgm:spPr/>
      <dgm:t>
        <a:bodyPr/>
        <a:lstStyle/>
        <a:p>
          <a:endParaRPr lang="pt-BR"/>
        </a:p>
      </dgm:t>
    </dgm:pt>
    <dgm:pt modelId="{87B53E51-5E9D-49A5-8FE9-034877BBF62C}" type="pres">
      <dgm:prSet presAssocID="{1A283D7F-B0ED-44CE-A02D-146C548456B8}" presName="hierChild4" presStyleCnt="0"/>
      <dgm:spPr/>
    </dgm:pt>
    <dgm:pt modelId="{B049D499-4F27-43E5-868B-CCCA75079952}" type="pres">
      <dgm:prSet presAssocID="{1A283D7F-B0ED-44CE-A02D-146C548456B8}" presName="hierChild5" presStyleCnt="0"/>
      <dgm:spPr/>
    </dgm:pt>
    <dgm:pt modelId="{18102BB9-86C3-4C23-ADA4-1E7D4CF0520D}" type="pres">
      <dgm:prSet presAssocID="{349B63D0-A664-4B00-9B91-051AE3AA8D0C}" presName="hierChild5" presStyleCnt="0"/>
      <dgm:spPr/>
    </dgm:pt>
    <dgm:pt modelId="{C68D391C-4075-4033-8315-DACFB278F777}" type="pres">
      <dgm:prSet presAssocID="{BCDDFB56-3749-4662-B347-3EC7A7F05FAB}" presName="Name37" presStyleLbl="parChTrans1D2" presStyleIdx="1" presStyleCnt="2"/>
      <dgm:spPr/>
      <dgm:t>
        <a:bodyPr/>
        <a:lstStyle/>
        <a:p>
          <a:endParaRPr lang="pt-BR"/>
        </a:p>
      </dgm:t>
    </dgm:pt>
    <dgm:pt modelId="{3ACBDCD5-DD61-4CDE-BD8E-B00584FF0197}" type="pres">
      <dgm:prSet presAssocID="{D92793A3-8076-4A08-88B4-3BA9ED46E47A}" presName="hierRoot2" presStyleCnt="0">
        <dgm:presLayoutVars>
          <dgm:hierBranch val="init"/>
        </dgm:presLayoutVars>
      </dgm:prSet>
      <dgm:spPr/>
    </dgm:pt>
    <dgm:pt modelId="{001364C5-D0C1-4E75-A932-CF577596F9B7}" type="pres">
      <dgm:prSet presAssocID="{D92793A3-8076-4A08-88B4-3BA9ED46E47A}" presName="rootComposite" presStyleCnt="0"/>
      <dgm:spPr/>
    </dgm:pt>
    <dgm:pt modelId="{4E3595D4-CFC8-4509-A009-66EF8C225C4A}" type="pres">
      <dgm:prSet presAssocID="{D92793A3-8076-4A08-88B4-3BA9ED46E47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65F509-9689-49C3-BCEC-6514E18F9B20}" type="pres">
      <dgm:prSet presAssocID="{D92793A3-8076-4A08-88B4-3BA9ED46E47A}" presName="rootConnector" presStyleLbl="node2" presStyleIdx="1" presStyleCnt="2"/>
      <dgm:spPr/>
      <dgm:t>
        <a:bodyPr/>
        <a:lstStyle/>
        <a:p>
          <a:endParaRPr lang="pt-BR"/>
        </a:p>
      </dgm:t>
    </dgm:pt>
    <dgm:pt modelId="{4EDAF305-B14B-48E6-867D-8B382C1BF817}" type="pres">
      <dgm:prSet presAssocID="{D92793A3-8076-4A08-88B4-3BA9ED46E47A}" presName="hierChild4" presStyleCnt="0"/>
      <dgm:spPr/>
    </dgm:pt>
    <dgm:pt modelId="{8AE7565B-1602-43DA-B17D-67ABA931F945}" type="pres">
      <dgm:prSet presAssocID="{EDD0F1CF-00C4-489B-8F14-994001130D46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4A4EEEDD-5CD1-4248-960E-A2D626B4E400}" type="pres">
      <dgm:prSet presAssocID="{56661253-7F96-4C4C-B587-489D9E80B0DF}" presName="hierRoot2" presStyleCnt="0">
        <dgm:presLayoutVars>
          <dgm:hierBranch val="init"/>
        </dgm:presLayoutVars>
      </dgm:prSet>
      <dgm:spPr/>
    </dgm:pt>
    <dgm:pt modelId="{CB4AA567-551F-4111-9CA3-6A5CF066F90D}" type="pres">
      <dgm:prSet presAssocID="{56661253-7F96-4C4C-B587-489D9E80B0DF}" presName="rootComposite" presStyleCnt="0"/>
      <dgm:spPr/>
    </dgm:pt>
    <dgm:pt modelId="{06F58354-2DA1-4108-B9E1-5E751CE6BE72}" type="pres">
      <dgm:prSet presAssocID="{56661253-7F96-4C4C-B587-489D9E80B0DF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032EEE-23D6-4512-B8E4-3895C8B75102}" type="pres">
      <dgm:prSet presAssocID="{56661253-7F96-4C4C-B587-489D9E80B0DF}" presName="rootConnector" presStyleLbl="node3" presStyleIdx="6" presStyleCnt="12"/>
      <dgm:spPr/>
      <dgm:t>
        <a:bodyPr/>
        <a:lstStyle/>
        <a:p>
          <a:endParaRPr lang="pt-BR"/>
        </a:p>
      </dgm:t>
    </dgm:pt>
    <dgm:pt modelId="{586CC53F-7FE4-4A62-BA6C-2ED2C6AAB64D}" type="pres">
      <dgm:prSet presAssocID="{56661253-7F96-4C4C-B587-489D9E80B0DF}" presName="hierChild4" presStyleCnt="0"/>
      <dgm:spPr/>
    </dgm:pt>
    <dgm:pt modelId="{BC382813-41CD-4F47-8054-EAA1C302CA89}" type="pres">
      <dgm:prSet presAssocID="{56661253-7F96-4C4C-B587-489D9E80B0DF}" presName="hierChild5" presStyleCnt="0"/>
      <dgm:spPr/>
    </dgm:pt>
    <dgm:pt modelId="{33B42880-D317-4FF1-95E0-665D82FDDB00}" type="pres">
      <dgm:prSet presAssocID="{A95498CE-AE90-4A7D-B253-030643620E1C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A8352B77-0939-4FD1-ABF9-6608DF62B7BA}" type="pres">
      <dgm:prSet presAssocID="{834542CF-BC0F-4FD6-97D8-06508C9A6E5D}" presName="hierRoot2" presStyleCnt="0">
        <dgm:presLayoutVars>
          <dgm:hierBranch val="init"/>
        </dgm:presLayoutVars>
      </dgm:prSet>
      <dgm:spPr/>
    </dgm:pt>
    <dgm:pt modelId="{82AEF1AA-DDD5-4590-8575-BE7EA805C58C}" type="pres">
      <dgm:prSet presAssocID="{834542CF-BC0F-4FD6-97D8-06508C9A6E5D}" presName="rootComposite" presStyleCnt="0"/>
      <dgm:spPr/>
    </dgm:pt>
    <dgm:pt modelId="{64354A7C-AEFE-4EBD-ADA2-212BA31A030D}" type="pres">
      <dgm:prSet presAssocID="{834542CF-BC0F-4FD6-97D8-06508C9A6E5D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4574FD-815F-4CDC-BA3A-1EFE9CB81F4F}" type="pres">
      <dgm:prSet presAssocID="{834542CF-BC0F-4FD6-97D8-06508C9A6E5D}" presName="rootConnector" presStyleLbl="node3" presStyleIdx="7" presStyleCnt="12"/>
      <dgm:spPr/>
      <dgm:t>
        <a:bodyPr/>
        <a:lstStyle/>
        <a:p>
          <a:endParaRPr lang="pt-BR"/>
        </a:p>
      </dgm:t>
    </dgm:pt>
    <dgm:pt modelId="{6D180B0B-935F-4203-810F-DCD275F2B695}" type="pres">
      <dgm:prSet presAssocID="{834542CF-BC0F-4FD6-97D8-06508C9A6E5D}" presName="hierChild4" presStyleCnt="0"/>
      <dgm:spPr/>
    </dgm:pt>
    <dgm:pt modelId="{47417EC4-2ED3-445D-A563-B2F8AB0A768C}" type="pres">
      <dgm:prSet presAssocID="{834542CF-BC0F-4FD6-97D8-06508C9A6E5D}" presName="hierChild5" presStyleCnt="0"/>
      <dgm:spPr/>
    </dgm:pt>
    <dgm:pt modelId="{8D0D983A-770D-4F2D-90A7-6A3BF02DED23}" type="pres">
      <dgm:prSet presAssocID="{56E0686C-0920-4F15-A247-5EA7C12768BE}" presName="Name37" presStyleLbl="parChTrans1D3" presStyleIdx="8" presStyleCnt="12"/>
      <dgm:spPr/>
      <dgm:t>
        <a:bodyPr/>
        <a:lstStyle/>
        <a:p>
          <a:endParaRPr lang="pt-BR"/>
        </a:p>
      </dgm:t>
    </dgm:pt>
    <dgm:pt modelId="{8D97A415-FFF0-463C-B075-2EF398ED9673}" type="pres">
      <dgm:prSet presAssocID="{0A914386-EDF8-460C-ACC3-5AFD39E47F6E}" presName="hierRoot2" presStyleCnt="0">
        <dgm:presLayoutVars>
          <dgm:hierBranch val="init"/>
        </dgm:presLayoutVars>
      </dgm:prSet>
      <dgm:spPr/>
    </dgm:pt>
    <dgm:pt modelId="{4B569228-5911-4C5A-8C46-7D8FA1CF31DB}" type="pres">
      <dgm:prSet presAssocID="{0A914386-EDF8-460C-ACC3-5AFD39E47F6E}" presName="rootComposite" presStyleCnt="0"/>
      <dgm:spPr/>
    </dgm:pt>
    <dgm:pt modelId="{16D0B6C3-D182-4F77-ACAB-F5D6563305D0}" type="pres">
      <dgm:prSet presAssocID="{0A914386-EDF8-460C-ACC3-5AFD39E47F6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5EEF1F-E357-4CDB-8319-DC6779ACF327}" type="pres">
      <dgm:prSet presAssocID="{0A914386-EDF8-460C-ACC3-5AFD39E47F6E}" presName="rootConnector" presStyleLbl="node3" presStyleIdx="8" presStyleCnt="12"/>
      <dgm:spPr/>
      <dgm:t>
        <a:bodyPr/>
        <a:lstStyle/>
        <a:p>
          <a:endParaRPr lang="pt-BR"/>
        </a:p>
      </dgm:t>
    </dgm:pt>
    <dgm:pt modelId="{8625E0AA-02D1-4A89-85BC-F51BFA20EA9B}" type="pres">
      <dgm:prSet presAssocID="{0A914386-EDF8-460C-ACC3-5AFD39E47F6E}" presName="hierChild4" presStyleCnt="0"/>
      <dgm:spPr/>
    </dgm:pt>
    <dgm:pt modelId="{F2D85162-BB98-4756-B7CE-B058F42DBAF3}" type="pres">
      <dgm:prSet presAssocID="{0A914386-EDF8-460C-ACC3-5AFD39E47F6E}" presName="hierChild5" presStyleCnt="0"/>
      <dgm:spPr/>
    </dgm:pt>
    <dgm:pt modelId="{75354AF6-6E18-47E6-BFDE-5D322A3A2DC9}" type="pres">
      <dgm:prSet presAssocID="{D98131F0-C182-42EA-98EA-8471020800A9}" presName="Name37" presStyleLbl="parChTrans1D3" presStyleIdx="9" presStyleCnt="12"/>
      <dgm:spPr/>
      <dgm:t>
        <a:bodyPr/>
        <a:lstStyle/>
        <a:p>
          <a:endParaRPr lang="pt-BR"/>
        </a:p>
      </dgm:t>
    </dgm:pt>
    <dgm:pt modelId="{858AF8AA-653E-4AA3-B438-9214DBFAE58D}" type="pres">
      <dgm:prSet presAssocID="{AB4F05B2-4501-4C22-A103-3C3D86F5C749}" presName="hierRoot2" presStyleCnt="0">
        <dgm:presLayoutVars>
          <dgm:hierBranch val="init"/>
        </dgm:presLayoutVars>
      </dgm:prSet>
      <dgm:spPr/>
    </dgm:pt>
    <dgm:pt modelId="{88711409-AA8D-47A8-8168-826EB00D7FA4}" type="pres">
      <dgm:prSet presAssocID="{AB4F05B2-4501-4C22-A103-3C3D86F5C749}" presName="rootComposite" presStyleCnt="0"/>
      <dgm:spPr/>
    </dgm:pt>
    <dgm:pt modelId="{EE966E59-B727-4E29-91B8-4428DF1CB666}" type="pres">
      <dgm:prSet presAssocID="{AB4F05B2-4501-4C22-A103-3C3D86F5C749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F29891-F76F-4628-8AAC-E7820F582BFE}" type="pres">
      <dgm:prSet presAssocID="{AB4F05B2-4501-4C22-A103-3C3D86F5C749}" presName="rootConnector" presStyleLbl="node3" presStyleIdx="9" presStyleCnt="12"/>
      <dgm:spPr/>
      <dgm:t>
        <a:bodyPr/>
        <a:lstStyle/>
        <a:p>
          <a:endParaRPr lang="pt-BR"/>
        </a:p>
      </dgm:t>
    </dgm:pt>
    <dgm:pt modelId="{AB7853FC-461A-410F-8AF4-5E57364BB7EC}" type="pres">
      <dgm:prSet presAssocID="{AB4F05B2-4501-4C22-A103-3C3D86F5C749}" presName="hierChild4" presStyleCnt="0"/>
      <dgm:spPr/>
    </dgm:pt>
    <dgm:pt modelId="{937930E1-B844-4DDF-8BDA-456EB2D23DB1}" type="pres">
      <dgm:prSet presAssocID="{AB4F05B2-4501-4C22-A103-3C3D86F5C749}" presName="hierChild5" presStyleCnt="0"/>
      <dgm:spPr/>
    </dgm:pt>
    <dgm:pt modelId="{D7701637-D4DE-4DA0-98A3-60941C6A8127}" type="pres">
      <dgm:prSet presAssocID="{B8B01497-9C64-4840-A219-1AAFAB9B19B4}" presName="Name37" presStyleLbl="parChTrans1D3" presStyleIdx="10" presStyleCnt="12"/>
      <dgm:spPr/>
      <dgm:t>
        <a:bodyPr/>
        <a:lstStyle/>
        <a:p>
          <a:endParaRPr lang="pt-BR"/>
        </a:p>
      </dgm:t>
    </dgm:pt>
    <dgm:pt modelId="{A2FEB31E-6C6D-4872-95E9-2E6AD597E6D0}" type="pres">
      <dgm:prSet presAssocID="{62883F5C-2516-4C9B-BD29-95CF94D9001D}" presName="hierRoot2" presStyleCnt="0">
        <dgm:presLayoutVars>
          <dgm:hierBranch val="init"/>
        </dgm:presLayoutVars>
      </dgm:prSet>
      <dgm:spPr/>
    </dgm:pt>
    <dgm:pt modelId="{9D99575F-C2E8-4961-BD22-1C0144A007E6}" type="pres">
      <dgm:prSet presAssocID="{62883F5C-2516-4C9B-BD29-95CF94D9001D}" presName="rootComposite" presStyleCnt="0"/>
      <dgm:spPr/>
    </dgm:pt>
    <dgm:pt modelId="{B71CFAD6-F110-49DF-A21C-252C1120AD60}" type="pres">
      <dgm:prSet presAssocID="{62883F5C-2516-4C9B-BD29-95CF94D9001D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ADFB2-CF63-4285-B74D-D7A88055A3D0}" type="pres">
      <dgm:prSet presAssocID="{62883F5C-2516-4C9B-BD29-95CF94D9001D}" presName="rootConnector" presStyleLbl="node3" presStyleIdx="10" presStyleCnt="12"/>
      <dgm:spPr/>
      <dgm:t>
        <a:bodyPr/>
        <a:lstStyle/>
        <a:p>
          <a:endParaRPr lang="pt-BR"/>
        </a:p>
      </dgm:t>
    </dgm:pt>
    <dgm:pt modelId="{058219C9-9302-4A35-B19D-908CB9584A13}" type="pres">
      <dgm:prSet presAssocID="{62883F5C-2516-4C9B-BD29-95CF94D9001D}" presName="hierChild4" presStyleCnt="0"/>
      <dgm:spPr/>
    </dgm:pt>
    <dgm:pt modelId="{E14861EF-A537-4674-8A91-196D3E495FE8}" type="pres">
      <dgm:prSet presAssocID="{62883F5C-2516-4C9B-BD29-95CF94D9001D}" presName="hierChild5" presStyleCnt="0"/>
      <dgm:spPr/>
    </dgm:pt>
    <dgm:pt modelId="{7C13E633-6DE7-42C6-9351-5A8815B04DDA}" type="pres">
      <dgm:prSet presAssocID="{0BAA6165-57D6-4058-BEA9-0B264F1E5F85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6F8CDD1F-F94C-4F57-A88D-D620D46E8A8D}" type="pres">
      <dgm:prSet presAssocID="{EEA8AAC1-AF45-4F9F-A394-55CF7D55814F}" presName="hierRoot2" presStyleCnt="0">
        <dgm:presLayoutVars>
          <dgm:hierBranch val="init"/>
        </dgm:presLayoutVars>
      </dgm:prSet>
      <dgm:spPr/>
    </dgm:pt>
    <dgm:pt modelId="{5F309CA9-D214-405E-833B-E64BEB297190}" type="pres">
      <dgm:prSet presAssocID="{EEA8AAC1-AF45-4F9F-A394-55CF7D55814F}" presName="rootComposite" presStyleCnt="0"/>
      <dgm:spPr/>
    </dgm:pt>
    <dgm:pt modelId="{C72D0E2B-FC82-4E36-AAC8-1F5D4356ECDD}" type="pres">
      <dgm:prSet presAssocID="{EEA8AAC1-AF45-4F9F-A394-55CF7D55814F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B21835-86FE-4D2B-ACBA-A7516254906F}" type="pres">
      <dgm:prSet presAssocID="{EEA8AAC1-AF45-4F9F-A394-55CF7D55814F}" presName="rootConnector" presStyleLbl="node3" presStyleIdx="11" presStyleCnt="12"/>
      <dgm:spPr/>
      <dgm:t>
        <a:bodyPr/>
        <a:lstStyle/>
        <a:p>
          <a:endParaRPr lang="pt-BR"/>
        </a:p>
      </dgm:t>
    </dgm:pt>
    <dgm:pt modelId="{F5F29CE2-F14E-4EEA-AB55-A4FFC8829147}" type="pres">
      <dgm:prSet presAssocID="{EEA8AAC1-AF45-4F9F-A394-55CF7D55814F}" presName="hierChild4" presStyleCnt="0"/>
      <dgm:spPr/>
    </dgm:pt>
    <dgm:pt modelId="{F6179685-CBAB-4B1E-B843-4CC0C9BA2D1F}" type="pres">
      <dgm:prSet presAssocID="{EEA8AAC1-AF45-4F9F-A394-55CF7D55814F}" presName="hierChild5" presStyleCnt="0"/>
      <dgm:spPr/>
    </dgm:pt>
    <dgm:pt modelId="{935DF028-F728-43B4-AA83-D889BC7E6C15}" type="pres">
      <dgm:prSet presAssocID="{D92793A3-8076-4A08-88B4-3BA9ED46E47A}" presName="hierChild5" presStyleCnt="0"/>
      <dgm:spPr/>
    </dgm:pt>
    <dgm:pt modelId="{89EEDDE9-54E4-4D10-8EDA-608CC19E259B}" type="pres">
      <dgm:prSet presAssocID="{DD7540A5-2352-420A-AC2A-1B2DACD28ADD}" presName="hierChild3" presStyleCnt="0"/>
      <dgm:spPr/>
    </dgm:pt>
  </dgm:ptLst>
  <dgm:cxnLst>
    <dgm:cxn modelId="{899D10EC-F08C-44CE-B2EB-9B161BC71A10}" type="presOf" srcId="{62883F5C-2516-4C9B-BD29-95CF94D9001D}" destId="{AF4ADFB2-CF63-4285-B74D-D7A88055A3D0}" srcOrd="1" destOrd="0" presId="urn:microsoft.com/office/officeart/2005/8/layout/orgChart1"/>
    <dgm:cxn modelId="{D514749D-A16B-4FB3-BE0C-3935C82A664F}" type="presOf" srcId="{349B63D0-A664-4B00-9B91-051AE3AA8D0C}" destId="{F1474EC2-BAD5-492B-9299-55172CA4923C}" srcOrd="0" destOrd="0" presId="urn:microsoft.com/office/officeart/2005/8/layout/orgChart1"/>
    <dgm:cxn modelId="{AAC3EB19-CEC2-4A2D-A778-417E3FA0503E}" type="presOf" srcId="{7E7FA3A5-456D-4DEA-B207-2C22EF8195D8}" destId="{44C99712-910E-431F-9913-A08CC7F70982}" srcOrd="0" destOrd="0" presId="urn:microsoft.com/office/officeart/2005/8/layout/orgChart1"/>
    <dgm:cxn modelId="{24DB75B5-444A-4863-A8DA-B22FA333D357}" type="presOf" srcId="{B739A531-DD49-4B9B-8146-80C2BC85B066}" destId="{5085421F-A294-4A0D-A53C-E8325104B38F}" srcOrd="0" destOrd="0" presId="urn:microsoft.com/office/officeart/2005/8/layout/orgChart1"/>
    <dgm:cxn modelId="{EFC38F31-911A-4723-903D-392A8511BBA4}" type="presOf" srcId="{D92793A3-8076-4A08-88B4-3BA9ED46E47A}" destId="{4E3595D4-CFC8-4509-A009-66EF8C225C4A}" srcOrd="0" destOrd="0" presId="urn:microsoft.com/office/officeart/2005/8/layout/orgChart1"/>
    <dgm:cxn modelId="{FD57E928-9183-4A3A-BEF0-88A5D01BEEEA}" type="presOf" srcId="{076B6BD8-D508-4781-92F3-0AB932F8F095}" destId="{F72D7BEE-31E4-4EEC-8642-E606D5A20D42}" srcOrd="1" destOrd="0" presId="urn:microsoft.com/office/officeart/2005/8/layout/orgChart1"/>
    <dgm:cxn modelId="{5F6252CC-ADD3-4FD7-AB7A-FB8C137A573E}" srcId="{349B63D0-A664-4B00-9B91-051AE3AA8D0C}" destId="{230BED38-A7AD-48A1-95C0-213C8BA811EC}" srcOrd="2" destOrd="0" parTransId="{E59242C9-A11E-4943-A745-908344658EC9}" sibTransId="{2480A31E-DC5F-4BE6-952E-51E3D2DFB38D}"/>
    <dgm:cxn modelId="{FBEAEC32-B19C-4FC3-91BE-7111FB4616F1}" type="presOf" srcId="{56E0686C-0920-4F15-A247-5EA7C12768BE}" destId="{8D0D983A-770D-4F2D-90A7-6A3BF02DED23}" srcOrd="0" destOrd="0" presId="urn:microsoft.com/office/officeart/2005/8/layout/orgChart1"/>
    <dgm:cxn modelId="{558A89DE-34EC-46C5-97A0-AEFD46B61550}" type="presOf" srcId="{9AAA9FA2-8282-45D2-B945-F45AB0F943D9}" destId="{C112A06D-A994-49CA-88CD-8C900A8DB17E}" srcOrd="0" destOrd="0" presId="urn:microsoft.com/office/officeart/2005/8/layout/orgChart1"/>
    <dgm:cxn modelId="{49CCBF7F-3992-4E1F-83FB-2059637C7609}" type="presOf" srcId="{A95498CE-AE90-4A7D-B253-030643620E1C}" destId="{33B42880-D317-4FF1-95E0-665D82FDDB00}" srcOrd="0" destOrd="0" presId="urn:microsoft.com/office/officeart/2005/8/layout/orgChart1"/>
    <dgm:cxn modelId="{B47A351F-2132-429A-A790-70B28D180A2F}" type="presOf" srcId="{0A914386-EDF8-460C-ACC3-5AFD39E47F6E}" destId="{16D0B6C3-D182-4F77-ACAB-F5D6563305D0}" srcOrd="0" destOrd="0" presId="urn:microsoft.com/office/officeart/2005/8/layout/orgChart1"/>
    <dgm:cxn modelId="{4F6FE450-3659-450F-B421-FDA5A98D2AE3}" type="presOf" srcId="{FDC17334-5902-4709-9954-67DAC12DF22B}" destId="{F1036294-B571-4A22-866A-8C14B1613CB1}" srcOrd="0" destOrd="0" presId="urn:microsoft.com/office/officeart/2005/8/layout/orgChart1"/>
    <dgm:cxn modelId="{4C070AD9-EC9E-49D8-9859-85A5FBF9D37C}" srcId="{349B63D0-A664-4B00-9B91-051AE3AA8D0C}" destId="{1A283D7F-B0ED-44CE-A02D-146C548456B8}" srcOrd="5" destOrd="0" parTransId="{7E7FA3A5-456D-4DEA-B207-2C22EF8195D8}" sibTransId="{6F009183-A626-47F3-A75E-E8E6787D4D65}"/>
    <dgm:cxn modelId="{6C548CBB-A303-4525-BCB1-37E94A6151B3}" srcId="{D92793A3-8076-4A08-88B4-3BA9ED46E47A}" destId="{834542CF-BC0F-4FD6-97D8-06508C9A6E5D}" srcOrd="1" destOrd="0" parTransId="{A95498CE-AE90-4A7D-B253-030643620E1C}" sibTransId="{3A58235F-51BA-408D-B316-D925B51771B9}"/>
    <dgm:cxn modelId="{2640C4C9-2C44-4557-A1A1-161C903ED9B2}" srcId="{D92793A3-8076-4A08-88B4-3BA9ED46E47A}" destId="{62883F5C-2516-4C9B-BD29-95CF94D9001D}" srcOrd="4" destOrd="0" parTransId="{B8B01497-9C64-4840-A219-1AAFAB9B19B4}" sibTransId="{E590CCA2-1C8B-4ACE-9D87-19EE1CF0DEEA}"/>
    <dgm:cxn modelId="{93041453-5F8C-482D-8D33-B6D3AE4FFD5C}" type="presOf" srcId="{EEA8AAC1-AF45-4F9F-A394-55CF7D55814F}" destId="{C72D0E2B-FC82-4E36-AAC8-1F5D4356ECDD}" srcOrd="0" destOrd="0" presId="urn:microsoft.com/office/officeart/2005/8/layout/orgChart1"/>
    <dgm:cxn modelId="{075D0C4A-4C29-4E56-A149-6430AD639ACF}" type="presOf" srcId="{E59242C9-A11E-4943-A745-908344658EC9}" destId="{566B84A2-369E-4AAD-A9D8-E1F773B7196C}" srcOrd="0" destOrd="0" presId="urn:microsoft.com/office/officeart/2005/8/layout/orgChart1"/>
    <dgm:cxn modelId="{501E49C4-6F6F-47A2-8B8C-EEC52A797F69}" type="presOf" srcId="{62883F5C-2516-4C9B-BD29-95CF94D9001D}" destId="{B71CFAD6-F110-49DF-A21C-252C1120AD60}" srcOrd="0" destOrd="0" presId="urn:microsoft.com/office/officeart/2005/8/layout/orgChart1"/>
    <dgm:cxn modelId="{0A7C09DE-2645-4034-A4EC-64B5604DCF61}" type="presOf" srcId="{DD7540A5-2352-420A-AC2A-1B2DACD28ADD}" destId="{D58D17AD-6E5C-46EA-9AE2-48B0F23FF8C4}" srcOrd="1" destOrd="0" presId="urn:microsoft.com/office/officeart/2005/8/layout/orgChart1"/>
    <dgm:cxn modelId="{587096C0-ADCF-4383-A1B3-1CC63663EAD2}" type="presOf" srcId="{EEA8AAC1-AF45-4F9F-A394-55CF7D55814F}" destId="{FBB21835-86FE-4D2B-ACBA-A7516254906F}" srcOrd="1" destOrd="0" presId="urn:microsoft.com/office/officeart/2005/8/layout/orgChart1"/>
    <dgm:cxn modelId="{E6076A6C-352D-44BD-9B07-1270A3F9A2B2}" type="presOf" srcId="{834542CF-BC0F-4FD6-97D8-06508C9A6E5D}" destId="{024574FD-815F-4CDC-BA3A-1EFE9CB81F4F}" srcOrd="1" destOrd="0" presId="urn:microsoft.com/office/officeart/2005/8/layout/orgChart1"/>
    <dgm:cxn modelId="{F53590D1-0936-4DB0-9803-EFFED079BCCE}" srcId="{D92793A3-8076-4A08-88B4-3BA9ED46E47A}" destId="{AB4F05B2-4501-4C22-A103-3C3D86F5C749}" srcOrd="3" destOrd="0" parTransId="{D98131F0-C182-42EA-98EA-8471020800A9}" sibTransId="{B69899A4-9755-43E9-972A-A8778FA6554B}"/>
    <dgm:cxn modelId="{149D06BC-64A0-49F4-A09F-1C5AEC88BBBA}" type="presOf" srcId="{AB4F05B2-4501-4C22-A103-3C3D86F5C749}" destId="{EE966E59-B727-4E29-91B8-4428DF1CB666}" srcOrd="0" destOrd="0" presId="urn:microsoft.com/office/officeart/2005/8/layout/orgChart1"/>
    <dgm:cxn modelId="{9761F3B3-0365-400C-B345-86F680A5A81C}" srcId="{D92793A3-8076-4A08-88B4-3BA9ED46E47A}" destId="{EEA8AAC1-AF45-4F9F-A394-55CF7D55814F}" srcOrd="5" destOrd="0" parTransId="{0BAA6165-57D6-4058-BEA9-0B264F1E5F85}" sibTransId="{91EFE7A9-C226-4B9C-95C9-9BD4D9BD9655}"/>
    <dgm:cxn modelId="{2CEEB3E8-CB80-41EA-B339-AFD5A1207346}" srcId="{349B63D0-A664-4B00-9B91-051AE3AA8D0C}" destId="{F7859FAF-E7A1-46B7-B58A-8A174CC73A7F}" srcOrd="3" destOrd="0" parTransId="{0F0A0BD9-6708-4AF1-8DF2-4DF41A7D213C}" sibTransId="{7FB2B29B-A071-47B4-BB2E-B47FECEDD06C}"/>
    <dgm:cxn modelId="{D8751356-D735-44B2-A52D-AD0F1EB927C5}" type="presOf" srcId="{D92793A3-8076-4A08-88B4-3BA9ED46E47A}" destId="{D165F509-9689-49C3-BCEC-6514E18F9B20}" srcOrd="1" destOrd="0" presId="urn:microsoft.com/office/officeart/2005/8/layout/orgChart1"/>
    <dgm:cxn modelId="{A9BC8DAF-7F88-45EE-8F73-4F3C4BED3B00}" type="presOf" srcId="{834542CF-BC0F-4FD6-97D8-06508C9A6E5D}" destId="{64354A7C-AEFE-4EBD-ADA2-212BA31A030D}" srcOrd="0" destOrd="0" presId="urn:microsoft.com/office/officeart/2005/8/layout/orgChart1"/>
    <dgm:cxn modelId="{0F0A090C-ADB5-4207-A9FA-55D770373602}" type="presOf" srcId="{03E76B54-5C0F-4B18-89B6-266055990C76}" destId="{27644268-4972-4A52-829D-7C0EFD4B912E}" srcOrd="0" destOrd="0" presId="urn:microsoft.com/office/officeart/2005/8/layout/orgChart1"/>
    <dgm:cxn modelId="{AADF4476-25E5-47C8-8772-8947174A3A44}" type="presOf" srcId="{F7859FAF-E7A1-46B7-B58A-8A174CC73A7F}" destId="{7E7EDDAD-F1A0-4EDE-B448-82D8D2C0AC6C}" srcOrd="1" destOrd="0" presId="urn:microsoft.com/office/officeart/2005/8/layout/orgChart1"/>
    <dgm:cxn modelId="{9A525F81-A130-4AD1-858E-1617A6E48232}" type="presOf" srcId="{230BED38-A7AD-48A1-95C0-213C8BA811EC}" destId="{6E141003-DFD8-4E79-910C-0B11F5D0F935}" srcOrd="0" destOrd="0" presId="urn:microsoft.com/office/officeart/2005/8/layout/orgChart1"/>
    <dgm:cxn modelId="{2C1C258F-13C5-4E33-95E2-39F34DC37AD2}" type="presOf" srcId="{DD7540A5-2352-420A-AC2A-1B2DACD28ADD}" destId="{74A0A570-D826-479D-8F12-B7DA0DFFF183}" srcOrd="0" destOrd="0" presId="urn:microsoft.com/office/officeart/2005/8/layout/orgChart1"/>
    <dgm:cxn modelId="{BFECB8A2-4E18-43F6-9B74-3E3ED2D08807}" type="presOf" srcId="{EDD0F1CF-00C4-489B-8F14-994001130D46}" destId="{8AE7565B-1602-43DA-B17D-67ABA931F945}" srcOrd="0" destOrd="0" presId="urn:microsoft.com/office/officeart/2005/8/layout/orgChart1"/>
    <dgm:cxn modelId="{6A62B6C8-94AD-42D9-907B-170083041CF8}" srcId="{9AAA9FA2-8282-45D2-B945-F45AB0F943D9}" destId="{DD7540A5-2352-420A-AC2A-1B2DACD28ADD}" srcOrd="0" destOrd="0" parTransId="{D000C549-784A-444C-A483-AF22F0CA2B20}" sibTransId="{A5EC6F1B-E73E-458C-ACF3-609B80966515}"/>
    <dgm:cxn modelId="{3E688202-5DAE-4B3F-9BBD-B17B9BAF2A36}" type="presOf" srcId="{F7859FAF-E7A1-46B7-B58A-8A174CC73A7F}" destId="{38D962A1-59D0-46F3-82D1-25DBF2D91C2F}" srcOrd="0" destOrd="0" presId="urn:microsoft.com/office/officeart/2005/8/layout/orgChart1"/>
    <dgm:cxn modelId="{D12221B5-F33D-4B9E-8D8C-A8A254D5A361}" type="presOf" srcId="{B739A531-DD49-4B9B-8146-80C2BC85B066}" destId="{458F4DB6-24F8-40A8-987B-824F1D1E3988}" srcOrd="1" destOrd="0" presId="urn:microsoft.com/office/officeart/2005/8/layout/orgChart1"/>
    <dgm:cxn modelId="{C69B3752-4514-4DD5-A3D6-6AC3904E4852}" type="presOf" srcId="{1A283D7F-B0ED-44CE-A02D-146C548456B8}" destId="{6129E623-C8D2-4D55-8ECD-81A1F8BD7805}" srcOrd="0" destOrd="0" presId="urn:microsoft.com/office/officeart/2005/8/layout/orgChart1"/>
    <dgm:cxn modelId="{F5A887C8-E479-48F6-9412-A130EEE0A35F}" srcId="{D92793A3-8076-4A08-88B4-3BA9ED46E47A}" destId="{56661253-7F96-4C4C-B587-489D9E80B0DF}" srcOrd="0" destOrd="0" parTransId="{EDD0F1CF-00C4-489B-8F14-994001130D46}" sibTransId="{7A376494-E134-418D-AD05-F846F9311379}"/>
    <dgm:cxn modelId="{804C16A4-6879-438E-BCFD-33DCF5082E6A}" srcId="{D92793A3-8076-4A08-88B4-3BA9ED46E47A}" destId="{0A914386-EDF8-460C-ACC3-5AFD39E47F6E}" srcOrd="2" destOrd="0" parTransId="{56E0686C-0920-4F15-A247-5EA7C12768BE}" sibTransId="{D5D6FA0D-66F2-4C2E-91F9-C8B2A6F77F80}"/>
    <dgm:cxn modelId="{2FA7978B-3FBD-4069-9B59-76FA63875008}" srcId="{349B63D0-A664-4B00-9B91-051AE3AA8D0C}" destId="{B739A531-DD49-4B9B-8146-80C2BC85B066}" srcOrd="4" destOrd="0" parTransId="{03E76B54-5C0F-4B18-89B6-266055990C76}" sibTransId="{1D623245-CAD8-4E92-BF85-0E5189C0576E}"/>
    <dgm:cxn modelId="{44E80BA4-F292-46E4-B4B3-4C19383F565C}" type="presOf" srcId="{9E67E229-E198-4462-90C6-A2BDD8601A78}" destId="{85B33646-A105-4AE2-B209-6FD53385FBA8}" srcOrd="0" destOrd="0" presId="urn:microsoft.com/office/officeart/2005/8/layout/orgChart1"/>
    <dgm:cxn modelId="{28947813-A106-434C-88DE-5F70D6E22A9F}" type="presOf" srcId="{0F0A0BD9-6708-4AF1-8DF2-4DF41A7D213C}" destId="{DCA5A3A8-CFE0-415D-97B1-00D1EB626691}" srcOrd="0" destOrd="0" presId="urn:microsoft.com/office/officeart/2005/8/layout/orgChart1"/>
    <dgm:cxn modelId="{D1DA4DBE-6C3D-4EDE-9832-E19BAB8E9C0A}" type="presOf" srcId="{56661253-7F96-4C4C-B587-489D9E80B0DF}" destId="{EE032EEE-23D6-4512-B8E4-3895C8B75102}" srcOrd="1" destOrd="0" presId="urn:microsoft.com/office/officeart/2005/8/layout/orgChart1"/>
    <dgm:cxn modelId="{1DCDC963-B0C0-4338-B36C-C9DF0CB7910C}" srcId="{349B63D0-A664-4B00-9B91-051AE3AA8D0C}" destId="{076B6BD8-D508-4781-92F3-0AB932F8F095}" srcOrd="1" destOrd="0" parTransId="{9E67E229-E198-4462-90C6-A2BDD8601A78}" sibTransId="{BD73ED34-8069-49B8-A178-FC60CAADEF30}"/>
    <dgm:cxn modelId="{A174DEBE-3196-4512-B697-020C40958C1E}" type="presOf" srcId="{230BED38-A7AD-48A1-95C0-213C8BA811EC}" destId="{31C14987-9C8A-4D28-BE88-FD77DB1DA3F9}" srcOrd="1" destOrd="0" presId="urn:microsoft.com/office/officeart/2005/8/layout/orgChart1"/>
    <dgm:cxn modelId="{55D75A76-CC9C-45B7-8BC8-77CF674478E6}" type="presOf" srcId="{AB4F05B2-4501-4C22-A103-3C3D86F5C749}" destId="{20F29891-F76F-4628-8AAC-E7820F582BFE}" srcOrd="1" destOrd="0" presId="urn:microsoft.com/office/officeart/2005/8/layout/orgChart1"/>
    <dgm:cxn modelId="{B0C78B78-6F6F-4F14-A9A3-ED80ECC7F926}" type="presOf" srcId="{56661253-7F96-4C4C-B587-489D9E80B0DF}" destId="{06F58354-2DA1-4108-B9E1-5E751CE6BE72}" srcOrd="0" destOrd="0" presId="urn:microsoft.com/office/officeart/2005/8/layout/orgChart1"/>
    <dgm:cxn modelId="{5C280F26-1596-4C28-A2FB-BAED1C976CFF}" type="presOf" srcId="{D98131F0-C182-42EA-98EA-8471020800A9}" destId="{75354AF6-6E18-47E6-BFDE-5D322A3A2DC9}" srcOrd="0" destOrd="0" presId="urn:microsoft.com/office/officeart/2005/8/layout/orgChart1"/>
    <dgm:cxn modelId="{25C18417-2162-4355-98C6-DA045A0E8DD9}" type="presOf" srcId="{4D6D9BE9-93A5-46AE-89B6-53D5FF968117}" destId="{E4F1A409-F51A-4690-996A-039A2C0F8D6E}" srcOrd="0" destOrd="0" presId="urn:microsoft.com/office/officeart/2005/8/layout/orgChart1"/>
    <dgm:cxn modelId="{BF450B16-55DF-4A3F-8CC7-CA46E640B8B9}" srcId="{349B63D0-A664-4B00-9B91-051AE3AA8D0C}" destId="{FDC17334-5902-4709-9954-67DAC12DF22B}" srcOrd="0" destOrd="0" parTransId="{68F3BDE8-9EE9-4F18-84B0-8BC7C380BE28}" sibTransId="{8625144D-06B7-4BD9-B5C1-67FC80C2B6A1}"/>
    <dgm:cxn modelId="{363096DE-5DA7-4A79-9ACA-0115C74B5997}" type="presOf" srcId="{BCDDFB56-3749-4662-B347-3EC7A7F05FAB}" destId="{C68D391C-4075-4033-8315-DACFB278F777}" srcOrd="0" destOrd="0" presId="urn:microsoft.com/office/officeart/2005/8/layout/orgChart1"/>
    <dgm:cxn modelId="{51A6C756-9FE2-46C8-9AFF-03EE40CE8498}" type="presOf" srcId="{076B6BD8-D508-4781-92F3-0AB932F8F095}" destId="{36B791C6-81DB-4348-866F-5BA36DFA83E7}" srcOrd="0" destOrd="0" presId="urn:microsoft.com/office/officeart/2005/8/layout/orgChart1"/>
    <dgm:cxn modelId="{DD242CBB-B58F-4A47-9A9A-BE5AF1017169}" type="presOf" srcId="{349B63D0-A664-4B00-9B91-051AE3AA8D0C}" destId="{C981ADFA-E4DC-4EE0-815C-AE50590C0239}" srcOrd="1" destOrd="0" presId="urn:microsoft.com/office/officeart/2005/8/layout/orgChart1"/>
    <dgm:cxn modelId="{559D03A8-264B-4018-A882-1CF04EFE294D}" srcId="{DD7540A5-2352-420A-AC2A-1B2DACD28ADD}" destId="{D92793A3-8076-4A08-88B4-3BA9ED46E47A}" srcOrd="1" destOrd="0" parTransId="{BCDDFB56-3749-4662-B347-3EC7A7F05FAB}" sibTransId="{7BF0E6BF-6652-45B9-8632-39FDF487619A}"/>
    <dgm:cxn modelId="{5D86961C-FE1D-4A25-B153-77D9ED58C5A7}" type="presOf" srcId="{0A914386-EDF8-460C-ACC3-5AFD39E47F6E}" destId="{175EEF1F-E357-4CDB-8319-DC6779ACF327}" srcOrd="1" destOrd="0" presId="urn:microsoft.com/office/officeart/2005/8/layout/orgChart1"/>
    <dgm:cxn modelId="{820736CE-E2A8-493F-B5E0-52B4EE5624C4}" srcId="{DD7540A5-2352-420A-AC2A-1B2DACD28ADD}" destId="{349B63D0-A664-4B00-9B91-051AE3AA8D0C}" srcOrd="0" destOrd="0" parTransId="{4D6D9BE9-93A5-46AE-89B6-53D5FF968117}" sibTransId="{A0BECFA2-07E9-4E28-B1B4-44DD2F617F9D}"/>
    <dgm:cxn modelId="{1C3E0CFF-FFB3-43FE-915C-AEA153CC83D6}" type="presOf" srcId="{0BAA6165-57D6-4058-BEA9-0B264F1E5F85}" destId="{7C13E633-6DE7-42C6-9351-5A8815B04DDA}" srcOrd="0" destOrd="0" presId="urn:microsoft.com/office/officeart/2005/8/layout/orgChart1"/>
    <dgm:cxn modelId="{AB42C107-5472-44C3-99E0-A9BCF3E9CB3D}" type="presOf" srcId="{B8B01497-9C64-4840-A219-1AAFAB9B19B4}" destId="{D7701637-D4DE-4DA0-98A3-60941C6A8127}" srcOrd="0" destOrd="0" presId="urn:microsoft.com/office/officeart/2005/8/layout/orgChart1"/>
    <dgm:cxn modelId="{B62FC042-B0EF-4B52-A0C5-8750CA28ABC6}" type="presOf" srcId="{FDC17334-5902-4709-9954-67DAC12DF22B}" destId="{C4768AB0-8EF8-4156-AB7B-AD148D6B9F88}" srcOrd="1" destOrd="0" presId="urn:microsoft.com/office/officeart/2005/8/layout/orgChart1"/>
    <dgm:cxn modelId="{FF8CBE48-204D-4A8B-A72D-574B3472D7BC}" type="presOf" srcId="{1A283D7F-B0ED-44CE-A02D-146C548456B8}" destId="{3C25F2CB-A218-447C-B535-BD071FBA3A1B}" srcOrd="1" destOrd="0" presId="urn:microsoft.com/office/officeart/2005/8/layout/orgChart1"/>
    <dgm:cxn modelId="{D55D7F7F-37FE-488E-9AEF-0AAD061694D3}" type="presOf" srcId="{68F3BDE8-9EE9-4F18-84B0-8BC7C380BE28}" destId="{CEEC4F02-55CA-494B-A569-4EDF7A46BB3C}" srcOrd="0" destOrd="0" presId="urn:microsoft.com/office/officeart/2005/8/layout/orgChart1"/>
    <dgm:cxn modelId="{A1C54E96-4CEE-4461-BC69-96ECE1477A64}" type="presParOf" srcId="{C112A06D-A994-49CA-88CD-8C900A8DB17E}" destId="{ABD0D441-4EA3-4077-9F2C-A950E8A45E58}" srcOrd="0" destOrd="0" presId="urn:microsoft.com/office/officeart/2005/8/layout/orgChart1"/>
    <dgm:cxn modelId="{47590F99-3B07-4F31-9796-5A07FE2700A1}" type="presParOf" srcId="{ABD0D441-4EA3-4077-9F2C-A950E8A45E58}" destId="{0D758768-D218-4C83-B8F4-31DD30E960C2}" srcOrd="0" destOrd="0" presId="urn:microsoft.com/office/officeart/2005/8/layout/orgChart1"/>
    <dgm:cxn modelId="{AD23CFA4-3DF8-40C1-995A-3E0F8E7340AF}" type="presParOf" srcId="{0D758768-D218-4C83-B8F4-31DD30E960C2}" destId="{74A0A570-D826-479D-8F12-B7DA0DFFF183}" srcOrd="0" destOrd="0" presId="urn:microsoft.com/office/officeart/2005/8/layout/orgChart1"/>
    <dgm:cxn modelId="{38497DD0-7CA7-4122-9592-60D531DED4E7}" type="presParOf" srcId="{0D758768-D218-4C83-B8F4-31DD30E960C2}" destId="{D58D17AD-6E5C-46EA-9AE2-48B0F23FF8C4}" srcOrd="1" destOrd="0" presId="urn:microsoft.com/office/officeart/2005/8/layout/orgChart1"/>
    <dgm:cxn modelId="{D8170FA9-F220-4EF2-B02F-0BD5AE0F240F}" type="presParOf" srcId="{ABD0D441-4EA3-4077-9F2C-A950E8A45E58}" destId="{402D8B93-8CF3-4770-B046-3B28A6A36BB8}" srcOrd="1" destOrd="0" presId="urn:microsoft.com/office/officeart/2005/8/layout/orgChart1"/>
    <dgm:cxn modelId="{D2988A3F-3EA8-4037-9999-83A6908F6EE6}" type="presParOf" srcId="{402D8B93-8CF3-4770-B046-3B28A6A36BB8}" destId="{E4F1A409-F51A-4690-996A-039A2C0F8D6E}" srcOrd="0" destOrd="0" presId="urn:microsoft.com/office/officeart/2005/8/layout/orgChart1"/>
    <dgm:cxn modelId="{B32CD9C1-1F81-4156-9789-C0BC747EDFB0}" type="presParOf" srcId="{402D8B93-8CF3-4770-B046-3B28A6A36BB8}" destId="{E87410EC-2521-41AB-8578-A2E9C228FB2F}" srcOrd="1" destOrd="0" presId="urn:microsoft.com/office/officeart/2005/8/layout/orgChart1"/>
    <dgm:cxn modelId="{7DB77085-07FE-4537-BD0D-4F8921867994}" type="presParOf" srcId="{E87410EC-2521-41AB-8578-A2E9C228FB2F}" destId="{659F8247-9CDD-40DD-A679-CF27B58165C0}" srcOrd="0" destOrd="0" presId="urn:microsoft.com/office/officeart/2005/8/layout/orgChart1"/>
    <dgm:cxn modelId="{23032AD1-1835-420B-87E8-1F875F6F2232}" type="presParOf" srcId="{659F8247-9CDD-40DD-A679-CF27B58165C0}" destId="{F1474EC2-BAD5-492B-9299-55172CA4923C}" srcOrd="0" destOrd="0" presId="urn:microsoft.com/office/officeart/2005/8/layout/orgChart1"/>
    <dgm:cxn modelId="{F7FC1970-9C15-430D-8436-D861E7F3687C}" type="presParOf" srcId="{659F8247-9CDD-40DD-A679-CF27B58165C0}" destId="{C981ADFA-E4DC-4EE0-815C-AE50590C0239}" srcOrd="1" destOrd="0" presId="urn:microsoft.com/office/officeart/2005/8/layout/orgChart1"/>
    <dgm:cxn modelId="{2754E639-31DC-4286-84B0-86201249DB57}" type="presParOf" srcId="{E87410EC-2521-41AB-8578-A2E9C228FB2F}" destId="{8B296CEE-F0E9-4163-8C79-9A7A1B2E6356}" srcOrd="1" destOrd="0" presId="urn:microsoft.com/office/officeart/2005/8/layout/orgChart1"/>
    <dgm:cxn modelId="{997B1766-5BF0-46AC-AAAB-20E279DD77FB}" type="presParOf" srcId="{8B296CEE-F0E9-4163-8C79-9A7A1B2E6356}" destId="{CEEC4F02-55CA-494B-A569-4EDF7A46BB3C}" srcOrd="0" destOrd="0" presId="urn:microsoft.com/office/officeart/2005/8/layout/orgChart1"/>
    <dgm:cxn modelId="{E1C755EA-232C-449F-AADB-2B54D44BF20A}" type="presParOf" srcId="{8B296CEE-F0E9-4163-8C79-9A7A1B2E6356}" destId="{47E8C0B1-73F3-45E6-9A08-06EDBA92D9AE}" srcOrd="1" destOrd="0" presId="urn:microsoft.com/office/officeart/2005/8/layout/orgChart1"/>
    <dgm:cxn modelId="{A78458D7-A84E-4BFF-98DA-87E7354EE450}" type="presParOf" srcId="{47E8C0B1-73F3-45E6-9A08-06EDBA92D9AE}" destId="{2CEEBD71-9FFB-40D1-8952-88592F56FA3B}" srcOrd="0" destOrd="0" presId="urn:microsoft.com/office/officeart/2005/8/layout/orgChart1"/>
    <dgm:cxn modelId="{F9CFF52B-F702-4DD7-BAAC-4584E7614A58}" type="presParOf" srcId="{2CEEBD71-9FFB-40D1-8952-88592F56FA3B}" destId="{F1036294-B571-4A22-866A-8C14B1613CB1}" srcOrd="0" destOrd="0" presId="urn:microsoft.com/office/officeart/2005/8/layout/orgChart1"/>
    <dgm:cxn modelId="{6BAE359C-A645-4175-9B49-7A6B0EF9BBDB}" type="presParOf" srcId="{2CEEBD71-9FFB-40D1-8952-88592F56FA3B}" destId="{C4768AB0-8EF8-4156-AB7B-AD148D6B9F88}" srcOrd="1" destOrd="0" presId="urn:microsoft.com/office/officeart/2005/8/layout/orgChart1"/>
    <dgm:cxn modelId="{6E9E3633-7FE0-449C-91E2-AADFEE44ABC1}" type="presParOf" srcId="{47E8C0B1-73F3-45E6-9A08-06EDBA92D9AE}" destId="{1A588C33-E815-4D08-B08F-654A1DA68071}" srcOrd="1" destOrd="0" presId="urn:microsoft.com/office/officeart/2005/8/layout/orgChart1"/>
    <dgm:cxn modelId="{1A1F1647-53C2-437E-9A6D-30997256E7B3}" type="presParOf" srcId="{47E8C0B1-73F3-45E6-9A08-06EDBA92D9AE}" destId="{79689466-BD04-44E6-AED6-62BCB2733DAB}" srcOrd="2" destOrd="0" presId="urn:microsoft.com/office/officeart/2005/8/layout/orgChart1"/>
    <dgm:cxn modelId="{A75A11EE-91BD-4060-A251-CB8D976826BF}" type="presParOf" srcId="{8B296CEE-F0E9-4163-8C79-9A7A1B2E6356}" destId="{85B33646-A105-4AE2-B209-6FD53385FBA8}" srcOrd="2" destOrd="0" presId="urn:microsoft.com/office/officeart/2005/8/layout/orgChart1"/>
    <dgm:cxn modelId="{33E39C25-B85E-4B22-AD48-654D88647CEF}" type="presParOf" srcId="{8B296CEE-F0E9-4163-8C79-9A7A1B2E6356}" destId="{5163C70A-1EF8-4080-B309-0C52BB316D83}" srcOrd="3" destOrd="0" presId="urn:microsoft.com/office/officeart/2005/8/layout/orgChart1"/>
    <dgm:cxn modelId="{E843A4F9-AD06-4F86-A425-33211849EB3D}" type="presParOf" srcId="{5163C70A-1EF8-4080-B309-0C52BB316D83}" destId="{890552E3-59FE-4B1F-9915-0C15EEB25D18}" srcOrd="0" destOrd="0" presId="urn:microsoft.com/office/officeart/2005/8/layout/orgChart1"/>
    <dgm:cxn modelId="{824140E9-C930-4F2A-93B1-41FC9111530F}" type="presParOf" srcId="{890552E3-59FE-4B1F-9915-0C15EEB25D18}" destId="{36B791C6-81DB-4348-866F-5BA36DFA83E7}" srcOrd="0" destOrd="0" presId="urn:microsoft.com/office/officeart/2005/8/layout/orgChart1"/>
    <dgm:cxn modelId="{A3DFB0CF-5745-4D4D-A689-72C62097E4A1}" type="presParOf" srcId="{890552E3-59FE-4B1F-9915-0C15EEB25D18}" destId="{F72D7BEE-31E4-4EEC-8642-E606D5A20D42}" srcOrd="1" destOrd="0" presId="urn:microsoft.com/office/officeart/2005/8/layout/orgChart1"/>
    <dgm:cxn modelId="{C02265EE-0C2F-4961-8F7C-BAFD0A52847D}" type="presParOf" srcId="{5163C70A-1EF8-4080-B309-0C52BB316D83}" destId="{97B027A5-F4D0-451B-AEBB-DB7088AEE3FD}" srcOrd="1" destOrd="0" presId="urn:microsoft.com/office/officeart/2005/8/layout/orgChart1"/>
    <dgm:cxn modelId="{9DDE69BC-6FB5-4F28-BF5B-6E55F2E1A360}" type="presParOf" srcId="{5163C70A-1EF8-4080-B309-0C52BB316D83}" destId="{50499CF5-7120-42F9-BCEA-66702472C95C}" srcOrd="2" destOrd="0" presId="urn:microsoft.com/office/officeart/2005/8/layout/orgChart1"/>
    <dgm:cxn modelId="{3A4FD1EA-90B0-4099-8866-F2AE0598AB46}" type="presParOf" srcId="{8B296CEE-F0E9-4163-8C79-9A7A1B2E6356}" destId="{566B84A2-369E-4AAD-A9D8-E1F773B7196C}" srcOrd="4" destOrd="0" presId="urn:microsoft.com/office/officeart/2005/8/layout/orgChart1"/>
    <dgm:cxn modelId="{CBD5B1D6-949A-488E-A509-111F8EB49896}" type="presParOf" srcId="{8B296CEE-F0E9-4163-8C79-9A7A1B2E6356}" destId="{06B60C7F-628C-43BA-8DD9-04F222C6CD81}" srcOrd="5" destOrd="0" presId="urn:microsoft.com/office/officeart/2005/8/layout/orgChart1"/>
    <dgm:cxn modelId="{060E0699-47DA-43B0-B003-E16E2DC5144A}" type="presParOf" srcId="{06B60C7F-628C-43BA-8DD9-04F222C6CD81}" destId="{2EBDA148-F848-4CBC-B7D2-B28BEF893B20}" srcOrd="0" destOrd="0" presId="urn:microsoft.com/office/officeart/2005/8/layout/orgChart1"/>
    <dgm:cxn modelId="{B8AD455A-983D-4D82-81F1-D42A37EA32B2}" type="presParOf" srcId="{2EBDA148-F848-4CBC-B7D2-B28BEF893B20}" destId="{6E141003-DFD8-4E79-910C-0B11F5D0F935}" srcOrd="0" destOrd="0" presId="urn:microsoft.com/office/officeart/2005/8/layout/orgChart1"/>
    <dgm:cxn modelId="{193B6CEA-5B89-422C-8673-87A8986139BD}" type="presParOf" srcId="{2EBDA148-F848-4CBC-B7D2-B28BEF893B20}" destId="{31C14987-9C8A-4D28-BE88-FD77DB1DA3F9}" srcOrd="1" destOrd="0" presId="urn:microsoft.com/office/officeart/2005/8/layout/orgChart1"/>
    <dgm:cxn modelId="{B1376182-E65D-4F08-88B7-B048BF397C81}" type="presParOf" srcId="{06B60C7F-628C-43BA-8DD9-04F222C6CD81}" destId="{FCD9379C-159E-41BA-B6D1-F015682D3E16}" srcOrd="1" destOrd="0" presId="urn:microsoft.com/office/officeart/2005/8/layout/orgChart1"/>
    <dgm:cxn modelId="{13789EFD-23CF-4A0A-B128-E8C970279DE0}" type="presParOf" srcId="{06B60C7F-628C-43BA-8DD9-04F222C6CD81}" destId="{F8321CF2-8324-41E4-BF46-6E191CC09BE1}" srcOrd="2" destOrd="0" presId="urn:microsoft.com/office/officeart/2005/8/layout/orgChart1"/>
    <dgm:cxn modelId="{BF1CD9D5-4725-4BA0-AF38-9DF6D912EFDC}" type="presParOf" srcId="{8B296CEE-F0E9-4163-8C79-9A7A1B2E6356}" destId="{DCA5A3A8-CFE0-415D-97B1-00D1EB626691}" srcOrd="6" destOrd="0" presId="urn:microsoft.com/office/officeart/2005/8/layout/orgChart1"/>
    <dgm:cxn modelId="{7F9F41F5-D145-4F0D-BCEE-205B69AC0E74}" type="presParOf" srcId="{8B296CEE-F0E9-4163-8C79-9A7A1B2E6356}" destId="{3AA7E498-2A12-47E6-9FA6-B2895FC35A28}" srcOrd="7" destOrd="0" presId="urn:microsoft.com/office/officeart/2005/8/layout/orgChart1"/>
    <dgm:cxn modelId="{3BD4330C-D378-4544-8255-B0507902ECF1}" type="presParOf" srcId="{3AA7E498-2A12-47E6-9FA6-B2895FC35A28}" destId="{51FD7E86-6CDE-4483-831E-1E9F6474E62D}" srcOrd="0" destOrd="0" presId="urn:microsoft.com/office/officeart/2005/8/layout/orgChart1"/>
    <dgm:cxn modelId="{6141A615-AA0E-41C1-8C86-6978D89F0F67}" type="presParOf" srcId="{51FD7E86-6CDE-4483-831E-1E9F6474E62D}" destId="{38D962A1-59D0-46F3-82D1-25DBF2D91C2F}" srcOrd="0" destOrd="0" presId="urn:microsoft.com/office/officeart/2005/8/layout/orgChart1"/>
    <dgm:cxn modelId="{C9E3E038-31A1-4004-8A81-883BCB9F666A}" type="presParOf" srcId="{51FD7E86-6CDE-4483-831E-1E9F6474E62D}" destId="{7E7EDDAD-F1A0-4EDE-B448-82D8D2C0AC6C}" srcOrd="1" destOrd="0" presId="urn:microsoft.com/office/officeart/2005/8/layout/orgChart1"/>
    <dgm:cxn modelId="{642DF6B5-7CC3-47C2-9CDB-FEE1FF4C0F6D}" type="presParOf" srcId="{3AA7E498-2A12-47E6-9FA6-B2895FC35A28}" destId="{422DB99A-D124-465E-9CD9-504B0FB151BD}" srcOrd="1" destOrd="0" presId="urn:microsoft.com/office/officeart/2005/8/layout/orgChart1"/>
    <dgm:cxn modelId="{0C6C0837-0AFF-4102-BA1E-59933DACDCA4}" type="presParOf" srcId="{3AA7E498-2A12-47E6-9FA6-B2895FC35A28}" destId="{0EFC5AEB-370C-4C7F-A3C0-59CB6A9E9176}" srcOrd="2" destOrd="0" presId="urn:microsoft.com/office/officeart/2005/8/layout/orgChart1"/>
    <dgm:cxn modelId="{044AA343-24E2-4008-B538-460E3156AD70}" type="presParOf" srcId="{8B296CEE-F0E9-4163-8C79-9A7A1B2E6356}" destId="{27644268-4972-4A52-829D-7C0EFD4B912E}" srcOrd="8" destOrd="0" presId="urn:microsoft.com/office/officeart/2005/8/layout/orgChart1"/>
    <dgm:cxn modelId="{BAC34676-E070-4CC8-8A45-E96C0719A153}" type="presParOf" srcId="{8B296CEE-F0E9-4163-8C79-9A7A1B2E6356}" destId="{0527DE8A-4FEA-40BE-96FE-F5382E90E05C}" srcOrd="9" destOrd="0" presId="urn:microsoft.com/office/officeart/2005/8/layout/orgChart1"/>
    <dgm:cxn modelId="{B4737F66-0EBB-4849-90E9-3B6C3D11A0D3}" type="presParOf" srcId="{0527DE8A-4FEA-40BE-96FE-F5382E90E05C}" destId="{24090107-A0FA-404C-AA5E-DBCA2DEA4C6C}" srcOrd="0" destOrd="0" presId="urn:microsoft.com/office/officeart/2005/8/layout/orgChart1"/>
    <dgm:cxn modelId="{CFCA4E79-9D67-4AFF-9284-643E1FDE7D2C}" type="presParOf" srcId="{24090107-A0FA-404C-AA5E-DBCA2DEA4C6C}" destId="{5085421F-A294-4A0D-A53C-E8325104B38F}" srcOrd="0" destOrd="0" presId="urn:microsoft.com/office/officeart/2005/8/layout/orgChart1"/>
    <dgm:cxn modelId="{809723D6-DD21-4DF6-8161-BD43D44A8470}" type="presParOf" srcId="{24090107-A0FA-404C-AA5E-DBCA2DEA4C6C}" destId="{458F4DB6-24F8-40A8-987B-824F1D1E3988}" srcOrd="1" destOrd="0" presId="urn:microsoft.com/office/officeart/2005/8/layout/orgChart1"/>
    <dgm:cxn modelId="{76142B91-4302-43DD-83EB-51848E8CC53A}" type="presParOf" srcId="{0527DE8A-4FEA-40BE-96FE-F5382E90E05C}" destId="{DE68DC4D-0DD0-4302-91E5-3B4AAE98597B}" srcOrd="1" destOrd="0" presId="urn:microsoft.com/office/officeart/2005/8/layout/orgChart1"/>
    <dgm:cxn modelId="{F94913BA-BDF4-4580-B7E0-2FF1049FCEE2}" type="presParOf" srcId="{0527DE8A-4FEA-40BE-96FE-F5382E90E05C}" destId="{7437A74C-BD89-4962-A61F-A46A0BAC3CC9}" srcOrd="2" destOrd="0" presId="urn:microsoft.com/office/officeart/2005/8/layout/orgChart1"/>
    <dgm:cxn modelId="{2C6B6484-DDB0-41F2-B33C-CA8B8356E1A0}" type="presParOf" srcId="{8B296CEE-F0E9-4163-8C79-9A7A1B2E6356}" destId="{44C99712-910E-431F-9913-A08CC7F70982}" srcOrd="10" destOrd="0" presId="urn:microsoft.com/office/officeart/2005/8/layout/orgChart1"/>
    <dgm:cxn modelId="{655C2BFE-39C6-46DD-9FCF-F66FB4F2C8DB}" type="presParOf" srcId="{8B296CEE-F0E9-4163-8C79-9A7A1B2E6356}" destId="{2431AAF9-376C-4A64-99D1-94AB181D1C04}" srcOrd="11" destOrd="0" presId="urn:microsoft.com/office/officeart/2005/8/layout/orgChart1"/>
    <dgm:cxn modelId="{BDD34A3F-AB41-420C-BA8F-812ACF2D2244}" type="presParOf" srcId="{2431AAF9-376C-4A64-99D1-94AB181D1C04}" destId="{F79C1314-5D33-423A-8372-24C1A4B6AD11}" srcOrd="0" destOrd="0" presId="urn:microsoft.com/office/officeart/2005/8/layout/orgChart1"/>
    <dgm:cxn modelId="{76791E15-825A-44E6-B905-18353F6D698B}" type="presParOf" srcId="{F79C1314-5D33-423A-8372-24C1A4B6AD11}" destId="{6129E623-C8D2-4D55-8ECD-81A1F8BD7805}" srcOrd="0" destOrd="0" presId="urn:microsoft.com/office/officeart/2005/8/layout/orgChart1"/>
    <dgm:cxn modelId="{AB0CD13D-934B-4D80-B6CD-3941FF1A0503}" type="presParOf" srcId="{F79C1314-5D33-423A-8372-24C1A4B6AD11}" destId="{3C25F2CB-A218-447C-B535-BD071FBA3A1B}" srcOrd="1" destOrd="0" presId="urn:microsoft.com/office/officeart/2005/8/layout/orgChart1"/>
    <dgm:cxn modelId="{9B2D8F13-8C08-42AA-9FE3-22A166C1E803}" type="presParOf" srcId="{2431AAF9-376C-4A64-99D1-94AB181D1C04}" destId="{87B53E51-5E9D-49A5-8FE9-034877BBF62C}" srcOrd="1" destOrd="0" presId="urn:microsoft.com/office/officeart/2005/8/layout/orgChart1"/>
    <dgm:cxn modelId="{EDEB493D-C629-4A4C-B8C7-B06D085FEF1F}" type="presParOf" srcId="{2431AAF9-376C-4A64-99D1-94AB181D1C04}" destId="{B049D499-4F27-43E5-868B-CCCA75079952}" srcOrd="2" destOrd="0" presId="urn:microsoft.com/office/officeart/2005/8/layout/orgChart1"/>
    <dgm:cxn modelId="{AF433CE6-7240-4300-B84F-2A88271EB705}" type="presParOf" srcId="{E87410EC-2521-41AB-8578-A2E9C228FB2F}" destId="{18102BB9-86C3-4C23-ADA4-1E7D4CF0520D}" srcOrd="2" destOrd="0" presId="urn:microsoft.com/office/officeart/2005/8/layout/orgChart1"/>
    <dgm:cxn modelId="{67EB7B27-B408-4FA4-9684-A887B9EC6433}" type="presParOf" srcId="{402D8B93-8CF3-4770-B046-3B28A6A36BB8}" destId="{C68D391C-4075-4033-8315-DACFB278F777}" srcOrd="2" destOrd="0" presId="urn:microsoft.com/office/officeart/2005/8/layout/orgChart1"/>
    <dgm:cxn modelId="{3FB4EFD9-C063-46FA-AC86-4C0673DC0F87}" type="presParOf" srcId="{402D8B93-8CF3-4770-B046-3B28A6A36BB8}" destId="{3ACBDCD5-DD61-4CDE-BD8E-B00584FF0197}" srcOrd="3" destOrd="0" presId="urn:microsoft.com/office/officeart/2005/8/layout/orgChart1"/>
    <dgm:cxn modelId="{6DA63EC7-971B-4684-A78F-DD5F853D3481}" type="presParOf" srcId="{3ACBDCD5-DD61-4CDE-BD8E-B00584FF0197}" destId="{001364C5-D0C1-4E75-A932-CF577596F9B7}" srcOrd="0" destOrd="0" presId="urn:microsoft.com/office/officeart/2005/8/layout/orgChart1"/>
    <dgm:cxn modelId="{BD851245-D67E-4C3E-A40D-35441E29519B}" type="presParOf" srcId="{001364C5-D0C1-4E75-A932-CF577596F9B7}" destId="{4E3595D4-CFC8-4509-A009-66EF8C225C4A}" srcOrd="0" destOrd="0" presId="urn:microsoft.com/office/officeart/2005/8/layout/orgChart1"/>
    <dgm:cxn modelId="{1A8A6B5B-AD3E-434B-BA00-6F30B37436C8}" type="presParOf" srcId="{001364C5-D0C1-4E75-A932-CF577596F9B7}" destId="{D165F509-9689-49C3-BCEC-6514E18F9B20}" srcOrd="1" destOrd="0" presId="urn:microsoft.com/office/officeart/2005/8/layout/orgChart1"/>
    <dgm:cxn modelId="{910AA8A6-7E13-43B7-9F7A-FDB4E50993F7}" type="presParOf" srcId="{3ACBDCD5-DD61-4CDE-BD8E-B00584FF0197}" destId="{4EDAF305-B14B-48E6-867D-8B382C1BF817}" srcOrd="1" destOrd="0" presId="urn:microsoft.com/office/officeart/2005/8/layout/orgChart1"/>
    <dgm:cxn modelId="{412CB441-AA4B-4EAC-9236-CFA6B8148A14}" type="presParOf" srcId="{4EDAF305-B14B-48E6-867D-8B382C1BF817}" destId="{8AE7565B-1602-43DA-B17D-67ABA931F945}" srcOrd="0" destOrd="0" presId="urn:microsoft.com/office/officeart/2005/8/layout/orgChart1"/>
    <dgm:cxn modelId="{36222F43-1990-4A69-AAB5-BB66B2C6EFD6}" type="presParOf" srcId="{4EDAF305-B14B-48E6-867D-8B382C1BF817}" destId="{4A4EEEDD-5CD1-4248-960E-A2D626B4E400}" srcOrd="1" destOrd="0" presId="urn:microsoft.com/office/officeart/2005/8/layout/orgChart1"/>
    <dgm:cxn modelId="{A9FF24DC-15E2-4C6C-B946-CC0B5DB27239}" type="presParOf" srcId="{4A4EEEDD-5CD1-4248-960E-A2D626B4E400}" destId="{CB4AA567-551F-4111-9CA3-6A5CF066F90D}" srcOrd="0" destOrd="0" presId="urn:microsoft.com/office/officeart/2005/8/layout/orgChart1"/>
    <dgm:cxn modelId="{84EA3F52-D247-4623-93BB-B5FB88C5B616}" type="presParOf" srcId="{CB4AA567-551F-4111-9CA3-6A5CF066F90D}" destId="{06F58354-2DA1-4108-B9E1-5E751CE6BE72}" srcOrd="0" destOrd="0" presId="urn:microsoft.com/office/officeart/2005/8/layout/orgChart1"/>
    <dgm:cxn modelId="{84FF1403-0B68-4B40-8863-0776ACD9C309}" type="presParOf" srcId="{CB4AA567-551F-4111-9CA3-6A5CF066F90D}" destId="{EE032EEE-23D6-4512-B8E4-3895C8B75102}" srcOrd="1" destOrd="0" presId="urn:microsoft.com/office/officeart/2005/8/layout/orgChart1"/>
    <dgm:cxn modelId="{1C6E5635-9480-4233-82D5-CCA5D9F9514B}" type="presParOf" srcId="{4A4EEEDD-5CD1-4248-960E-A2D626B4E400}" destId="{586CC53F-7FE4-4A62-BA6C-2ED2C6AAB64D}" srcOrd="1" destOrd="0" presId="urn:microsoft.com/office/officeart/2005/8/layout/orgChart1"/>
    <dgm:cxn modelId="{A1F5E64B-E406-41AB-AE39-8977A666A2F7}" type="presParOf" srcId="{4A4EEEDD-5CD1-4248-960E-A2D626B4E400}" destId="{BC382813-41CD-4F47-8054-EAA1C302CA89}" srcOrd="2" destOrd="0" presId="urn:microsoft.com/office/officeart/2005/8/layout/orgChart1"/>
    <dgm:cxn modelId="{892076B7-4E86-4DC7-9B06-B40ECE488B3B}" type="presParOf" srcId="{4EDAF305-B14B-48E6-867D-8B382C1BF817}" destId="{33B42880-D317-4FF1-95E0-665D82FDDB00}" srcOrd="2" destOrd="0" presId="urn:microsoft.com/office/officeart/2005/8/layout/orgChart1"/>
    <dgm:cxn modelId="{0DCF6CAF-355E-4347-817E-785B0CDDC54B}" type="presParOf" srcId="{4EDAF305-B14B-48E6-867D-8B382C1BF817}" destId="{A8352B77-0939-4FD1-ABF9-6608DF62B7BA}" srcOrd="3" destOrd="0" presId="urn:microsoft.com/office/officeart/2005/8/layout/orgChart1"/>
    <dgm:cxn modelId="{AABC6761-2B48-46EF-88DC-24495E6DDA3E}" type="presParOf" srcId="{A8352B77-0939-4FD1-ABF9-6608DF62B7BA}" destId="{82AEF1AA-DDD5-4590-8575-BE7EA805C58C}" srcOrd="0" destOrd="0" presId="urn:microsoft.com/office/officeart/2005/8/layout/orgChart1"/>
    <dgm:cxn modelId="{DBD85914-7180-4D9C-818D-667D6E4C2F8E}" type="presParOf" srcId="{82AEF1AA-DDD5-4590-8575-BE7EA805C58C}" destId="{64354A7C-AEFE-4EBD-ADA2-212BA31A030D}" srcOrd="0" destOrd="0" presId="urn:microsoft.com/office/officeart/2005/8/layout/orgChart1"/>
    <dgm:cxn modelId="{FE844B71-AB07-4AE6-AD6A-C62306FE52BC}" type="presParOf" srcId="{82AEF1AA-DDD5-4590-8575-BE7EA805C58C}" destId="{024574FD-815F-4CDC-BA3A-1EFE9CB81F4F}" srcOrd="1" destOrd="0" presId="urn:microsoft.com/office/officeart/2005/8/layout/orgChart1"/>
    <dgm:cxn modelId="{3D548827-D084-4824-B190-6DE4CEA98740}" type="presParOf" srcId="{A8352B77-0939-4FD1-ABF9-6608DF62B7BA}" destId="{6D180B0B-935F-4203-810F-DCD275F2B695}" srcOrd="1" destOrd="0" presId="urn:microsoft.com/office/officeart/2005/8/layout/orgChart1"/>
    <dgm:cxn modelId="{F22C1C3E-4F95-45C9-8F5A-6DB9CEFBC406}" type="presParOf" srcId="{A8352B77-0939-4FD1-ABF9-6608DF62B7BA}" destId="{47417EC4-2ED3-445D-A563-B2F8AB0A768C}" srcOrd="2" destOrd="0" presId="urn:microsoft.com/office/officeart/2005/8/layout/orgChart1"/>
    <dgm:cxn modelId="{04E44B3D-966E-48F1-AE2C-0D476684C5B0}" type="presParOf" srcId="{4EDAF305-B14B-48E6-867D-8B382C1BF817}" destId="{8D0D983A-770D-4F2D-90A7-6A3BF02DED23}" srcOrd="4" destOrd="0" presId="urn:microsoft.com/office/officeart/2005/8/layout/orgChart1"/>
    <dgm:cxn modelId="{4133BFE9-401A-450F-B4DB-BEF31C98FDDE}" type="presParOf" srcId="{4EDAF305-B14B-48E6-867D-8B382C1BF817}" destId="{8D97A415-FFF0-463C-B075-2EF398ED9673}" srcOrd="5" destOrd="0" presId="urn:microsoft.com/office/officeart/2005/8/layout/orgChart1"/>
    <dgm:cxn modelId="{DF5E4B9C-D186-438C-ABB9-E452CAF01CDE}" type="presParOf" srcId="{8D97A415-FFF0-463C-B075-2EF398ED9673}" destId="{4B569228-5911-4C5A-8C46-7D8FA1CF31DB}" srcOrd="0" destOrd="0" presId="urn:microsoft.com/office/officeart/2005/8/layout/orgChart1"/>
    <dgm:cxn modelId="{954E1568-2ED7-4303-9387-9E11A10C6B34}" type="presParOf" srcId="{4B569228-5911-4C5A-8C46-7D8FA1CF31DB}" destId="{16D0B6C3-D182-4F77-ACAB-F5D6563305D0}" srcOrd="0" destOrd="0" presId="urn:microsoft.com/office/officeart/2005/8/layout/orgChart1"/>
    <dgm:cxn modelId="{F58509F1-1F89-4E64-B815-5F6586D982A9}" type="presParOf" srcId="{4B569228-5911-4C5A-8C46-7D8FA1CF31DB}" destId="{175EEF1F-E357-4CDB-8319-DC6779ACF327}" srcOrd="1" destOrd="0" presId="urn:microsoft.com/office/officeart/2005/8/layout/orgChart1"/>
    <dgm:cxn modelId="{24A3449B-C93A-4E53-9620-8794B99586DA}" type="presParOf" srcId="{8D97A415-FFF0-463C-B075-2EF398ED9673}" destId="{8625E0AA-02D1-4A89-85BC-F51BFA20EA9B}" srcOrd="1" destOrd="0" presId="urn:microsoft.com/office/officeart/2005/8/layout/orgChart1"/>
    <dgm:cxn modelId="{D73AF215-07B2-4A6B-A9BF-7D0F3DAA44D7}" type="presParOf" srcId="{8D97A415-FFF0-463C-B075-2EF398ED9673}" destId="{F2D85162-BB98-4756-B7CE-B058F42DBAF3}" srcOrd="2" destOrd="0" presId="urn:microsoft.com/office/officeart/2005/8/layout/orgChart1"/>
    <dgm:cxn modelId="{3C684405-933B-4BC4-9AC8-B840C4AAB80A}" type="presParOf" srcId="{4EDAF305-B14B-48E6-867D-8B382C1BF817}" destId="{75354AF6-6E18-47E6-BFDE-5D322A3A2DC9}" srcOrd="6" destOrd="0" presId="urn:microsoft.com/office/officeart/2005/8/layout/orgChart1"/>
    <dgm:cxn modelId="{2C717CC1-6E06-4CEC-9EC5-9B864E02C08C}" type="presParOf" srcId="{4EDAF305-B14B-48E6-867D-8B382C1BF817}" destId="{858AF8AA-653E-4AA3-B438-9214DBFAE58D}" srcOrd="7" destOrd="0" presId="urn:microsoft.com/office/officeart/2005/8/layout/orgChart1"/>
    <dgm:cxn modelId="{955401B0-3BC9-498F-B73B-A1E5F4FFD7EE}" type="presParOf" srcId="{858AF8AA-653E-4AA3-B438-9214DBFAE58D}" destId="{88711409-AA8D-47A8-8168-826EB00D7FA4}" srcOrd="0" destOrd="0" presId="urn:microsoft.com/office/officeart/2005/8/layout/orgChart1"/>
    <dgm:cxn modelId="{0F2FC107-25E4-4495-98FA-679BE95A4DEF}" type="presParOf" srcId="{88711409-AA8D-47A8-8168-826EB00D7FA4}" destId="{EE966E59-B727-4E29-91B8-4428DF1CB666}" srcOrd="0" destOrd="0" presId="urn:microsoft.com/office/officeart/2005/8/layout/orgChart1"/>
    <dgm:cxn modelId="{EC9B8ED0-D1E2-471E-8AA8-754451121B8F}" type="presParOf" srcId="{88711409-AA8D-47A8-8168-826EB00D7FA4}" destId="{20F29891-F76F-4628-8AAC-E7820F582BFE}" srcOrd="1" destOrd="0" presId="urn:microsoft.com/office/officeart/2005/8/layout/orgChart1"/>
    <dgm:cxn modelId="{2BC85802-E6ED-4941-8A8D-20CDB49CC458}" type="presParOf" srcId="{858AF8AA-653E-4AA3-B438-9214DBFAE58D}" destId="{AB7853FC-461A-410F-8AF4-5E57364BB7EC}" srcOrd="1" destOrd="0" presId="urn:microsoft.com/office/officeart/2005/8/layout/orgChart1"/>
    <dgm:cxn modelId="{F232617F-CBAC-429F-B949-3737A8071F6F}" type="presParOf" srcId="{858AF8AA-653E-4AA3-B438-9214DBFAE58D}" destId="{937930E1-B844-4DDF-8BDA-456EB2D23DB1}" srcOrd="2" destOrd="0" presId="urn:microsoft.com/office/officeart/2005/8/layout/orgChart1"/>
    <dgm:cxn modelId="{E6CAED8C-C7B5-4457-B84C-405F30994D61}" type="presParOf" srcId="{4EDAF305-B14B-48E6-867D-8B382C1BF817}" destId="{D7701637-D4DE-4DA0-98A3-60941C6A8127}" srcOrd="8" destOrd="0" presId="urn:microsoft.com/office/officeart/2005/8/layout/orgChart1"/>
    <dgm:cxn modelId="{8B990B7A-55E3-48BD-B895-CB7B3052EB69}" type="presParOf" srcId="{4EDAF305-B14B-48E6-867D-8B382C1BF817}" destId="{A2FEB31E-6C6D-4872-95E9-2E6AD597E6D0}" srcOrd="9" destOrd="0" presId="urn:microsoft.com/office/officeart/2005/8/layout/orgChart1"/>
    <dgm:cxn modelId="{5B52A00B-7E88-4EF0-B47D-2CF104BBDF30}" type="presParOf" srcId="{A2FEB31E-6C6D-4872-95E9-2E6AD597E6D0}" destId="{9D99575F-C2E8-4961-BD22-1C0144A007E6}" srcOrd="0" destOrd="0" presId="urn:microsoft.com/office/officeart/2005/8/layout/orgChart1"/>
    <dgm:cxn modelId="{669632CC-6DFC-40F0-BF74-FF5E8D91EC13}" type="presParOf" srcId="{9D99575F-C2E8-4961-BD22-1C0144A007E6}" destId="{B71CFAD6-F110-49DF-A21C-252C1120AD60}" srcOrd="0" destOrd="0" presId="urn:microsoft.com/office/officeart/2005/8/layout/orgChart1"/>
    <dgm:cxn modelId="{DB727ECF-4B15-4470-99F2-84D99D71DD0D}" type="presParOf" srcId="{9D99575F-C2E8-4961-BD22-1C0144A007E6}" destId="{AF4ADFB2-CF63-4285-B74D-D7A88055A3D0}" srcOrd="1" destOrd="0" presId="urn:microsoft.com/office/officeart/2005/8/layout/orgChart1"/>
    <dgm:cxn modelId="{A0805612-874D-4CC3-B575-9C4453DDAC31}" type="presParOf" srcId="{A2FEB31E-6C6D-4872-95E9-2E6AD597E6D0}" destId="{058219C9-9302-4A35-B19D-908CB9584A13}" srcOrd="1" destOrd="0" presId="urn:microsoft.com/office/officeart/2005/8/layout/orgChart1"/>
    <dgm:cxn modelId="{A51F2AD3-9669-4E3A-9C3A-334486F68C65}" type="presParOf" srcId="{A2FEB31E-6C6D-4872-95E9-2E6AD597E6D0}" destId="{E14861EF-A537-4674-8A91-196D3E495FE8}" srcOrd="2" destOrd="0" presId="urn:microsoft.com/office/officeart/2005/8/layout/orgChart1"/>
    <dgm:cxn modelId="{E78B1F2D-F36D-4345-8A34-3159FAC6E4C5}" type="presParOf" srcId="{4EDAF305-B14B-48E6-867D-8B382C1BF817}" destId="{7C13E633-6DE7-42C6-9351-5A8815B04DDA}" srcOrd="10" destOrd="0" presId="urn:microsoft.com/office/officeart/2005/8/layout/orgChart1"/>
    <dgm:cxn modelId="{974D707E-1A9E-4CDA-A24C-B09460B71FF2}" type="presParOf" srcId="{4EDAF305-B14B-48E6-867D-8B382C1BF817}" destId="{6F8CDD1F-F94C-4F57-A88D-D620D46E8A8D}" srcOrd="11" destOrd="0" presId="urn:microsoft.com/office/officeart/2005/8/layout/orgChart1"/>
    <dgm:cxn modelId="{0AEFF6BC-DBD0-437F-BFB7-4F3FC16EF27A}" type="presParOf" srcId="{6F8CDD1F-F94C-4F57-A88D-D620D46E8A8D}" destId="{5F309CA9-D214-405E-833B-E64BEB297190}" srcOrd="0" destOrd="0" presId="urn:microsoft.com/office/officeart/2005/8/layout/orgChart1"/>
    <dgm:cxn modelId="{F7265903-CA87-4D88-927F-3D72298D5B09}" type="presParOf" srcId="{5F309CA9-D214-405E-833B-E64BEB297190}" destId="{C72D0E2B-FC82-4E36-AAC8-1F5D4356ECDD}" srcOrd="0" destOrd="0" presId="urn:microsoft.com/office/officeart/2005/8/layout/orgChart1"/>
    <dgm:cxn modelId="{0AB2A7CE-7119-45A8-B6B1-CA4EC6B8B090}" type="presParOf" srcId="{5F309CA9-D214-405E-833B-E64BEB297190}" destId="{FBB21835-86FE-4D2B-ACBA-A7516254906F}" srcOrd="1" destOrd="0" presId="urn:microsoft.com/office/officeart/2005/8/layout/orgChart1"/>
    <dgm:cxn modelId="{95E18E31-47FB-4E6B-B9F1-039477B5FB5F}" type="presParOf" srcId="{6F8CDD1F-F94C-4F57-A88D-D620D46E8A8D}" destId="{F5F29CE2-F14E-4EEA-AB55-A4FFC8829147}" srcOrd="1" destOrd="0" presId="urn:microsoft.com/office/officeart/2005/8/layout/orgChart1"/>
    <dgm:cxn modelId="{9DAD96A7-3F6E-4756-BB51-1416BC7101EC}" type="presParOf" srcId="{6F8CDD1F-F94C-4F57-A88D-D620D46E8A8D}" destId="{F6179685-CBAB-4B1E-B843-4CC0C9BA2D1F}" srcOrd="2" destOrd="0" presId="urn:microsoft.com/office/officeart/2005/8/layout/orgChart1"/>
    <dgm:cxn modelId="{69A2F11C-6AAA-4B3F-8627-BEFE2C4C089A}" type="presParOf" srcId="{3ACBDCD5-DD61-4CDE-BD8E-B00584FF0197}" destId="{935DF028-F728-43B4-AA83-D889BC7E6C15}" srcOrd="2" destOrd="0" presId="urn:microsoft.com/office/officeart/2005/8/layout/orgChart1"/>
    <dgm:cxn modelId="{CB5CBDCE-1165-413C-8037-4C4F5DEF8263}" type="presParOf" srcId="{ABD0D441-4EA3-4077-9F2C-A950E8A45E58}" destId="{89EEDDE9-54E4-4D10-8EDA-608CC19E259B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E633-6DE7-42C6-9351-5A8815B04DDA}">
      <dsp:nvSpPr>
        <dsp:cNvPr id="0" name=""/>
        <dsp:cNvSpPr/>
      </dsp:nvSpPr>
      <dsp:spPr>
        <a:xfrm>
          <a:off x="3486683" y="1004345"/>
          <a:ext cx="124318" cy="332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451"/>
              </a:lnTo>
              <a:lnTo>
                <a:pt x="124318" y="3323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01637-D4DE-4DA0-98A3-60941C6A8127}">
      <dsp:nvSpPr>
        <dsp:cNvPr id="0" name=""/>
        <dsp:cNvSpPr/>
      </dsp:nvSpPr>
      <dsp:spPr>
        <a:xfrm>
          <a:off x="3486683" y="1004345"/>
          <a:ext cx="124318" cy="273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010"/>
              </a:lnTo>
              <a:lnTo>
                <a:pt x="124318" y="2735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54AF6-6E18-47E6-BFDE-5D322A3A2DC9}">
      <dsp:nvSpPr>
        <dsp:cNvPr id="0" name=""/>
        <dsp:cNvSpPr/>
      </dsp:nvSpPr>
      <dsp:spPr>
        <a:xfrm>
          <a:off x="3486683" y="1004345"/>
          <a:ext cx="124318" cy="214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568"/>
              </a:lnTo>
              <a:lnTo>
                <a:pt x="124318" y="2146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983A-770D-4F2D-90A7-6A3BF02DED23}">
      <dsp:nvSpPr>
        <dsp:cNvPr id="0" name=""/>
        <dsp:cNvSpPr/>
      </dsp:nvSpPr>
      <dsp:spPr>
        <a:xfrm>
          <a:off x="3486683" y="1004345"/>
          <a:ext cx="124318" cy="155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126"/>
              </a:lnTo>
              <a:lnTo>
                <a:pt x="124318" y="1558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2880-D317-4FF1-95E0-665D82FDDB00}">
      <dsp:nvSpPr>
        <dsp:cNvPr id="0" name=""/>
        <dsp:cNvSpPr/>
      </dsp:nvSpPr>
      <dsp:spPr>
        <a:xfrm>
          <a:off x="3486683" y="1004345"/>
          <a:ext cx="124318" cy="96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685"/>
              </a:lnTo>
              <a:lnTo>
                <a:pt x="124318" y="96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7565B-1602-43DA-B17D-67ABA931F945}">
      <dsp:nvSpPr>
        <dsp:cNvPr id="0" name=""/>
        <dsp:cNvSpPr/>
      </dsp:nvSpPr>
      <dsp:spPr>
        <a:xfrm>
          <a:off x="3486683" y="1004345"/>
          <a:ext cx="124318" cy="38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243"/>
              </a:lnTo>
              <a:lnTo>
                <a:pt x="124318" y="381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D391C-4075-4033-8315-DACFB278F777}">
      <dsp:nvSpPr>
        <dsp:cNvPr id="0" name=""/>
        <dsp:cNvSpPr/>
      </dsp:nvSpPr>
      <dsp:spPr>
        <a:xfrm>
          <a:off x="3316781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23"/>
              </a:lnTo>
              <a:lnTo>
                <a:pt x="501418" y="87023"/>
              </a:lnTo>
              <a:lnTo>
                <a:pt x="501418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9712-910E-431F-9913-A08CC7F70982}">
      <dsp:nvSpPr>
        <dsp:cNvPr id="0" name=""/>
        <dsp:cNvSpPr/>
      </dsp:nvSpPr>
      <dsp:spPr>
        <a:xfrm>
          <a:off x="2367248" y="1004345"/>
          <a:ext cx="91440" cy="3235301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235301"/>
              </a:lnTo>
              <a:lnTo>
                <a:pt x="45720" y="32353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44268-4972-4A52-829D-7C0EFD4B912E}">
      <dsp:nvSpPr>
        <dsp:cNvPr id="0" name=""/>
        <dsp:cNvSpPr/>
      </dsp:nvSpPr>
      <dsp:spPr>
        <a:xfrm>
          <a:off x="2367248" y="1004345"/>
          <a:ext cx="91440" cy="2659237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659237"/>
              </a:lnTo>
              <a:lnTo>
                <a:pt x="45720" y="26592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5A3A8-CFE0-415D-97B1-00D1EB626691}">
      <dsp:nvSpPr>
        <dsp:cNvPr id="0" name=""/>
        <dsp:cNvSpPr/>
      </dsp:nvSpPr>
      <dsp:spPr>
        <a:xfrm>
          <a:off x="2367248" y="1004345"/>
          <a:ext cx="91440" cy="2083174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083174"/>
              </a:lnTo>
              <a:lnTo>
                <a:pt x="45720" y="2083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B84A2-369E-4AAD-A9D8-E1F773B7196C}">
      <dsp:nvSpPr>
        <dsp:cNvPr id="0" name=""/>
        <dsp:cNvSpPr/>
      </dsp:nvSpPr>
      <dsp:spPr>
        <a:xfrm>
          <a:off x="2367248" y="1004345"/>
          <a:ext cx="91440" cy="1507106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1507106"/>
              </a:lnTo>
              <a:lnTo>
                <a:pt x="45720" y="1507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33646-A105-4AE2-B209-6FD53385FBA8}">
      <dsp:nvSpPr>
        <dsp:cNvPr id="0" name=""/>
        <dsp:cNvSpPr/>
      </dsp:nvSpPr>
      <dsp:spPr>
        <a:xfrm>
          <a:off x="2367248" y="1004345"/>
          <a:ext cx="91440" cy="931043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931043"/>
              </a:lnTo>
              <a:lnTo>
                <a:pt x="45720" y="9310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4F02-55CA-494B-A569-4EDF7A46BB3C}">
      <dsp:nvSpPr>
        <dsp:cNvPr id="0" name=""/>
        <dsp:cNvSpPr/>
      </dsp:nvSpPr>
      <dsp:spPr>
        <a:xfrm>
          <a:off x="2367248" y="1004345"/>
          <a:ext cx="91440" cy="354979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54979"/>
              </a:lnTo>
              <a:lnTo>
                <a:pt x="45720" y="354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1A409-F51A-4690-996A-039A2C0F8D6E}">
      <dsp:nvSpPr>
        <dsp:cNvPr id="0" name=""/>
        <dsp:cNvSpPr/>
      </dsp:nvSpPr>
      <dsp:spPr>
        <a:xfrm>
          <a:off x="2815363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501418" y="0"/>
              </a:moveTo>
              <a:lnTo>
                <a:pt x="501418" y="87023"/>
              </a:lnTo>
              <a:lnTo>
                <a:pt x="0" y="87023"/>
              </a:lnTo>
              <a:lnTo>
                <a:pt x="0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0A570-D826-479D-8F12-B7DA0DFFF183}">
      <dsp:nvSpPr>
        <dsp:cNvPr id="0" name=""/>
        <dsp:cNvSpPr/>
      </dsp:nvSpPr>
      <dsp:spPr>
        <a:xfrm>
          <a:off x="2902386" y="150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Hoje é aonde 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Ou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Evento30 </a:t>
          </a:r>
          <a:endParaRPr lang="pt-BR" sz="700" b="1" kern="1200" dirty="0">
            <a:latin typeface="Quicksand" charset="0"/>
          </a:endParaRPr>
        </a:p>
      </dsp:txBody>
      <dsp:txXfrm>
        <a:off x="2902386" y="1508"/>
        <a:ext cx="828790" cy="414395"/>
      </dsp:txXfrm>
    </dsp:sp>
    <dsp:sp modelId="{F1474EC2-BAD5-492B-9299-55172CA4923C}">
      <dsp:nvSpPr>
        <dsp:cNvPr id="0" name=""/>
        <dsp:cNvSpPr/>
      </dsp:nvSpPr>
      <dsp:spPr>
        <a:xfrm>
          <a:off x="2400967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Aplicativo Mobile</a:t>
          </a:r>
          <a:endParaRPr lang="pt-BR" sz="700" b="1" kern="1200" dirty="0">
            <a:latin typeface="Quicksand" charset="0"/>
          </a:endParaRPr>
        </a:p>
      </dsp:txBody>
      <dsp:txXfrm>
        <a:off x="2400967" y="589950"/>
        <a:ext cx="828790" cy="414395"/>
      </dsp:txXfrm>
    </dsp:sp>
    <dsp:sp modelId="{F1036294-B571-4A22-866A-8C14B1613CB1}">
      <dsp:nvSpPr>
        <dsp:cNvPr id="0" name=""/>
        <dsp:cNvSpPr/>
      </dsp:nvSpPr>
      <dsp:spPr>
        <a:xfrm>
          <a:off x="1584177" y="1152127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dos integrantes  </a:t>
          </a:r>
          <a:endParaRPr lang="pt-BR" sz="700" b="1" kern="1200" dirty="0">
            <a:latin typeface="Quicksand" charset="0"/>
          </a:endParaRPr>
        </a:p>
      </dsp:txBody>
      <dsp:txXfrm>
        <a:off x="1584177" y="1152127"/>
        <a:ext cx="828790" cy="414395"/>
      </dsp:txXfrm>
    </dsp:sp>
    <dsp:sp modelId="{36B791C6-81DB-4348-866F-5BA36DFA83E7}">
      <dsp:nvSpPr>
        <dsp:cNvPr id="0" name=""/>
        <dsp:cNvSpPr/>
      </dsp:nvSpPr>
      <dsp:spPr>
        <a:xfrm>
          <a:off x="1584177" y="17281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 Design  </a:t>
          </a:r>
          <a:endParaRPr lang="pt-BR" sz="700" b="1" kern="1200" dirty="0">
            <a:latin typeface="Quicksand" charset="0"/>
          </a:endParaRPr>
        </a:p>
      </dsp:txBody>
      <dsp:txXfrm>
        <a:off x="1584177" y="1728191"/>
        <a:ext cx="828790" cy="414395"/>
      </dsp:txXfrm>
    </dsp:sp>
    <dsp:sp modelId="{6E141003-DFD8-4E79-910C-0B11F5D0F935}">
      <dsp:nvSpPr>
        <dsp:cNvPr id="0" name=""/>
        <dsp:cNvSpPr/>
      </dsp:nvSpPr>
      <dsp:spPr>
        <a:xfrm>
          <a:off x="1584177" y="2304254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Abstração do Projeto  </a:t>
          </a:r>
          <a:endParaRPr lang="pt-BR" sz="700" b="1" kern="1200" dirty="0">
            <a:latin typeface="Quicksand" charset="0"/>
          </a:endParaRPr>
        </a:p>
      </dsp:txBody>
      <dsp:txXfrm>
        <a:off x="1584177" y="2304254"/>
        <a:ext cx="828790" cy="414395"/>
      </dsp:txXfrm>
    </dsp:sp>
    <dsp:sp modelId="{38D962A1-59D0-46F3-82D1-25DBF2D91C2F}">
      <dsp:nvSpPr>
        <dsp:cNvPr id="0" name=""/>
        <dsp:cNvSpPr/>
      </dsp:nvSpPr>
      <dsp:spPr>
        <a:xfrm>
          <a:off x="1584177" y="2880322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Algoritmo de Abstração  </a:t>
          </a:r>
          <a:endParaRPr lang="pt-BR" sz="700" b="1" kern="1200" dirty="0">
            <a:latin typeface="Quicksand" charset="0"/>
          </a:endParaRPr>
        </a:p>
      </dsp:txBody>
      <dsp:txXfrm>
        <a:off x="1584177" y="2880322"/>
        <a:ext cx="828790" cy="414395"/>
      </dsp:txXfrm>
    </dsp:sp>
    <dsp:sp modelId="{5085421F-A294-4A0D-A53C-E8325104B38F}">
      <dsp:nvSpPr>
        <dsp:cNvPr id="0" name=""/>
        <dsp:cNvSpPr/>
      </dsp:nvSpPr>
      <dsp:spPr>
        <a:xfrm>
          <a:off x="1584177" y="345638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da Linguagem de Programação  </a:t>
          </a:r>
          <a:endParaRPr lang="pt-BR" sz="700" b="1" kern="1200" dirty="0">
            <a:latin typeface="Quicksand" charset="0"/>
          </a:endParaRPr>
        </a:p>
      </dsp:txBody>
      <dsp:txXfrm>
        <a:off x="1584177" y="3456385"/>
        <a:ext cx="828790" cy="414395"/>
      </dsp:txXfrm>
    </dsp:sp>
    <dsp:sp modelId="{6129E623-C8D2-4D55-8ECD-81A1F8BD7805}">
      <dsp:nvSpPr>
        <dsp:cNvPr id="0" name=""/>
        <dsp:cNvSpPr/>
      </dsp:nvSpPr>
      <dsp:spPr>
        <a:xfrm>
          <a:off x="1584177" y="403244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Desenvolvimento do Aplicativo  </a:t>
          </a:r>
          <a:endParaRPr lang="pt-BR" sz="700" b="1" kern="1200" dirty="0">
            <a:latin typeface="Quicksand" charset="0"/>
          </a:endParaRPr>
        </a:p>
      </dsp:txBody>
      <dsp:txXfrm>
        <a:off x="1584177" y="4032449"/>
        <a:ext cx="828790" cy="414395"/>
      </dsp:txXfrm>
    </dsp:sp>
    <dsp:sp modelId="{4E3595D4-CFC8-4509-A009-66EF8C225C4A}">
      <dsp:nvSpPr>
        <dsp:cNvPr id="0" name=""/>
        <dsp:cNvSpPr/>
      </dsp:nvSpPr>
      <dsp:spPr>
        <a:xfrm>
          <a:off x="3403804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Bot Notificador</a:t>
          </a:r>
          <a:endParaRPr lang="pt-BR" sz="700" b="1" kern="1200" dirty="0">
            <a:latin typeface="Quicksand" charset="0"/>
          </a:endParaRPr>
        </a:p>
      </dsp:txBody>
      <dsp:txXfrm>
        <a:off x="3403804" y="589950"/>
        <a:ext cx="828790" cy="414395"/>
      </dsp:txXfrm>
    </dsp:sp>
    <dsp:sp modelId="{06F58354-2DA1-4108-B9E1-5E751CE6BE72}">
      <dsp:nvSpPr>
        <dsp:cNvPr id="0" name=""/>
        <dsp:cNvSpPr/>
      </dsp:nvSpPr>
      <dsp:spPr>
        <a:xfrm>
          <a:off x="3611002" y="11783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dos integrantes </a:t>
          </a:r>
          <a:endParaRPr lang="pt-BR" sz="700" b="1" kern="1200" dirty="0">
            <a:latin typeface="Quicksand" charset="0"/>
          </a:endParaRPr>
        </a:p>
      </dsp:txBody>
      <dsp:txXfrm>
        <a:off x="3611002" y="1178391"/>
        <a:ext cx="828790" cy="414395"/>
      </dsp:txXfrm>
    </dsp:sp>
    <dsp:sp modelId="{64354A7C-AEFE-4EBD-ADA2-212BA31A030D}">
      <dsp:nvSpPr>
        <dsp:cNvPr id="0" name=""/>
        <dsp:cNvSpPr/>
      </dsp:nvSpPr>
      <dsp:spPr>
        <a:xfrm>
          <a:off x="3611002" y="1766833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Abstração do Projeto  </a:t>
          </a:r>
          <a:endParaRPr lang="pt-BR" sz="700" b="1" kern="1200">
            <a:latin typeface="Quicksand" charset="0"/>
          </a:endParaRPr>
        </a:p>
      </dsp:txBody>
      <dsp:txXfrm>
        <a:off x="3611002" y="1766833"/>
        <a:ext cx="828790" cy="414395"/>
      </dsp:txXfrm>
    </dsp:sp>
    <dsp:sp modelId="{16D0B6C3-D182-4F77-ACAB-F5D6563305D0}">
      <dsp:nvSpPr>
        <dsp:cNvPr id="0" name=""/>
        <dsp:cNvSpPr/>
      </dsp:nvSpPr>
      <dsp:spPr>
        <a:xfrm>
          <a:off x="3611002" y="235527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Algoritmo de Abstração</a:t>
          </a:r>
          <a:endParaRPr lang="pt-BR" sz="700" b="1" kern="1200">
            <a:latin typeface="Quicksand" charset="0"/>
          </a:endParaRPr>
        </a:p>
      </dsp:txBody>
      <dsp:txXfrm>
        <a:off x="3611002" y="2355275"/>
        <a:ext cx="828790" cy="414395"/>
      </dsp:txXfrm>
    </dsp:sp>
    <dsp:sp modelId="{EE966E59-B727-4E29-91B8-4428DF1CB666}">
      <dsp:nvSpPr>
        <dsp:cNvPr id="0" name=""/>
        <dsp:cNvSpPr/>
      </dsp:nvSpPr>
      <dsp:spPr>
        <a:xfrm>
          <a:off x="3611002" y="2943716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2943716"/>
        <a:ext cx="828790" cy="414395"/>
      </dsp:txXfrm>
    </dsp:sp>
    <dsp:sp modelId="{B71CFAD6-F110-49DF-A21C-252C1120AD60}">
      <dsp:nvSpPr>
        <dsp:cNvPr id="0" name=""/>
        <dsp:cNvSpPr/>
      </dsp:nvSpPr>
      <dsp:spPr>
        <a:xfrm>
          <a:off x="3611002" y="353215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3532158"/>
        <a:ext cx="828790" cy="414395"/>
      </dsp:txXfrm>
    </dsp:sp>
    <dsp:sp modelId="{C72D0E2B-FC82-4E36-AAC8-1F5D4356ECDD}">
      <dsp:nvSpPr>
        <dsp:cNvPr id="0" name=""/>
        <dsp:cNvSpPr/>
      </dsp:nvSpPr>
      <dsp:spPr>
        <a:xfrm>
          <a:off x="3611002" y="412059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Desenvolvimento das funcionalidades do Bot</a:t>
          </a:r>
          <a:endParaRPr lang="pt-BR" sz="700" b="1" kern="1200" dirty="0">
            <a:latin typeface="Quicksand" charset="0"/>
          </a:endParaRPr>
        </a:p>
      </dsp:txBody>
      <dsp:txXfrm>
        <a:off x="3611002" y="4120599"/>
        <a:ext cx="828790" cy="41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27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13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7247700" cy="20041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908985315"/>
              </p:ext>
            </p:extLst>
          </p:nvPr>
        </p:nvGraphicFramePr>
        <p:xfrm>
          <a:off x="1115616" y="195486"/>
          <a:ext cx="3744416" cy="228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Google Shape;77;p13"/>
          <p:cNvSpPr txBox="1"/>
          <p:nvPr/>
        </p:nvSpPr>
        <p:spPr>
          <a:xfrm>
            <a:off x="4065252" y="639579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custo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Google Shape;77;p13"/>
          <p:cNvSpPr txBox="1"/>
          <p:nvPr/>
        </p:nvSpPr>
        <p:spPr>
          <a:xfrm>
            <a:off x="4065252" y="922060"/>
            <a:ext cx="886212" cy="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Custo restante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77;p13"/>
          <p:cNvSpPr txBox="1"/>
          <p:nvPr/>
        </p:nvSpPr>
        <p:spPr>
          <a:xfrm>
            <a:off x="4071336" y="1419622"/>
            <a:ext cx="886212" cy="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% Concluída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77;p13"/>
          <p:cNvSpPr txBox="1"/>
          <p:nvPr/>
        </p:nvSpPr>
        <p:spPr>
          <a:xfrm>
            <a:off x="1115616" y="468865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100%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77;p13"/>
          <p:cNvSpPr txBox="1"/>
          <p:nvPr/>
        </p:nvSpPr>
        <p:spPr>
          <a:xfrm>
            <a:off x="1115616" y="1044586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50%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07837"/>
              </p:ext>
            </p:extLst>
          </p:nvPr>
        </p:nvGraphicFramePr>
        <p:xfrm>
          <a:off x="1475656" y="3435846"/>
          <a:ext cx="3672408" cy="1518049"/>
        </p:xfrm>
        <a:graphic>
          <a:graphicData uri="http://schemas.openxmlformats.org/drawingml/2006/table">
            <a:tbl>
              <a:tblPr firstRow="1" bandRow="1">
                <a:tableStyleId>{8CE042EE-030E-48AD-AEE1-48DBF1C2F338}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124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Nome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Base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Real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 restante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Variação de 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184"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184"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184"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184"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184"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331640" y="2715766"/>
            <a:ext cx="237626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 do Custo</a:t>
            </a:r>
            <a:b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</a:br>
            <a: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/>
            </a:r>
            <a:b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</a:br>
            <a:r>
              <a:rPr lang="pt-BR" sz="800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 do custo para tarefas de nível superior</a:t>
            </a:r>
            <a:endParaRPr lang="pt-BR" sz="800" b="1" dirty="0">
              <a:solidFill>
                <a:schemeClr val="bg2">
                  <a:lumMod val="20000"/>
                  <a:lumOff val="80000"/>
                </a:schemeClr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315151" y="4106660"/>
            <a:ext cx="1152645" cy="4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3F3F3"/>
                </a:solidFill>
              </a:rPr>
              <a:t>baw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68649"/>
            <a:ext cx="548700" cy="29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1074700"/>
            <a:ext cx="309300" cy="28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462331"/>
            <a:ext cx="233700" cy="1472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2088920"/>
            <a:ext cx="233700" cy="18458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569164"/>
            <a:ext cx="233700" cy="13656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759683"/>
            <a:ext cx="233700" cy="117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192654"/>
            <a:ext cx="233700" cy="1742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370787"/>
            <a:ext cx="233700" cy="2564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234134"/>
            <a:ext cx="233700" cy="1700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224417"/>
            <a:ext cx="233700" cy="2710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407006"/>
            <a:ext cx="233700" cy="15274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814991"/>
            <a:ext cx="233700" cy="1119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431986"/>
            <a:ext cx="233700" cy="25028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729338"/>
            <a:ext cx="233700" cy="2205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5;p30"/>
          <p:cNvSpPr txBox="1">
            <a:spLocks/>
          </p:cNvSpPr>
          <p:nvPr/>
        </p:nvSpPr>
        <p:spPr>
          <a:xfrm>
            <a:off x="5004048" y="4259060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  <a:endParaRPr lang="pt-BR" dirty="0">
              <a:solidFill>
                <a:srgbClr val="F3F3F3"/>
              </a:solidFill>
            </a:endParaRPr>
          </a:p>
        </p:txBody>
      </p:sp>
      <p:sp>
        <p:nvSpPr>
          <p:cNvPr id="23" name="Google Shape;275;p30"/>
          <p:cNvSpPr txBox="1">
            <a:spLocks/>
          </p:cNvSpPr>
          <p:nvPr/>
        </p:nvSpPr>
        <p:spPr>
          <a:xfrm>
            <a:off x="3063708" y="4228426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  <a:endParaRPr lang="pt-BR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15616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Riscos</a:t>
            </a:r>
            <a:endParaRPr dirty="0"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45" name="Google Shape;645;p46"/>
          <p:cNvGraphicFramePr/>
          <p:nvPr>
            <p:extLst>
              <p:ext uri="{D42A27DB-BD31-4B8C-83A1-F6EECF244321}">
                <p14:modId xmlns:p14="http://schemas.microsoft.com/office/powerpoint/2010/main" val="2651444618"/>
              </p:ext>
            </p:extLst>
          </p:nvPr>
        </p:nvGraphicFramePr>
        <p:xfrm>
          <a:off x="988840" y="900526"/>
          <a:ext cx="8047656" cy="392783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69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15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4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452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9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REF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Severidade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Risco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Probabili-dade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Impacto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Impacto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Ação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da ação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Responsavel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Previsão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insuficiente de integrantes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Baixa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 no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entrega/</a:t>
                      </a:r>
                    </a:p>
                    <a:p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Sobrecarga de integrantes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Empregador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Saída de integrantes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Falta de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Verba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Dificuldade na realização do projeto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Investidor(es)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Linguagem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Ineficiente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 de baixa Acessibilidade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Difícil entendimento do usuário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entendimento do projeto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 resolução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completa do projeto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Integrantes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de desconfiança com o chefe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29975272"/>
              </p:ext>
            </p:extLst>
          </p:nvPr>
        </p:nvGraphicFramePr>
        <p:xfrm>
          <a:off x="1403648" y="339502"/>
          <a:ext cx="6840761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</a:rPr>
              <a:t>I AM JAYDEN SMITH</a:t>
            </a:r>
            <a:endParaRPr sz="3600" b="1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Here you have: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 list of items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And some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But remember not to overload your slides with content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1503</Words>
  <Application>Microsoft Office PowerPoint</Application>
  <PresentationFormat>Apresentação na tela (16:9)</PresentationFormat>
  <Paragraphs>397</Paragraphs>
  <Slides>40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Quicksand</vt:lpstr>
      <vt:lpstr>Montserrat</vt:lpstr>
      <vt:lpstr>Calibri</vt:lpstr>
      <vt:lpstr>Eleanor template</vt:lpstr>
      <vt:lpstr>THIS IS YOUR PRESENTATION TITLE</vt:lpstr>
      <vt:lpstr>Apresentação do PowerPoint</vt:lpstr>
      <vt:lpstr>Gestão de Riscos</vt:lpstr>
      <vt:lpstr>Apresentação do PowerPoint</vt:lpstr>
      <vt:lpstr>INSTRUCTIONS FOR USE</vt:lpstr>
      <vt:lpstr>Hello!</vt:lpstr>
      <vt:lpstr>TRANSITION HEADLINE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Apresentação do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Rosendo</cp:lastModifiedBy>
  <cp:revision>16</cp:revision>
  <dcterms:modified xsi:type="dcterms:W3CDTF">2022-04-15T23:45:49Z</dcterms:modified>
</cp:coreProperties>
</file>