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3"/>
  </p:notesMasterIdLst>
  <p:sldIdLst>
    <p:sldId id="256" r:id="rId2"/>
    <p:sldId id="300" r:id="rId3"/>
    <p:sldId id="298" r:id="rId4"/>
    <p:sldId id="297" r:id="rId5"/>
    <p:sldId id="301" r:id="rId6"/>
    <p:sldId id="302" r:id="rId7"/>
    <p:sldId id="296" r:id="rId8"/>
    <p:sldId id="295" r:id="rId9"/>
    <p:sldId id="299" r:id="rId10"/>
    <p:sldId id="290" r:id="rId11"/>
    <p:sldId id="259" r:id="rId12"/>
  </p:sldIdLst>
  <p:sldSz cx="9144000" cy="5143500" type="screen16x9"/>
  <p:notesSz cx="6858000" cy="9144000"/>
  <p:embeddedFontLst>
    <p:embeddedFont>
      <p:font typeface="Quicksand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47B1B5-2DA1-42A8-B3B2-DD44849A3D71}" v="35" dt="2022-04-18T01:33:58.099"/>
    <p1510:client id="{639A9049-E0A9-4082-AA1F-20DED5386C99}" v="2056" dt="2022-04-18T01:43:18.591"/>
    <p1510:client id="{724D123A-B1ED-4160-A274-CE6E0447A713}" v="30" dt="2022-04-17T20:01:46.918"/>
    <p1510:client id="{A9D47943-7D3D-4277-A300-B53580C3990A}" v="37" dt="2022-04-17T15:50:06.158"/>
    <p1510:client id="{FAB8E400-E378-4C28-A7C5-E88AF34B0B47}" v="150" dt="2022-04-17T16:06:45.133"/>
  </p1510:revLst>
</p1510:revInfo>
</file>

<file path=ppt/tableStyles.xml><?xml version="1.0" encoding="utf-8"?>
<a:tblStyleLst xmlns:a="http://schemas.openxmlformats.org/drawingml/2006/main" def="{8CE042EE-030E-48AD-AEE1-48DBF1C2F338}">
  <a:tblStyle styleId="{8CE042EE-030E-48AD-AEE1-48DBF1C2F3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71A6B3E-507F-4017-96D8-7895C4FAF28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-108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lanilha_do_Microsoft_Excel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lanilha_do_Microsoft_Excel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  Trabalho restante</c:v>
                </c:pt>
              </c:strCache>
            </c:strRef>
          </c:tx>
          <c:invertIfNegative val="0"/>
          <c:cat>
            <c:strRef>
              <c:f>Plan1!$A$2:$A$5</c:f>
              <c:strCache>
                <c:ptCount val="2"/>
                <c:pt idx="0">
                  <c:v>Categoria 1</c:v>
                </c:pt>
                <c:pt idx="1">
                  <c:v>Categoria 2</c:v>
                </c:pt>
              </c:strCache>
            </c:strRef>
          </c:cat>
          <c:val>
            <c:numRef>
              <c:f>Plan1!$B$2:$B$5</c:f>
              <c:numCache>
                <c:formatCode>General</c:formatCode>
                <c:ptCount val="4"/>
                <c:pt idx="0">
                  <c:v>430</c:v>
                </c:pt>
              </c:numCache>
            </c:numRef>
          </c:val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  Trabalho Real</c:v>
                </c:pt>
              </c:strCache>
            </c:strRef>
          </c:tx>
          <c:invertIfNegative val="0"/>
          <c:cat>
            <c:strRef>
              <c:f>Plan1!$A$2:$A$5</c:f>
              <c:strCache>
                <c:ptCount val="2"/>
                <c:pt idx="0">
                  <c:v>Categoria 1</c:v>
                </c:pt>
                <c:pt idx="1">
                  <c:v>Categoria 2</c:v>
                </c:pt>
              </c:strCache>
            </c:strRef>
          </c:cat>
          <c:val>
            <c:numRef>
              <c:f>Plan1!$C$2:$C$5</c:f>
              <c:numCache>
                <c:formatCode>General</c:formatCode>
                <c:ptCount val="4"/>
                <c:pt idx="1">
                  <c:v>0.1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0370176"/>
        <c:axId val="130392448"/>
      </c:barChart>
      <c:catAx>
        <c:axId val="130370176"/>
        <c:scaling>
          <c:orientation val="minMax"/>
        </c:scaling>
        <c:delete val="1"/>
        <c:axPos val="b"/>
        <c:majorTickMark val="out"/>
        <c:minorTickMark val="none"/>
        <c:tickLblPos val="nextTo"/>
        <c:crossAx val="130392448"/>
        <c:crosses val="autoZero"/>
        <c:auto val="1"/>
        <c:lblAlgn val="ctr"/>
        <c:lblOffset val="100"/>
        <c:noMultiLvlLbl val="0"/>
      </c:catAx>
      <c:valAx>
        <c:axId val="130392448"/>
        <c:scaling>
          <c:orientation val="minMax"/>
          <c:max val="600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pt-BR"/>
          </a:p>
        </c:txPr>
        <c:crossAx val="13037017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4399074705985049"/>
          <c:y val="0.30764042090561367"/>
          <c:w val="0.35600925294014951"/>
          <c:h val="0.38471915818877267"/>
        </c:manualLayout>
      </c:layout>
      <c:overlay val="0"/>
      <c:txPr>
        <a:bodyPr/>
        <a:lstStyle/>
        <a:p>
          <a:pPr>
            <a:defRPr sz="1100"/>
          </a:pPr>
          <a:endParaRPr lang="pt-BR"/>
        </a:p>
      </c:txPr>
    </c:legend>
    <c:plotVisOnly val="1"/>
    <c:dispBlanksAs val="gap"/>
    <c:showDLblsOverMax val="0"/>
  </c:chart>
  <c:txPr>
    <a:bodyPr/>
    <a:lstStyle/>
    <a:p>
      <a:pPr>
        <a:defRPr sz="1800">
          <a:solidFill>
            <a:schemeClr val="bg2">
              <a:lumMod val="40000"/>
              <a:lumOff val="60000"/>
            </a:schemeClr>
          </a:solidFill>
          <a:latin typeface="Quicksand" charset="0"/>
        </a:defRPr>
      </a:pPr>
      <a:endParaRPr lang="pt-B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7930610236220475E-2"/>
          <c:y val="4.7046998031496062E-2"/>
          <c:w val="0.48115459332073635"/>
          <c:h val="0.8514736712598425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invertIfNegative val="0"/>
          <c:cat>
            <c:strRef>
              <c:f>Plan1!$A$2</c:f>
              <c:strCache>
                <c:ptCount val="1"/>
                <c:pt idx="0">
                  <c:v>Categoria 1</c:v>
                </c:pt>
              </c:strCache>
            </c:strRef>
          </c:cat>
          <c:val>
            <c:numRef>
              <c:f>Plan1!$B$2</c:f>
              <c:numCache>
                <c:formatCode>General</c:formatCode>
                <c:ptCount val="1"/>
                <c:pt idx="0">
                  <c:v>100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351-494E-8816-AF1FEF5F573A}"/>
            </c:ext>
          </c:extLst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Série 2</c:v>
                </c:pt>
              </c:strCache>
            </c:strRef>
          </c:tx>
          <c:invertIfNegative val="0"/>
          <c:cat>
            <c:strRef>
              <c:f>Plan1!$A$2</c:f>
              <c:strCache>
                <c:ptCount val="1"/>
                <c:pt idx="0">
                  <c:v>Categoria 1</c:v>
                </c:pt>
              </c:strCache>
            </c:strRef>
          </c:cat>
          <c:val>
            <c:numRef>
              <c:f>Plan1!$C$2</c:f>
              <c:numCache>
                <c:formatCode>General</c:formatCode>
                <c:ptCount val="1"/>
                <c:pt idx="0">
                  <c:v>100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7351-494E-8816-AF1FEF5F573A}"/>
            </c:ext>
          </c:extLst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Colunas1</c:v>
                </c:pt>
              </c:strCache>
            </c:strRef>
          </c:tx>
          <c:invertIfNegative val="0"/>
          <c:cat>
            <c:strRef>
              <c:f>Plan1!$A$2</c:f>
              <c:strCache>
                <c:ptCount val="1"/>
                <c:pt idx="0">
                  <c:v>Categoria 1</c:v>
                </c:pt>
              </c:strCache>
            </c:strRef>
          </c:cat>
          <c:val>
            <c:numRef>
              <c:f>Plan1!$D$2</c:f>
              <c:numCache>
                <c:formatCode>General</c:formatCode>
                <c:ptCount val="1"/>
                <c:pt idx="0">
                  <c:v>50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7351-494E-8816-AF1FEF5F57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9072512"/>
        <c:axId val="169074048"/>
      </c:barChart>
      <c:catAx>
        <c:axId val="16907251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69074048"/>
        <c:crosses val="autoZero"/>
        <c:auto val="1"/>
        <c:lblAlgn val="ctr"/>
        <c:lblOffset val="100"/>
        <c:noMultiLvlLbl val="0"/>
      </c:catAx>
      <c:valAx>
        <c:axId val="1690740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907251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3040900548087251"/>
          <c:y val="0.23213789737648199"/>
          <c:w val="0.23284752548862092"/>
          <c:h val="0.43224645074391854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159810-36AB-4507-B0A5-BAA25602CF3A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5F37C27D-7B44-48E7-A3B5-AFD42D15091C}">
      <dgm:prSet custT="1"/>
      <dgm:spPr/>
      <dgm:t>
        <a:bodyPr/>
        <a:lstStyle/>
        <a:p>
          <a:pPr rtl="0"/>
          <a:r>
            <a:rPr lang="pt-BR" sz="800" b="1" i="0" dirty="0" smtClean="0">
              <a:latin typeface="Quicksand" charset="0"/>
            </a:rPr>
            <a:t>Hoje é aonde  </a:t>
          </a:r>
          <a:endParaRPr lang="pt-BR" sz="800" b="1" dirty="0">
            <a:latin typeface="Quicksand" charset="0"/>
          </a:endParaRPr>
        </a:p>
      </dgm:t>
    </dgm:pt>
    <dgm:pt modelId="{D9B994D2-B9EB-477B-A86C-FC6BA719618C}" type="parTrans" cxnId="{83EAEA66-2AC4-497D-9616-5C967D1A26D4}">
      <dgm:prSet/>
      <dgm:spPr/>
      <dgm:t>
        <a:bodyPr/>
        <a:lstStyle/>
        <a:p>
          <a:endParaRPr lang="pt-BR" sz="800" b="1">
            <a:latin typeface="Quicksand" charset="0"/>
          </a:endParaRPr>
        </a:p>
      </dgm:t>
    </dgm:pt>
    <dgm:pt modelId="{9A118919-9A44-4CC3-B22A-69218C59E534}" type="sibTrans" cxnId="{83EAEA66-2AC4-497D-9616-5C967D1A26D4}">
      <dgm:prSet/>
      <dgm:spPr/>
      <dgm:t>
        <a:bodyPr/>
        <a:lstStyle/>
        <a:p>
          <a:endParaRPr lang="pt-BR" sz="800" b="1">
            <a:latin typeface="Quicksand" charset="0"/>
          </a:endParaRPr>
        </a:p>
      </dgm:t>
    </dgm:pt>
    <dgm:pt modelId="{D717E582-02AD-4C1D-AD6A-48AB6A911DD8}">
      <dgm:prSet custT="1"/>
      <dgm:spPr/>
      <dgm:t>
        <a:bodyPr/>
        <a:lstStyle/>
        <a:p>
          <a:pPr rtl="0"/>
          <a:r>
            <a:rPr lang="pt-BR" sz="800" b="1" i="0" smtClean="0">
              <a:latin typeface="Quicksand" charset="0"/>
            </a:rPr>
            <a:t>Aplicativo Mobile e Bot Notificador</a:t>
          </a:r>
          <a:endParaRPr lang="pt-BR" sz="800" b="1">
            <a:latin typeface="Quicksand" charset="0"/>
          </a:endParaRPr>
        </a:p>
      </dgm:t>
    </dgm:pt>
    <dgm:pt modelId="{CC3B28E4-69AE-44F0-BD88-54804D4B0ADD}" type="parTrans" cxnId="{30CE16B4-1893-433E-9DAD-3650479A16FB}">
      <dgm:prSet/>
      <dgm:spPr/>
      <dgm:t>
        <a:bodyPr/>
        <a:lstStyle/>
        <a:p>
          <a:endParaRPr lang="pt-BR" sz="800" b="1">
            <a:latin typeface="Quicksand" charset="0"/>
          </a:endParaRPr>
        </a:p>
      </dgm:t>
    </dgm:pt>
    <dgm:pt modelId="{3271012E-980C-4154-926A-44C85F66D76F}" type="sibTrans" cxnId="{30CE16B4-1893-433E-9DAD-3650479A16FB}">
      <dgm:prSet/>
      <dgm:spPr/>
      <dgm:t>
        <a:bodyPr/>
        <a:lstStyle/>
        <a:p>
          <a:endParaRPr lang="pt-BR" sz="800" b="1">
            <a:latin typeface="Quicksand" charset="0"/>
          </a:endParaRPr>
        </a:p>
      </dgm:t>
    </dgm:pt>
    <dgm:pt modelId="{80EE03C9-FCAB-4667-BA94-9DC90586193C}">
      <dgm:prSet custT="1"/>
      <dgm:spPr/>
      <dgm:t>
        <a:bodyPr/>
        <a:lstStyle/>
        <a:p>
          <a:pPr rtl="0"/>
          <a:r>
            <a:rPr lang="pt-BR" sz="800" b="1" i="0" dirty="0" smtClean="0">
              <a:latin typeface="Quicksand" charset="0"/>
            </a:rPr>
            <a:t>UX (Back-End)</a:t>
          </a:r>
          <a:endParaRPr lang="pt-BR" sz="800" b="1" dirty="0">
            <a:latin typeface="Quicksand" charset="0"/>
          </a:endParaRPr>
        </a:p>
      </dgm:t>
    </dgm:pt>
    <dgm:pt modelId="{1494774A-CE9B-4576-8021-0A37D11568A1}" type="parTrans" cxnId="{BD3C774A-50BC-4D71-9A0C-279B023B7023}">
      <dgm:prSet/>
      <dgm:spPr/>
      <dgm:t>
        <a:bodyPr/>
        <a:lstStyle/>
        <a:p>
          <a:endParaRPr lang="pt-BR" sz="800" b="1">
            <a:latin typeface="Quicksand" charset="0"/>
          </a:endParaRPr>
        </a:p>
      </dgm:t>
    </dgm:pt>
    <dgm:pt modelId="{F8EC9F78-D257-42B7-B54D-500BF29CD57D}" type="sibTrans" cxnId="{BD3C774A-50BC-4D71-9A0C-279B023B7023}">
      <dgm:prSet/>
      <dgm:spPr/>
      <dgm:t>
        <a:bodyPr/>
        <a:lstStyle/>
        <a:p>
          <a:endParaRPr lang="pt-BR" sz="800" b="1">
            <a:latin typeface="Quicksand" charset="0"/>
          </a:endParaRPr>
        </a:p>
      </dgm:t>
    </dgm:pt>
    <dgm:pt modelId="{7AC71272-B776-40CB-855C-17AF0DC53B6C}">
      <dgm:prSet custT="1"/>
      <dgm:spPr/>
      <dgm:t>
        <a:bodyPr/>
        <a:lstStyle/>
        <a:p>
          <a:pPr rtl="0"/>
          <a:r>
            <a:rPr lang="pt-BR" sz="800" b="1" i="0" dirty="0" smtClean="0">
              <a:latin typeface="Quicksand" charset="0"/>
            </a:rPr>
            <a:t>Algoritmo de Abstração</a:t>
          </a:r>
          <a:endParaRPr lang="pt-BR" sz="800" b="1" dirty="0">
            <a:latin typeface="Quicksand" charset="0"/>
          </a:endParaRPr>
        </a:p>
      </dgm:t>
    </dgm:pt>
    <dgm:pt modelId="{98AE0D6E-6971-4670-ACDE-EA6A3DC3C075}" type="parTrans" cxnId="{B8FFB4B4-8E47-4E71-81B2-122604CE04C9}">
      <dgm:prSet/>
      <dgm:spPr/>
      <dgm:t>
        <a:bodyPr/>
        <a:lstStyle/>
        <a:p>
          <a:endParaRPr lang="pt-BR" sz="800" b="1">
            <a:latin typeface="Quicksand" charset="0"/>
          </a:endParaRPr>
        </a:p>
      </dgm:t>
    </dgm:pt>
    <dgm:pt modelId="{23E6BA79-7A37-4D6C-AB55-DDC4488ACFA0}" type="sibTrans" cxnId="{B8FFB4B4-8E47-4E71-81B2-122604CE04C9}">
      <dgm:prSet/>
      <dgm:spPr/>
      <dgm:t>
        <a:bodyPr/>
        <a:lstStyle/>
        <a:p>
          <a:endParaRPr lang="pt-BR" sz="800" b="1">
            <a:latin typeface="Quicksand" charset="0"/>
          </a:endParaRPr>
        </a:p>
      </dgm:t>
    </dgm:pt>
    <dgm:pt modelId="{524ED111-1484-4DED-9370-4A26C2A32A70}">
      <dgm:prSet custT="1"/>
      <dgm:spPr/>
      <dgm:t>
        <a:bodyPr/>
        <a:lstStyle/>
        <a:p>
          <a:pPr rtl="0"/>
          <a:r>
            <a:rPr lang="pt-BR" sz="800" b="1" i="0" dirty="0" smtClean="0">
              <a:latin typeface="Quicksand" charset="0"/>
            </a:rPr>
            <a:t>Definição de Linguagem de Programação</a:t>
          </a:r>
          <a:endParaRPr lang="pt-BR" sz="800" b="1" dirty="0">
            <a:latin typeface="Quicksand" charset="0"/>
          </a:endParaRPr>
        </a:p>
      </dgm:t>
    </dgm:pt>
    <dgm:pt modelId="{4F4BFCB5-490B-4785-B66D-0A8C60679083}" type="parTrans" cxnId="{83C930B3-2674-44C1-93B8-828492FFB117}">
      <dgm:prSet/>
      <dgm:spPr/>
      <dgm:t>
        <a:bodyPr/>
        <a:lstStyle/>
        <a:p>
          <a:endParaRPr lang="pt-BR" sz="800" b="1">
            <a:latin typeface="Quicksand" charset="0"/>
          </a:endParaRPr>
        </a:p>
      </dgm:t>
    </dgm:pt>
    <dgm:pt modelId="{CCDD6BD9-3123-4529-A48E-D01E31AAD3BC}" type="sibTrans" cxnId="{83C930B3-2674-44C1-93B8-828492FFB117}">
      <dgm:prSet/>
      <dgm:spPr/>
      <dgm:t>
        <a:bodyPr/>
        <a:lstStyle/>
        <a:p>
          <a:endParaRPr lang="pt-BR" sz="800" b="1">
            <a:latin typeface="Quicksand" charset="0"/>
          </a:endParaRPr>
        </a:p>
      </dgm:t>
    </dgm:pt>
    <dgm:pt modelId="{411F23A6-B647-4E34-BA81-E1FB301609DE}">
      <dgm:prSet custT="1"/>
      <dgm:spPr/>
      <dgm:t>
        <a:bodyPr/>
        <a:lstStyle/>
        <a:p>
          <a:pPr rtl="0"/>
          <a:r>
            <a:rPr lang="pt-BR" sz="800" b="1" i="0" dirty="0" smtClean="0">
              <a:latin typeface="Quicksand" charset="0"/>
            </a:rPr>
            <a:t>Desenvolvimento do </a:t>
          </a:r>
          <a:r>
            <a:rPr lang="pt-BR" sz="800" b="1" i="0" dirty="0" err="1" smtClean="0">
              <a:latin typeface="Quicksand" charset="0"/>
            </a:rPr>
            <a:t>Codigo</a:t>
          </a:r>
          <a:endParaRPr lang="pt-BR" sz="800" b="1" dirty="0">
            <a:latin typeface="Quicksand" charset="0"/>
          </a:endParaRPr>
        </a:p>
      </dgm:t>
    </dgm:pt>
    <dgm:pt modelId="{3E0D9CA8-5A81-4DCD-9A24-50BD6005350B}" type="parTrans" cxnId="{74F89669-2EDB-4DA3-9615-D97BAD7E8C3A}">
      <dgm:prSet/>
      <dgm:spPr/>
      <dgm:t>
        <a:bodyPr/>
        <a:lstStyle/>
        <a:p>
          <a:endParaRPr lang="pt-BR" sz="800" b="1">
            <a:latin typeface="Quicksand" charset="0"/>
          </a:endParaRPr>
        </a:p>
      </dgm:t>
    </dgm:pt>
    <dgm:pt modelId="{5AAFA8DA-EA3A-44B3-A22A-140095747DB7}" type="sibTrans" cxnId="{74F89669-2EDB-4DA3-9615-D97BAD7E8C3A}">
      <dgm:prSet/>
      <dgm:spPr/>
      <dgm:t>
        <a:bodyPr/>
        <a:lstStyle/>
        <a:p>
          <a:endParaRPr lang="pt-BR" sz="800" b="1">
            <a:latin typeface="Quicksand" charset="0"/>
          </a:endParaRPr>
        </a:p>
      </dgm:t>
    </dgm:pt>
    <dgm:pt modelId="{14BB0B71-0EF3-4480-B29D-28B7B715FBF8}">
      <dgm:prSet custT="1"/>
      <dgm:spPr/>
      <dgm:t>
        <a:bodyPr/>
        <a:lstStyle/>
        <a:p>
          <a:pPr rtl="0"/>
          <a:r>
            <a:rPr lang="pt-BR" sz="800" b="1" i="0" smtClean="0">
              <a:latin typeface="Quicksand" charset="0"/>
            </a:rPr>
            <a:t>UI  (Front-End)</a:t>
          </a:r>
          <a:endParaRPr lang="pt-BR" sz="800" b="1">
            <a:latin typeface="Quicksand" charset="0"/>
          </a:endParaRPr>
        </a:p>
      </dgm:t>
    </dgm:pt>
    <dgm:pt modelId="{7C408FE7-8CF1-4CA5-ADE2-F1950E6C518A}" type="parTrans" cxnId="{E2092AD3-95AC-4736-9449-3BAD6FC84F37}">
      <dgm:prSet/>
      <dgm:spPr/>
      <dgm:t>
        <a:bodyPr/>
        <a:lstStyle/>
        <a:p>
          <a:endParaRPr lang="pt-BR" sz="800" b="1">
            <a:latin typeface="Quicksand" charset="0"/>
          </a:endParaRPr>
        </a:p>
      </dgm:t>
    </dgm:pt>
    <dgm:pt modelId="{4988CA53-164B-4624-A81C-A5B42A47B1C7}" type="sibTrans" cxnId="{E2092AD3-95AC-4736-9449-3BAD6FC84F37}">
      <dgm:prSet/>
      <dgm:spPr/>
      <dgm:t>
        <a:bodyPr/>
        <a:lstStyle/>
        <a:p>
          <a:endParaRPr lang="pt-BR" sz="800" b="1">
            <a:latin typeface="Quicksand" charset="0"/>
          </a:endParaRPr>
        </a:p>
      </dgm:t>
    </dgm:pt>
    <dgm:pt modelId="{D456E798-DC66-4968-B2FB-6C4DB651ED56}">
      <dgm:prSet custT="1"/>
      <dgm:spPr/>
      <dgm:t>
        <a:bodyPr/>
        <a:lstStyle/>
        <a:p>
          <a:pPr rtl="0"/>
          <a:r>
            <a:rPr lang="pt-BR" sz="800" b="1" i="0" smtClean="0">
              <a:latin typeface="Quicksand" charset="0"/>
            </a:rPr>
            <a:t>Design</a:t>
          </a:r>
          <a:endParaRPr lang="pt-BR" sz="800" b="1">
            <a:latin typeface="Quicksand" charset="0"/>
          </a:endParaRPr>
        </a:p>
      </dgm:t>
    </dgm:pt>
    <dgm:pt modelId="{1ECD1D08-770E-484A-A6BB-1C5758EAB80B}" type="parTrans" cxnId="{BF24BA03-A437-4DF2-AC56-9B65E40EB9FE}">
      <dgm:prSet/>
      <dgm:spPr/>
      <dgm:t>
        <a:bodyPr/>
        <a:lstStyle/>
        <a:p>
          <a:endParaRPr lang="pt-BR" sz="800" b="1">
            <a:latin typeface="Quicksand" charset="0"/>
          </a:endParaRPr>
        </a:p>
      </dgm:t>
    </dgm:pt>
    <dgm:pt modelId="{79D5E23A-9471-42C6-B254-C880F6D654BF}" type="sibTrans" cxnId="{BF24BA03-A437-4DF2-AC56-9B65E40EB9FE}">
      <dgm:prSet/>
      <dgm:spPr/>
      <dgm:t>
        <a:bodyPr/>
        <a:lstStyle/>
        <a:p>
          <a:endParaRPr lang="pt-BR" sz="800" b="1">
            <a:latin typeface="Quicksand" charset="0"/>
          </a:endParaRPr>
        </a:p>
      </dgm:t>
    </dgm:pt>
    <dgm:pt modelId="{D4031423-3850-4FFC-9F78-CA430E81E082}">
      <dgm:prSet custT="1"/>
      <dgm:spPr/>
      <dgm:t>
        <a:bodyPr/>
        <a:lstStyle/>
        <a:p>
          <a:pPr rtl="0"/>
          <a:r>
            <a:rPr lang="pt-BR" sz="800" b="1" i="0" dirty="0" smtClean="0">
              <a:latin typeface="Quicksand" charset="0"/>
            </a:rPr>
            <a:t>Desenvolvimento da Interface</a:t>
          </a:r>
          <a:endParaRPr lang="pt-BR" sz="800" b="1" dirty="0">
            <a:latin typeface="Quicksand" charset="0"/>
          </a:endParaRPr>
        </a:p>
      </dgm:t>
    </dgm:pt>
    <dgm:pt modelId="{99AA0B4F-9973-49D8-8C0F-B360691EC89D}" type="parTrans" cxnId="{594C1943-F0E1-470E-A9F6-769ECD20A2BA}">
      <dgm:prSet/>
      <dgm:spPr/>
      <dgm:t>
        <a:bodyPr/>
        <a:lstStyle/>
        <a:p>
          <a:endParaRPr lang="pt-BR" sz="800" b="1">
            <a:latin typeface="Quicksand" charset="0"/>
          </a:endParaRPr>
        </a:p>
      </dgm:t>
    </dgm:pt>
    <dgm:pt modelId="{1369C3D3-0818-4110-9EB7-74E1B3EA51B5}" type="sibTrans" cxnId="{594C1943-F0E1-470E-A9F6-769ECD20A2BA}">
      <dgm:prSet/>
      <dgm:spPr/>
      <dgm:t>
        <a:bodyPr/>
        <a:lstStyle/>
        <a:p>
          <a:endParaRPr lang="pt-BR" sz="800" b="1">
            <a:latin typeface="Quicksand" charset="0"/>
          </a:endParaRPr>
        </a:p>
      </dgm:t>
    </dgm:pt>
    <dgm:pt modelId="{9DAD02A7-112D-4F8F-94E5-C581CBD459B0}">
      <dgm:prSet custT="1"/>
      <dgm:spPr/>
      <dgm:t>
        <a:bodyPr/>
        <a:lstStyle/>
        <a:p>
          <a:pPr rtl="0"/>
          <a:r>
            <a:rPr lang="pt-BR" sz="800" b="1" i="0" dirty="0" smtClean="0">
              <a:latin typeface="Quicksand" charset="0"/>
            </a:rPr>
            <a:t>Gerenciamento Geral</a:t>
          </a:r>
          <a:endParaRPr lang="pt-BR" sz="800" b="1" dirty="0">
            <a:latin typeface="Quicksand" charset="0"/>
          </a:endParaRPr>
        </a:p>
      </dgm:t>
    </dgm:pt>
    <dgm:pt modelId="{186A7840-2A44-4B9B-B16C-AF327F1A3614}" type="parTrans" cxnId="{828B97DA-0A9F-4024-AA6E-9235CA9172EB}">
      <dgm:prSet/>
      <dgm:spPr/>
      <dgm:t>
        <a:bodyPr/>
        <a:lstStyle/>
        <a:p>
          <a:endParaRPr lang="pt-BR" sz="800" b="1">
            <a:latin typeface="Quicksand" charset="0"/>
          </a:endParaRPr>
        </a:p>
      </dgm:t>
    </dgm:pt>
    <dgm:pt modelId="{465F8430-DD06-4D77-BF8B-FBEE4FBB3A7B}" type="sibTrans" cxnId="{828B97DA-0A9F-4024-AA6E-9235CA9172EB}">
      <dgm:prSet/>
      <dgm:spPr/>
      <dgm:t>
        <a:bodyPr/>
        <a:lstStyle/>
        <a:p>
          <a:endParaRPr lang="pt-BR" sz="800" b="1">
            <a:latin typeface="Quicksand" charset="0"/>
          </a:endParaRPr>
        </a:p>
      </dgm:t>
    </dgm:pt>
    <dgm:pt modelId="{F9455C32-5AD9-4803-BBD3-C9386D86EF8C}">
      <dgm:prSet custT="1"/>
      <dgm:spPr/>
      <dgm:t>
        <a:bodyPr/>
        <a:lstStyle/>
        <a:p>
          <a:pPr rtl="0"/>
          <a:r>
            <a:rPr lang="pt-BR" sz="800" b="1" i="0" dirty="0" smtClean="0">
              <a:latin typeface="Quicksand" charset="0"/>
            </a:rPr>
            <a:t>Conclusão do Projeto</a:t>
          </a:r>
          <a:endParaRPr lang="pt-BR" sz="800" b="1" dirty="0">
            <a:latin typeface="Quicksand" charset="0"/>
          </a:endParaRPr>
        </a:p>
      </dgm:t>
    </dgm:pt>
    <dgm:pt modelId="{DFDF2537-ECBA-4E89-9E50-06AC36EC2666}" type="parTrans" cxnId="{248DAA73-2CF6-4705-8379-7B0F3E6C76BD}">
      <dgm:prSet/>
      <dgm:spPr/>
      <dgm:t>
        <a:bodyPr/>
        <a:lstStyle/>
        <a:p>
          <a:endParaRPr lang="pt-BR" sz="800" b="1">
            <a:latin typeface="Quicksand" charset="0"/>
          </a:endParaRPr>
        </a:p>
      </dgm:t>
    </dgm:pt>
    <dgm:pt modelId="{505C50A2-A595-4117-9BBC-A8376BC9CD11}" type="sibTrans" cxnId="{248DAA73-2CF6-4705-8379-7B0F3E6C76BD}">
      <dgm:prSet/>
      <dgm:spPr/>
      <dgm:t>
        <a:bodyPr/>
        <a:lstStyle/>
        <a:p>
          <a:endParaRPr lang="pt-BR" sz="800" b="1">
            <a:latin typeface="Quicksand" charset="0"/>
          </a:endParaRPr>
        </a:p>
      </dgm:t>
    </dgm:pt>
    <dgm:pt modelId="{557B4320-C401-4E10-8030-1EBA59AD2E9C}">
      <dgm:prSet custT="1"/>
      <dgm:spPr/>
      <dgm:t>
        <a:bodyPr/>
        <a:lstStyle/>
        <a:p>
          <a:r>
            <a:rPr lang="pt-BR" sz="800" b="1" dirty="0" smtClean="0">
              <a:latin typeface="Quicksand" charset="0"/>
            </a:rPr>
            <a:t>Designação de integrantes</a:t>
          </a:r>
          <a:endParaRPr lang="pt-BR" sz="800" b="1" dirty="0">
            <a:latin typeface="Quicksand" charset="0"/>
          </a:endParaRPr>
        </a:p>
      </dgm:t>
    </dgm:pt>
    <dgm:pt modelId="{46FD8B4B-7938-48B7-9F3E-E5358AB18C95}" type="parTrans" cxnId="{DCD6871D-127C-4FC9-901C-E9B8C2D05BEB}">
      <dgm:prSet/>
      <dgm:spPr/>
      <dgm:t>
        <a:bodyPr/>
        <a:lstStyle/>
        <a:p>
          <a:endParaRPr lang="pt-BR" b="1">
            <a:latin typeface="Quicksand" charset="0"/>
          </a:endParaRPr>
        </a:p>
      </dgm:t>
    </dgm:pt>
    <dgm:pt modelId="{89A7C741-7529-4554-AB8B-CA235907D66E}" type="sibTrans" cxnId="{DCD6871D-127C-4FC9-901C-E9B8C2D05BEB}">
      <dgm:prSet/>
      <dgm:spPr/>
      <dgm:t>
        <a:bodyPr/>
        <a:lstStyle/>
        <a:p>
          <a:endParaRPr lang="pt-BR" b="1">
            <a:latin typeface="Quicksand" charset="0"/>
          </a:endParaRPr>
        </a:p>
      </dgm:t>
    </dgm:pt>
    <dgm:pt modelId="{54E7E31E-2E0C-4D0F-A38C-32AEC7ED8A27}">
      <dgm:prSet/>
      <dgm:spPr/>
      <dgm:t>
        <a:bodyPr/>
        <a:lstStyle/>
        <a:p>
          <a:r>
            <a:rPr lang="pt-BR" b="1" dirty="0" smtClean="0">
              <a:latin typeface="Quicksand" charset="0"/>
            </a:rPr>
            <a:t>Gerenciamento Front-</a:t>
          </a:r>
          <a:r>
            <a:rPr lang="pt-BR" b="1" dirty="0" err="1" smtClean="0">
              <a:latin typeface="Quicksand" charset="0"/>
            </a:rPr>
            <a:t>End</a:t>
          </a:r>
          <a:endParaRPr lang="pt-BR" b="1" dirty="0">
            <a:latin typeface="Quicksand" charset="0"/>
          </a:endParaRPr>
        </a:p>
      </dgm:t>
    </dgm:pt>
    <dgm:pt modelId="{D45367BD-5133-40EC-99BE-603C78404356}" type="parTrans" cxnId="{BFC86F18-8B85-4B13-8528-1F1D5BE92007}">
      <dgm:prSet/>
      <dgm:spPr/>
      <dgm:t>
        <a:bodyPr/>
        <a:lstStyle/>
        <a:p>
          <a:endParaRPr lang="pt-BR" b="1">
            <a:latin typeface="Quicksand" charset="0"/>
          </a:endParaRPr>
        </a:p>
      </dgm:t>
    </dgm:pt>
    <dgm:pt modelId="{6D3846BB-1C30-4B8B-8D5B-293845AB5F8D}" type="sibTrans" cxnId="{BFC86F18-8B85-4B13-8528-1F1D5BE92007}">
      <dgm:prSet/>
      <dgm:spPr/>
      <dgm:t>
        <a:bodyPr/>
        <a:lstStyle/>
        <a:p>
          <a:endParaRPr lang="pt-BR" b="1">
            <a:latin typeface="Quicksand" charset="0"/>
          </a:endParaRPr>
        </a:p>
      </dgm:t>
    </dgm:pt>
    <dgm:pt modelId="{B156C474-6569-4240-9A53-C6E92ECF74D4}">
      <dgm:prSet/>
      <dgm:spPr/>
      <dgm:t>
        <a:bodyPr/>
        <a:lstStyle/>
        <a:p>
          <a:r>
            <a:rPr lang="pt-BR" b="1" dirty="0" smtClean="0">
              <a:latin typeface="Quicksand" charset="0"/>
            </a:rPr>
            <a:t>Gerenciamento Back-End</a:t>
          </a:r>
          <a:endParaRPr lang="pt-BR" b="1" dirty="0">
            <a:latin typeface="Quicksand" charset="0"/>
          </a:endParaRPr>
        </a:p>
      </dgm:t>
    </dgm:pt>
    <dgm:pt modelId="{A9F1A849-79F9-4D84-BAB4-E4F9310CDCD9}" type="parTrans" cxnId="{B3FB40A6-624E-49E8-A77F-5E35D2ED952E}">
      <dgm:prSet/>
      <dgm:spPr/>
      <dgm:t>
        <a:bodyPr/>
        <a:lstStyle/>
        <a:p>
          <a:endParaRPr lang="pt-BR" b="1">
            <a:latin typeface="Quicksand" charset="0"/>
          </a:endParaRPr>
        </a:p>
      </dgm:t>
    </dgm:pt>
    <dgm:pt modelId="{816F5DBF-8ABD-4993-8C5B-06F64EB27C91}" type="sibTrans" cxnId="{B3FB40A6-624E-49E8-A77F-5E35D2ED952E}">
      <dgm:prSet/>
      <dgm:spPr/>
      <dgm:t>
        <a:bodyPr/>
        <a:lstStyle/>
        <a:p>
          <a:endParaRPr lang="pt-BR" b="1">
            <a:latin typeface="Quicksand" charset="0"/>
          </a:endParaRPr>
        </a:p>
      </dgm:t>
    </dgm:pt>
    <dgm:pt modelId="{510C4852-3336-4038-BFA0-19696B958209}" type="pres">
      <dgm:prSet presAssocID="{2C159810-36AB-4507-B0A5-BAA25602CF3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21024FF0-D959-4B12-8305-DA898623AF66}" type="pres">
      <dgm:prSet presAssocID="{2C159810-36AB-4507-B0A5-BAA25602CF3A}" presName="hierFlow" presStyleCnt="0"/>
      <dgm:spPr/>
    </dgm:pt>
    <dgm:pt modelId="{B7CB0EDD-DC1D-4A0A-9CC7-D669D549AF5B}" type="pres">
      <dgm:prSet presAssocID="{2C159810-36AB-4507-B0A5-BAA25602CF3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01B9143-B367-49D5-8FCA-A4DEE76AA9C3}" type="pres">
      <dgm:prSet presAssocID="{5F37C27D-7B44-48E7-A3B5-AFD42D15091C}" presName="Name14" presStyleCnt="0"/>
      <dgm:spPr/>
    </dgm:pt>
    <dgm:pt modelId="{3F440EB7-4C26-46F1-B3FA-0E69C32CBD86}" type="pres">
      <dgm:prSet presAssocID="{5F37C27D-7B44-48E7-A3B5-AFD42D15091C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20D91B2-23FB-4C9F-95BE-6A097EB5E73F}" type="pres">
      <dgm:prSet presAssocID="{5F37C27D-7B44-48E7-A3B5-AFD42D15091C}" presName="hierChild2" presStyleCnt="0"/>
      <dgm:spPr/>
    </dgm:pt>
    <dgm:pt modelId="{D9A5768D-97E4-414F-A66C-F6B70A06C1EE}" type="pres">
      <dgm:prSet presAssocID="{CC3B28E4-69AE-44F0-BD88-54804D4B0ADD}" presName="Name19" presStyleLbl="parChTrans1D2" presStyleIdx="0" presStyleCnt="1"/>
      <dgm:spPr/>
      <dgm:t>
        <a:bodyPr/>
        <a:lstStyle/>
        <a:p>
          <a:endParaRPr lang="pt-BR"/>
        </a:p>
      </dgm:t>
    </dgm:pt>
    <dgm:pt modelId="{D19D2C90-7A6E-47BA-A23E-090C3B02F49D}" type="pres">
      <dgm:prSet presAssocID="{D717E582-02AD-4C1D-AD6A-48AB6A911DD8}" presName="Name21" presStyleCnt="0"/>
      <dgm:spPr/>
    </dgm:pt>
    <dgm:pt modelId="{32841C6F-23BE-4F55-A0B1-BF9043361E4E}" type="pres">
      <dgm:prSet presAssocID="{D717E582-02AD-4C1D-AD6A-48AB6A911DD8}" presName="level2Shape" presStyleLbl="node2" presStyleIdx="0" presStyleCnt="1"/>
      <dgm:spPr/>
      <dgm:t>
        <a:bodyPr/>
        <a:lstStyle/>
        <a:p>
          <a:endParaRPr lang="pt-BR"/>
        </a:p>
      </dgm:t>
    </dgm:pt>
    <dgm:pt modelId="{DB1439EA-3F2A-45F8-8CC6-F6DA7321E44E}" type="pres">
      <dgm:prSet presAssocID="{D717E582-02AD-4C1D-AD6A-48AB6A911DD8}" presName="hierChild3" presStyleCnt="0"/>
      <dgm:spPr/>
    </dgm:pt>
    <dgm:pt modelId="{2F344AF3-F374-416C-AB95-C7A077817295}" type="pres">
      <dgm:prSet presAssocID="{1494774A-CE9B-4576-8021-0A37D11568A1}" presName="Name19" presStyleLbl="parChTrans1D3" presStyleIdx="0" presStyleCnt="4"/>
      <dgm:spPr/>
      <dgm:t>
        <a:bodyPr/>
        <a:lstStyle/>
        <a:p>
          <a:endParaRPr lang="pt-BR"/>
        </a:p>
      </dgm:t>
    </dgm:pt>
    <dgm:pt modelId="{CC0BC340-A383-4617-B463-81A235A1E702}" type="pres">
      <dgm:prSet presAssocID="{80EE03C9-FCAB-4667-BA94-9DC90586193C}" presName="Name21" presStyleCnt="0"/>
      <dgm:spPr/>
    </dgm:pt>
    <dgm:pt modelId="{A02D68AA-1B38-48E2-8C4A-F31E506E6F0B}" type="pres">
      <dgm:prSet presAssocID="{80EE03C9-FCAB-4667-BA94-9DC90586193C}" presName="level2Shape" presStyleLbl="node3" presStyleIdx="0" presStyleCnt="4"/>
      <dgm:spPr/>
      <dgm:t>
        <a:bodyPr/>
        <a:lstStyle/>
        <a:p>
          <a:endParaRPr lang="pt-BR"/>
        </a:p>
      </dgm:t>
    </dgm:pt>
    <dgm:pt modelId="{D0A7BCCD-F5C7-4A09-BC09-70DC21DA4242}" type="pres">
      <dgm:prSet presAssocID="{80EE03C9-FCAB-4667-BA94-9DC90586193C}" presName="hierChild3" presStyleCnt="0"/>
      <dgm:spPr/>
    </dgm:pt>
    <dgm:pt modelId="{9D480AD0-5AF8-4FF5-AAA9-EB8764839488}" type="pres">
      <dgm:prSet presAssocID="{98AE0D6E-6971-4670-ACDE-EA6A3DC3C075}" presName="Name19" presStyleLbl="parChTrans1D4" presStyleIdx="0" presStyleCnt="8"/>
      <dgm:spPr/>
      <dgm:t>
        <a:bodyPr/>
        <a:lstStyle/>
        <a:p>
          <a:endParaRPr lang="pt-BR"/>
        </a:p>
      </dgm:t>
    </dgm:pt>
    <dgm:pt modelId="{18A230E6-9BC7-469D-892D-D2AEFD405A22}" type="pres">
      <dgm:prSet presAssocID="{7AC71272-B776-40CB-855C-17AF0DC53B6C}" presName="Name21" presStyleCnt="0"/>
      <dgm:spPr/>
    </dgm:pt>
    <dgm:pt modelId="{769DD72E-B54E-416E-A589-EA48E692BC08}" type="pres">
      <dgm:prSet presAssocID="{7AC71272-B776-40CB-855C-17AF0DC53B6C}" presName="level2Shape" presStyleLbl="node4" presStyleIdx="0" presStyleCnt="8"/>
      <dgm:spPr/>
      <dgm:t>
        <a:bodyPr/>
        <a:lstStyle/>
        <a:p>
          <a:endParaRPr lang="pt-BR"/>
        </a:p>
      </dgm:t>
    </dgm:pt>
    <dgm:pt modelId="{F1073D0F-8C8B-41EA-AAC9-199672674656}" type="pres">
      <dgm:prSet presAssocID="{7AC71272-B776-40CB-855C-17AF0DC53B6C}" presName="hierChild3" presStyleCnt="0"/>
      <dgm:spPr/>
    </dgm:pt>
    <dgm:pt modelId="{14BE1D46-0190-4FC5-BA19-172A25BA1700}" type="pres">
      <dgm:prSet presAssocID="{4F4BFCB5-490B-4785-B66D-0A8C60679083}" presName="Name19" presStyleLbl="parChTrans1D4" presStyleIdx="1" presStyleCnt="8"/>
      <dgm:spPr/>
      <dgm:t>
        <a:bodyPr/>
        <a:lstStyle/>
        <a:p>
          <a:endParaRPr lang="pt-BR"/>
        </a:p>
      </dgm:t>
    </dgm:pt>
    <dgm:pt modelId="{E270F98D-016E-41A1-9E4A-A3D43E063F6B}" type="pres">
      <dgm:prSet presAssocID="{524ED111-1484-4DED-9370-4A26C2A32A70}" presName="Name21" presStyleCnt="0"/>
      <dgm:spPr/>
    </dgm:pt>
    <dgm:pt modelId="{B76A04E5-EBD5-44C0-ACA0-A08942F9E66C}" type="pres">
      <dgm:prSet presAssocID="{524ED111-1484-4DED-9370-4A26C2A32A70}" presName="level2Shape" presStyleLbl="node4" presStyleIdx="1" presStyleCnt="8"/>
      <dgm:spPr/>
      <dgm:t>
        <a:bodyPr/>
        <a:lstStyle/>
        <a:p>
          <a:endParaRPr lang="pt-BR"/>
        </a:p>
      </dgm:t>
    </dgm:pt>
    <dgm:pt modelId="{31E411D8-BFBA-4ED1-BD03-2047DC5EA9CF}" type="pres">
      <dgm:prSet presAssocID="{524ED111-1484-4DED-9370-4A26C2A32A70}" presName="hierChild3" presStyleCnt="0"/>
      <dgm:spPr/>
    </dgm:pt>
    <dgm:pt modelId="{87A955BB-DFAA-469D-9C9D-2C7AA56B17D6}" type="pres">
      <dgm:prSet presAssocID="{3E0D9CA8-5A81-4DCD-9A24-50BD6005350B}" presName="Name19" presStyleLbl="parChTrans1D4" presStyleIdx="2" presStyleCnt="8"/>
      <dgm:spPr/>
      <dgm:t>
        <a:bodyPr/>
        <a:lstStyle/>
        <a:p>
          <a:endParaRPr lang="pt-BR"/>
        </a:p>
      </dgm:t>
    </dgm:pt>
    <dgm:pt modelId="{0CED9452-D9E1-4F62-AEE8-4BF5B5E132B5}" type="pres">
      <dgm:prSet presAssocID="{411F23A6-B647-4E34-BA81-E1FB301609DE}" presName="Name21" presStyleCnt="0"/>
      <dgm:spPr/>
    </dgm:pt>
    <dgm:pt modelId="{1DB7610A-935E-4FF4-8951-A463D6C78918}" type="pres">
      <dgm:prSet presAssocID="{411F23A6-B647-4E34-BA81-E1FB301609DE}" presName="level2Shape" presStyleLbl="node4" presStyleIdx="2" presStyleCnt="8"/>
      <dgm:spPr/>
      <dgm:t>
        <a:bodyPr/>
        <a:lstStyle/>
        <a:p>
          <a:endParaRPr lang="pt-BR"/>
        </a:p>
      </dgm:t>
    </dgm:pt>
    <dgm:pt modelId="{5CC63A7C-6903-4BBA-BB1B-CEBB3DD1F156}" type="pres">
      <dgm:prSet presAssocID="{411F23A6-B647-4E34-BA81-E1FB301609DE}" presName="hierChild3" presStyleCnt="0"/>
      <dgm:spPr/>
    </dgm:pt>
    <dgm:pt modelId="{340F3D0C-5EEB-449B-9550-5BA8777EE00A}" type="pres">
      <dgm:prSet presAssocID="{7C408FE7-8CF1-4CA5-ADE2-F1950E6C518A}" presName="Name19" presStyleLbl="parChTrans1D3" presStyleIdx="1" presStyleCnt="4"/>
      <dgm:spPr/>
      <dgm:t>
        <a:bodyPr/>
        <a:lstStyle/>
        <a:p>
          <a:endParaRPr lang="pt-BR"/>
        </a:p>
      </dgm:t>
    </dgm:pt>
    <dgm:pt modelId="{AEFEEBF3-7746-47CB-BCCD-0531D547FD2D}" type="pres">
      <dgm:prSet presAssocID="{14BB0B71-0EF3-4480-B29D-28B7B715FBF8}" presName="Name21" presStyleCnt="0"/>
      <dgm:spPr/>
    </dgm:pt>
    <dgm:pt modelId="{035ACF66-BA0E-40C3-933F-C9BD423FD578}" type="pres">
      <dgm:prSet presAssocID="{14BB0B71-0EF3-4480-B29D-28B7B715FBF8}" presName="level2Shape" presStyleLbl="node3" presStyleIdx="1" presStyleCnt="4"/>
      <dgm:spPr/>
      <dgm:t>
        <a:bodyPr/>
        <a:lstStyle/>
        <a:p>
          <a:endParaRPr lang="pt-BR"/>
        </a:p>
      </dgm:t>
    </dgm:pt>
    <dgm:pt modelId="{93B72ED6-0AED-49E2-8E73-0BE3156E0C6A}" type="pres">
      <dgm:prSet presAssocID="{14BB0B71-0EF3-4480-B29D-28B7B715FBF8}" presName="hierChild3" presStyleCnt="0"/>
      <dgm:spPr/>
    </dgm:pt>
    <dgm:pt modelId="{1658B36B-4655-498A-9186-993841433635}" type="pres">
      <dgm:prSet presAssocID="{1ECD1D08-770E-484A-A6BB-1C5758EAB80B}" presName="Name19" presStyleLbl="parChTrans1D4" presStyleIdx="3" presStyleCnt="8"/>
      <dgm:spPr/>
      <dgm:t>
        <a:bodyPr/>
        <a:lstStyle/>
        <a:p>
          <a:endParaRPr lang="pt-BR"/>
        </a:p>
      </dgm:t>
    </dgm:pt>
    <dgm:pt modelId="{81CEBEFB-5ACA-4E99-B1F0-1BD4AA3A1B5E}" type="pres">
      <dgm:prSet presAssocID="{D456E798-DC66-4968-B2FB-6C4DB651ED56}" presName="Name21" presStyleCnt="0"/>
      <dgm:spPr/>
    </dgm:pt>
    <dgm:pt modelId="{4CF46B13-1FCB-47DC-A998-0098BEA3C816}" type="pres">
      <dgm:prSet presAssocID="{D456E798-DC66-4968-B2FB-6C4DB651ED56}" presName="level2Shape" presStyleLbl="node4" presStyleIdx="3" presStyleCnt="8"/>
      <dgm:spPr/>
      <dgm:t>
        <a:bodyPr/>
        <a:lstStyle/>
        <a:p>
          <a:endParaRPr lang="pt-BR"/>
        </a:p>
      </dgm:t>
    </dgm:pt>
    <dgm:pt modelId="{DB032551-C24F-4D76-94AA-5F67A186D914}" type="pres">
      <dgm:prSet presAssocID="{D456E798-DC66-4968-B2FB-6C4DB651ED56}" presName="hierChild3" presStyleCnt="0"/>
      <dgm:spPr/>
    </dgm:pt>
    <dgm:pt modelId="{01553110-1E1C-4E26-87F2-66C05D875069}" type="pres">
      <dgm:prSet presAssocID="{99AA0B4F-9973-49D8-8C0F-B360691EC89D}" presName="Name19" presStyleLbl="parChTrans1D4" presStyleIdx="4" presStyleCnt="8"/>
      <dgm:spPr/>
      <dgm:t>
        <a:bodyPr/>
        <a:lstStyle/>
        <a:p>
          <a:endParaRPr lang="pt-BR"/>
        </a:p>
      </dgm:t>
    </dgm:pt>
    <dgm:pt modelId="{76FDBA21-F593-4A97-B429-ACC2683C5451}" type="pres">
      <dgm:prSet presAssocID="{D4031423-3850-4FFC-9F78-CA430E81E082}" presName="Name21" presStyleCnt="0"/>
      <dgm:spPr/>
    </dgm:pt>
    <dgm:pt modelId="{0A2FACFB-27F1-492B-97E7-129BA8E631B2}" type="pres">
      <dgm:prSet presAssocID="{D4031423-3850-4FFC-9F78-CA430E81E082}" presName="level2Shape" presStyleLbl="node4" presStyleIdx="4" presStyleCnt="8"/>
      <dgm:spPr/>
      <dgm:t>
        <a:bodyPr/>
        <a:lstStyle/>
        <a:p>
          <a:endParaRPr lang="pt-BR"/>
        </a:p>
      </dgm:t>
    </dgm:pt>
    <dgm:pt modelId="{5841DDE4-9452-43E4-BD12-49F4756CAD22}" type="pres">
      <dgm:prSet presAssocID="{D4031423-3850-4FFC-9F78-CA430E81E082}" presName="hierChild3" presStyleCnt="0"/>
      <dgm:spPr/>
    </dgm:pt>
    <dgm:pt modelId="{FEF022A7-EDA6-4F45-B40C-99250D02173F}" type="pres">
      <dgm:prSet presAssocID="{186A7840-2A44-4B9B-B16C-AF327F1A3614}" presName="Name19" presStyleLbl="parChTrans1D3" presStyleIdx="2" presStyleCnt="4"/>
      <dgm:spPr/>
      <dgm:t>
        <a:bodyPr/>
        <a:lstStyle/>
        <a:p>
          <a:endParaRPr lang="pt-BR"/>
        </a:p>
      </dgm:t>
    </dgm:pt>
    <dgm:pt modelId="{E0F90312-7C69-425B-8D56-F9114392E957}" type="pres">
      <dgm:prSet presAssocID="{9DAD02A7-112D-4F8F-94E5-C581CBD459B0}" presName="Name21" presStyleCnt="0"/>
      <dgm:spPr/>
    </dgm:pt>
    <dgm:pt modelId="{BF750EAC-AE06-442D-9DAC-F8A9167D6C8F}" type="pres">
      <dgm:prSet presAssocID="{9DAD02A7-112D-4F8F-94E5-C581CBD459B0}" presName="level2Shape" presStyleLbl="node3" presStyleIdx="2" presStyleCnt="4"/>
      <dgm:spPr/>
      <dgm:t>
        <a:bodyPr/>
        <a:lstStyle/>
        <a:p>
          <a:endParaRPr lang="pt-BR"/>
        </a:p>
      </dgm:t>
    </dgm:pt>
    <dgm:pt modelId="{77D8D9B6-7E05-42FA-A103-497430B4569D}" type="pres">
      <dgm:prSet presAssocID="{9DAD02A7-112D-4F8F-94E5-C581CBD459B0}" presName="hierChild3" presStyleCnt="0"/>
      <dgm:spPr/>
    </dgm:pt>
    <dgm:pt modelId="{2F78724A-80F7-410F-87E3-4D9AC8AEFB6F}" type="pres">
      <dgm:prSet presAssocID="{46FD8B4B-7938-48B7-9F3E-E5358AB18C95}" presName="Name19" presStyleLbl="parChTrans1D4" presStyleIdx="5" presStyleCnt="8"/>
      <dgm:spPr/>
      <dgm:t>
        <a:bodyPr/>
        <a:lstStyle/>
        <a:p>
          <a:endParaRPr lang="pt-BR"/>
        </a:p>
      </dgm:t>
    </dgm:pt>
    <dgm:pt modelId="{5EE45401-AAC9-4EB5-BBC5-8D9448BFC20E}" type="pres">
      <dgm:prSet presAssocID="{557B4320-C401-4E10-8030-1EBA59AD2E9C}" presName="Name21" presStyleCnt="0"/>
      <dgm:spPr/>
    </dgm:pt>
    <dgm:pt modelId="{27A79CBA-4331-4B12-AA4D-5E4CE96D087B}" type="pres">
      <dgm:prSet presAssocID="{557B4320-C401-4E10-8030-1EBA59AD2E9C}" presName="level2Shape" presStyleLbl="node4" presStyleIdx="5" presStyleCnt="8"/>
      <dgm:spPr/>
      <dgm:t>
        <a:bodyPr/>
        <a:lstStyle/>
        <a:p>
          <a:endParaRPr lang="pt-BR"/>
        </a:p>
      </dgm:t>
    </dgm:pt>
    <dgm:pt modelId="{6675D8EE-FD12-49A5-A1EE-AB91B8C55F17}" type="pres">
      <dgm:prSet presAssocID="{557B4320-C401-4E10-8030-1EBA59AD2E9C}" presName="hierChild3" presStyleCnt="0"/>
      <dgm:spPr/>
    </dgm:pt>
    <dgm:pt modelId="{ADF28CD5-A597-4E9D-9B8F-6F5E6D6C1315}" type="pres">
      <dgm:prSet presAssocID="{D45367BD-5133-40EC-99BE-603C78404356}" presName="Name19" presStyleLbl="parChTrans1D4" presStyleIdx="6" presStyleCnt="8"/>
      <dgm:spPr/>
      <dgm:t>
        <a:bodyPr/>
        <a:lstStyle/>
        <a:p>
          <a:endParaRPr lang="pt-BR"/>
        </a:p>
      </dgm:t>
    </dgm:pt>
    <dgm:pt modelId="{AEE6820D-8BAD-42DF-A5E5-35C998287C36}" type="pres">
      <dgm:prSet presAssocID="{54E7E31E-2E0C-4D0F-A38C-32AEC7ED8A27}" presName="Name21" presStyleCnt="0"/>
      <dgm:spPr/>
    </dgm:pt>
    <dgm:pt modelId="{D46A40E3-5A7A-46C8-B9AD-86C417984B48}" type="pres">
      <dgm:prSet presAssocID="{54E7E31E-2E0C-4D0F-A38C-32AEC7ED8A27}" presName="level2Shape" presStyleLbl="node4" presStyleIdx="6" presStyleCnt="8"/>
      <dgm:spPr/>
      <dgm:t>
        <a:bodyPr/>
        <a:lstStyle/>
        <a:p>
          <a:endParaRPr lang="pt-BR"/>
        </a:p>
      </dgm:t>
    </dgm:pt>
    <dgm:pt modelId="{6D843559-F492-4711-91FB-5D87A1D9A9DB}" type="pres">
      <dgm:prSet presAssocID="{54E7E31E-2E0C-4D0F-A38C-32AEC7ED8A27}" presName="hierChild3" presStyleCnt="0"/>
      <dgm:spPr/>
    </dgm:pt>
    <dgm:pt modelId="{ECE7F445-03F6-4209-88F5-08C507F3917C}" type="pres">
      <dgm:prSet presAssocID="{A9F1A849-79F9-4D84-BAB4-E4F9310CDCD9}" presName="Name19" presStyleLbl="parChTrans1D4" presStyleIdx="7" presStyleCnt="8"/>
      <dgm:spPr/>
      <dgm:t>
        <a:bodyPr/>
        <a:lstStyle/>
        <a:p>
          <a:endParaRPr lang="pt-BR"/>
        </a:p>
      </dgm:t>
    </dgm:pt>
    <dgm:pt modelId="{C3AA65B7-08C4-410A-B868-C9B9738AC957}" type="pres">
      <dgm:prSet presAssocID="{B156C474-6569-4240-9A53-C6E92ECF74D4}" presName="Name21" presStyleCnt="0"/>
      <dgm:spPr/>
    </dgm:pt>
    <dgm:pt modelId="{EC54B29F-FD36-41CA-B28E-7FF7D51A5AFB}" type="pres">
      <dgm:prSet presAssocID="{B156C474-6569-4240-9A53-C6E92ECF74D4}" presName="level2Shape" presStyleLbl="node4" presStyleIdx="7" presStyleCnt="8"/>
      <dgm:spPr/>
      <dgm:t>
        <a:bodyPr/>
        <a:lstStyle/>
        <a:p>
          <a:endParaRPr lang="pt-BR"/>
        </a:p>
      </dgm:t>
    </dgm:pt>
    <dgm:pt modelId="{F0E4B82B-3918-45C4-8DF6-6D3C49A6B6D7}" type="pres">
      <dgm:prSet presAssocID="{B156C474-6569-4240-9A53-C6E92ECF74D4}" presName="hierChild3" presStyleCnt="0"/>
      <dgm:spPr/>
    </dgm:pt>
    <dgm:pt modelId="{EB759429-79E8-4AB2-9DBA-80640A41D77D}" type="pres">
      <dgm:prSet presAssocID="{DFDF2537-ECBA-4E89-9E50-06AC36EC2666}" presName="Name19" presStyleLbl="parChTrans1D3" presStyleIdx="3" presStyleCnt="4"/>
      <dgm:spPr/>
      <dgm:t>
        <a:bodyPr/>
        <a:lstStyle/>
        <a:p>
          <a:endParaRPr lang="pt-BR"/>
        </a:p>
      </dgm:t>
    </dgm:pt>
    <dgm:pt modelId="{A9BB289D-8E6C-44D9-BB3D-92144F50C999}" type="pres">
      <dgm:prSet presAssocID="{F9455C32-5AD9-4803-BBD3-C9386D86EF8C}" presName="Name21" presStyleCnt="0"/>
      <dgm:spPr/>
    </dgm:pt>
    <dgm:pt modelId="{424B13CD-7627-4B87-96CC-4A0E7AD5AB50}" type="pres">
      <dgm:prSet presAssocID="{F9455C32-5AD9-4803-BBD3-C9386D86EF8C}" presName="level2Shape" presStyleLbl="node3" presStyleIdx="3" presStyleCnt="4"/>
      <dgm:spPr/>
      <dgm:t>
        <a:bodyPr/>
        <a:lstStyle/>
        <a:p>
          <a:endParaRPr lang="pt-BR"/>
        </a:p>
      </dgm:t>
    </dgm:pt>
    <dgm:pt modelId="{AF9BC005-9184-4CBF-9B9E-AEF87A9FAF38}" type="pres">
      <dgm:prSet presAssocID="{F9455C32-5AD9-4803-BBD3-C9386D86EF8C}" presName="hierChild3" presStyleCnt="0"/>
      <dgm:spPr/>
    </dgm:pt>
    <dgm:pt modelId="{D1CD3343-3A8E-4F94-B251-9F295F0F260D}" type="pres">
      <dgm:prSet presAssocID="{2C159810-36AB-4507-B0A5-BAA25602CF3A}" presName="bgShapesFlow" presStyleCnt="0"/>
      <dgm:spPr/>
    </dgm:pt>
  </dgm:ptLst>
  <dgm:cxnLst>
    <dgm:cxn modelId="{E2092AD3-95AC-4736-9449-3BAD6FC84F37}" srcId="{D717E582-02AD-4C1D-AD6A-48AB6A911DD8}" destId="{14BB0B71-0EF3-4480-B29D-28B7B715FBF8}" srcOrd="1" destOrd="0" parTransId="{7C408FE7-8CF1-4CA5-ADE2-F1950E6C518A}" sibTransId="{4988CA53-164B-4624-A81C-A5B42A47B1C7}"/>
    <dgm:cxn modelId="{828B97DA-0A9F-4024-AA6E-9235CA9172EB}" srcId="{D717E582-02AD-4C1D-AD6A-48AB6A911DD8}" destId="{9DAD02A7-112D-4F8F-94E5-C581CBD459B0}" srcOrd="2" destOrd="0" parTransId="{186A7840-2A44-4B9B-B16C-AF327F1A3614}" sibTransId="{465F8430-DD06-4D77-BF8B-FBEE4FBB3A7B}"/>
    <dgm:cxn modelId="{784C03A8-FFED-473C-BBC2-A1B4D0CA1691}" type="presOf" srcId="{186A7840-2A44-4B9B-B16C-AF327F1A3614}" destId="{FEF022A7-EDA6-4F45-B40C-99250D02173F}" srcOrd="0" destOrd="0" presId="urn:microsoft.com/office/officeart/2005/8/layout/hierarchy6"/>
    <dgm:cxn modelId="{DB3612C7-6C1E-4B00-8B0B-36567AB50C9E}" type="presOf" srcId="{5F37C27D-7B44-48E7-A3B5-AFD42D15091C}" destId="{3F440EB7-4C26-46F1-B3FA-0E69C32CBD86}" srcOrd="0" destOrd="0" presId="urn:microsoft.com/office/officeart/2005/8/layout/hierarchy6"/>
    <dgm:cxn modelId="{CD3DF6B2-2456-42F9-9A9D-52A2FCB59F60}" type="presOf" srcId="{7AC71272-B776-40CB-855C-17AF0DC53B6C}" destId="{769DD72E-B54E-416E-A589-EA48E692BC08}" srcOrd="0" destOrd="0" presId="urn:microsoft.com/office/officeart/2005/8/layout/hierarchy6"/>
    <dgm:cxn modelId="{E90822DA-CB2B-4AF4-B763-7CCE96C7F547}" type="presOf" srcId="{D45367BD-5133-40EC-99BE-603C78404356}" destId="{ADF28CD5-A597-4E9D-9B8F-6F5E6D6C1315}" srcOrd="0" destOrd="0" presId="urn:microsoft.com/office/officeart/2005/8/layout/hierarchy6"/>
    <dgm:cxn modelId="{C5A1D2A8-96ED-4B73-911E-23DA35F05679}" type="presOf" srcId="{2C159810-36AB-4507-B0A5-BAA25602CF3A}" destId="{510C4852-3336-4038-BFA0-19696B958209}" srcOrd="0" destOrd="0" presId="urn:microsoft.com/office/officeart/2005/8/layout/hierarchy6"/>
    <dgm:cxn modelId="{F69E4B89-E6A1-40B2-9AA5-B72447A96A17}" type="presOf" srcId="{557B4320-C401-4E10-8030-1EBA59AD2E9C}" destId="{27A79CBA-4331-4B12-AA4D-5E4CE96D087B}" srcOrd="0" destOrd="0" presId="urn:microsoft.com/office/officeart/2005/8/layout/hierarchy6"/>
    <dgm:cxn modelId="{C88A101D-8856-420F-A376-69A51EB7EFD4}" type="presOf" srcId="{7C408FE7-8CF1-4CA5-ADE2-F1950E6C518A}" destId="{340F3D0C-5EEB-449B-9550-5BA8777EE00A}" srcOrd="0" destOrd="0" presId="urn:microsoft.com/office/officeart/2005/8/layout/hierarchy6"/>
    <dgm:cxn modelId="{9E042283-5F80-4347-BFA3-129A63A84FB8}" type="presOf" srcId="{99AA0B4F-9973-49D8-8C0F-B360691EC89D}" destId="{01553110-1E1C-4E26-87F2-66C05D875069}" srcOrd="0" destOrd="0" presId="urn:microsoft.com/office/officeart/2005/8/layout/hierarchy6"/>
    <dgm:cxn modelId="{9A635313-C92A-4366-A915-F801DB8998CE}" type="presOf" srcId="{98AE0D6E-6971-4670-ACDE-EA6A3DC3C075}" destId="{9D480AD0-5AF8-4FF5-AAA9-EB8764839488}" srcOrd="0" destOrd="0" presId="urn:microsoft.com/office/officeart/2005/8/layout/hierarchy6"/>
    <dgm:cxn modelId="{AC88AFFA-742F-4853-B3E5-3FA4D5733A4A}" type="presOf" srcId="{D717E582-02AD-4C1D-AD6A-48AB6A911DD8}" destId="{32841C6F-23BE-4F55-A0B1-BF9043361E4E}" srcOrd="0" destOrd="0" presId="urn:microsoft.com/office/officeart/2005/8/layout/hierarchy6"/>
    <dgm:cxn modelId="{83C930B3-2674-44C1-93B8-828492FFB117}" srcId="{80EE03C9-FCAB-4667-BA94-9DC90586193C}" destId="{524ED111-1484-4DED-9370-4A26C2A32A70}" srcOrd="1" destOrd="0" parTransId="{4F4BFCB5-490B-4785-B66D-0A8C60679083}" sibTransId="{CCDD6BD9-3123-4529-A48E-D01E31AAD3BC}"/>
    <dgm:cxn modelId="{55AD4AE2-FD6E-4A77-A925-0977CA8EB27C}" type="presOf" srcId="{411F23A6-B647-4E34-BA81-E1FB301609DE}" destId="{1DB7610A-935E-4FF4-8951-A463D6C78918}" srcOrd="0" destOrd="0" presId="urn:microsoft.com/office/officeart/2005/8/layout/hierarchy6"/>
    <dgm:cxn modelId="{BF24BA03-A437-4DF2-AC56-9B65E40EB9FE}" srcId="{14BB0B71-0EF3-4480-B29D-28B7B715FBF8}" destId="{D456E798-DC66-4968-B2FB-6C4DB651ED56}" srcOrd="0" destOrd="0" parTransId="{1ECD1D08-770E-484A-A6BB-1C5758EAB80B}" sibTransId="{79D5E23A-9471-42C6-B254-C880F6D654BF}"/>
    <dgm:cxn modelId="{1931AF3D-F025-4CB4-AA37-B7EEFE497DE0}" type="presOf" srcId="{4F4BFCB5-490B-4785-B66D-0A8C60679083}" destId="{14BE1D46-0190-4FC5-BA19-172A25BA1700}" srcOrd="0" destOrd="0" presId="urn:microsoft.com/office/officeart/2005/8/layout/hierarchy6"/>
    <dgm:cxn modelId="{A7F5FBE1-7D26-467D-8FB7-1F029EF74588}" type="presOf" srcId="{A9F1A849-79F9-4D84-BAB4-E4F9310CDCD9}" destId="{ECE7F445-03F6-4209-88F5-08C507F3917C}" srcOrd="0" destOrd="0" presId="urn:microsoft.com/office/officeart/2005/8/layout/hierarchy6"/>
    <dgm:cxn modelId="{F7408F6E-D0BE-40D0-8D7F-A9EFF94EA661}" type="presOf" srcId="{D4031423-3850-4FFC-9F78-CA430E81E082}" destId="{0A2FACFB-27F1-492B-97E7-129BA8E631B2}" srcOrd="0" destOrd="0" presId="urn:microsoft.com/office/officeart/2005/8/layout/hierarchy6"/>
    <dgm:cxn modelId="{22DA9EE1-A834-476A-A8B2-56D4C3AB6540}" type="presOf" srcId="{CC3B28E4-69AE-44F0-BD88-54804D4B0ADD}" destId="{D9A5768D-97E4-414F-A66C-F6B70A06C1EE}" srcOrd="0" destOrd="0" presId="urn:microsoft.com/office/officeart/2005/8/layout/hierarchy6"/>
    <dgm:cxn modelId="{8AB103B6-E640-4AD0-AAA4-D9B589A6334A}" type="presOf" srcId="{46FD8B4B-7938-48B7-9F3E-E5358AB18C95}" destId="{2F78724A-80F7-410F-87E3-4D9AC8AEFB6F}" srcOrd="0" destOrd="0" presId="urn:microsoft.com/office/officeart/2005/8/layout/hierarchy6"/>
    <dgm:cxn modelId="{74F89669-2EDB-4DA3-9615-D97BAD7E8C3A}" srcId="{80EE03C9-FCAB-4667-BA94-9DC90586193C}" destId="{411F23A6-B647-4E34-BA81-E1FB301609DE}" srcOrd="2" destOrd="0" parTransId="{3E0D9CA8-5A81-4DCD-9A24-50BD6005350B}" sibTransId="{5AAFA8DA-EA3A-44B3-A22A-140095747DB7}"/>
    <dgm:cxn modelId="{594C1943-F0E1-470E-A9F6-769ECD20A2BA}" srcId="{14BB0B71-0EF3-4480-B29D-28B7B715FBF8}" destId="{D4031423-3850-4FFC-9F78-CA430E81E082}" srcOrd="1" destOrd="0" parTransId="{99AA0B4F-9973-49D8-8C0F-B360691EC89D}" sibTransId="{1369C3D3-0818-4110-9EB7-74E1B3EA51B5}"/>
    <dgm:cxn modelId="{BFC86F18-8B85-4B13-8528-1F1D5BE92007}" srcId="{557B4320-C401-4E10-8030-1EBA59AD2E9C}" destId="{54E7E31E-2E0C-4D0F-A38C-32AEC7ED8A27}" srcOrd="0" destOrd="0" parTransId="{D45367BD-5133-40EC-99BE-603C78404356}" sibTransId="{6D3846BB-1C30-4B8B-8D5B-293845AB5F8D}"/>
    <dgm:cxn modelId="{B8FFB4B4-8E47-4E71-81B2-122604CE04C9}" srcId="{80EE03C9-FCAB-4667-BA94-9DC90586193C}" destId="{7AC71272-B776-40CB-855C-17AF0DC53B6C}" srcOrd="0" destOrd="0" parTransId="{98AE0D6E-6971-4670-ACDE-EA6A3DC3C075}" sibTransId="{23E6BA79-7A37-4D6C-AB55-DDC4488ACFA0}"/>
    <dgm:cxn modelId="{1B83CCE2-69D3-477E-8F5B-C2ABB798BC6A}" type="presOf" srcId="{3E0D9CA8-5A81-4DCD-9A24-50BD6005350B}" destId="{87A955BB-DFAA-469D-9C9D-2C7AA56B17D6}" srcOrd="0" destOrd="0" presId="urn:microsoft.com/office/officeart/2005/8/layout/hierarchy6"/>
    <dgm:cxn modelId="{83EAEA66-2AC4-497D-9616-5C967D1A26D4}" srcId="{2C159810-36AB-4507-B0A5-BAA25602CF3A}" destId="{5F37C27D-7B44-48E7-A3B5-AFD42D15091C}" srcOrd="0" destOrd="0" parTransId="{D9B994D2-B9EB-477B-A86C-FC6BA719618C}" sibTransId="{9A118919-9A44-4CC3-B22A-69218C59E534}"/>
    <dgm:cxn modelId="{5D91E80E-5239-4308-93E4-87376BD6CADE}" type="presOf" srcId="{D456E798-DC66-4968-B2FB-6C4DB651ED56}" destId="{4CF46B13-1FCB-47DC-A998-0098BEA3C816}" srcOrd="0" destOrd="0" presId="urn:microsoft.com/office/officeart/2005/8/layout/hierarchy6"/>
    <dgm:cxn modelId="{E90978A5-99B3-4848-BA4E-7A500DAA6784}" type="presOf" srcId="{524ED111-1484-4DED-9370-4A26C2A32A70}" destId="{B76A04E5-EBD5-44C0-ACA0-A08942F9E66C}" srcOrd="0" destOrd="0" presId="urn:microsoft.com/office/officeart/2005/8/layout/hierarchy6"/>
    <dgm:cxn modelId="{685E9A71-D1CD-4CD2-8C21-4723D1723D11}" type="presOf" srcId="{1ECD1D08-770E-484A-A6BB-1C5758EAB80B}" destId="{1658B36B-4655-498A-9186-993841433635}" srcOrd="0" destOrd="0" presId="urn:microsoft.com/office/officeart/2005/8/layout/hierarchy6"/>
    <dgm:cxn modelId="{4E3EEA6C-9321-42C5-B253-8855FCB10560}" type="presOf" srcId="{14BB0B71-0EF3-4480-B29D-28B7B715FBF8}" destId="{035ACF66-BA0E-40C3-933F-C9BD423FD578}" srcOrd="0" destOrd="0" presId="urn:microsoft.com/office/officeart/2005/8/layout/hierarchy6"/>
    <dgm:cxn modelId="{96D02ED3-27E4-4AC0-8E50-9A3FABBB8CA2}" type="presOf" srcId="{9DAD02A7-112D-4F8F-94E5-C581CBD459B0}" destId="{BF750EAC-AE06-442D-9DAC-F8A9167D6C8F}" srcOrd="0" destOrd="0" presId="urn:microsoft.com/office/officeart/2005/8/layout/hierarchy6"/>
    <dgm:cxn modelId="{BE2B2237-44AD-494E-ABEC-539C5BCF0D80}" type="presOf" srcId="{F9455C32-5AD9-4803-BBD3-C9386D86EF8C}" destId="{424B13CD-7627-4B87-96CC-4A0E7AD5AB50}" srcOrd="0" destOrd="0" presId="urn:microsoft.com/office/officeart/2005/8/layout/hierarchy6"/>
    <dgm:cxn modelId="{DCD6871D-127C-4FC9-901C-E9B8C2D05BEB}" srcId="{9DAD02A7-112D-4F8F-94E5-C581CBD459B0}" destId="{557B4320-C401-4E10-8030-1EBA59AD2E9C}" srcOrd="0" destOrd="0" parTransId="{46FD8B4B-7938-48B7-9F3E-E5358AB18C95}" sibTransId="{89A7C741-7529-4554-AB8B-CA235907D66E}"/>
    <dgm:cxn modelId="{B3FB40A6-624E-49E8-A77F-5E35D2ED952E}" srcId="{557B4320-C401-4E10-8030-1EBA59AD2E9C}" destId="{B156C474-6569-4240-9A53-C6E92ECF74D4}" srcOrd="1" destOrd="0" parTransId="{A9F1A849-79F9-4D84-BAB4-E4F9310CDCD9}" sibTransId="{816F5DBF-8ABD-4993-8C5B-06F64EB27C91}"/>
    <dgm:cxn modelId="{CFF2C4E2-7E0E-43E8-ADF5-A9BF6C05CFC0}" type="presOf" srcId="{54E7E31E-2E0C-4D0F-A38C-32AEC7ED8A27}" destId="{D46A40E3-5A7A-46C8-B9AD-86C417984B48}" srcOrd="0" destOrd="0" presId="urn:microsoft.com/office/officeart/2005/8/layout/hierarchy6"/>
    <dgm:cxn modelId="{BD3C774A-50BC-4D71-9A0C-279B023B7023}" srcId="{D717E582-02AD-4C1D-AD6A-48AB6A911DD8}" destId="{80EE03C9-FCAB-4667-BA94-9DC90586193C}" srcOrd="0" destOrd="0" parTransId="{1494774A-CE9B-4576-8021-0A37D11568A1}" sibTransId="{F8EC9F78-D257-42B7-B54D-500BF29CD57D}"/>
    <dgm:cxn modelId="{248DAA73-2CF6-4705-8379-7B0F3E6C76BD}" srcId="{D717E582-02AD-4C1D-AD6A-48AB6A911DD8}" destId="{F9455C32-5AD9-4803-BBD3-C9386D86EF8C}" srcOrd="3" destOrd="0" parTransId="{DFDF2537-ECBA-4E89-9E50-06AC36EC2666}" sibTransId="{505C50A2-A595-4117-9BBC-A8376BC9CD11}"/>
    <dgm:cxn modelId="{40AB360F-E2DE-46D9-9850-AF9AA5D38F5E}" type="presOf" srcId="{DFDF2537-ECBA-4E89-9E50-06AC36EC2666}" destId="{EB759429-79E8-4AB2-9DBA-80640A41D77D}" srcOrd="0" destOrd="0" presId="urn:microsoft.com/office/officeart/2005/8/layout/hierarchy6"/>
    <dgm:cxn modelId="{19A43CC5-6DA9-4521-82B2-B92DA778A0C1}" type="presOf" srcId="{B156C474-6569-4240-9A53-C6E92ECF74D4}" destId="{EC54B29F-FD36-41CA-B28E-7FF7D51A5AFB}" srcOrd="0" destOrd="0" presId="urn:microsoft.com/office/officeart/2005/8/layout/hierarchy6"/>
    <dgm:cxn modelId="{30CE16B4-1893-433E-9DAD-3650479A16FB}" srcId="{5F37C27D-7B44-48E7-A3B5-AFD42D15091C}" destId="{D717E582-02AD-4C1D-AD6A-48AB6A911DD8}" srcOrd="0" destOrd="0" parTransId="{CC3B28E4-69AE-44F0-BD88-54804D4B0ADD}" sibTransId="{3271012E-980C-4154-926A-44C85F66D76F}"/>
    <dgm:cxn modelId="{78EC08D4-448C-4FC3-A6BF-5D8EC8D47D21}" type="presOf" srcId="{1494774A-CE9B-4576-8021-0A37D11568A1}" destId="{2F344AF3-F374-416C-AB95-C7A077817295}" srcOrd="0" destOrd="0" presId="urn:microsoft.com/office/officeart/2005/8/layout/hierarchy6"/>
    <dgm:cxn modelId="{3FA23EA7-3B98-4F64-8522-8B0FCED977E2}" type="presOf" srcId="{80EE03C9-FCAB-4667-BA94-9DC90586193C}" destId="{A02D68AA-1B38-48E2-8C4A-F31E506E6F0B}" srcOrd="0" destOrd="0" presId="urn:microsoft.com/office/officeart/2005/8/layout/hierarchy6"/>
    <dgm:cxn modelId="{A32632FC-DE95-43ED-82C9-03237EBA564D}" type="presParOf" srcId="{510C4852-3336-4038-BFA0-19696B958209}" destId="{21024FF0-D959-4B12-8305-DA898623AF66}" srcOrd="0" destOrd="0" presId="urn:microsoft.com/office/officeart/2005/8/layout/hierarchy6"/>
    <dgm:cxn modelId="{FC56E485-3070-4332-B022-AAB8E3FF5EB9}" type="presParOf" srcId="{21024FF0-D959-4B12-8305-DA898623AF66}" destId="{B7CB0EDD-DC1D-4A0A-9CC7-D669D549AF5B}" srcOrd="0" destOrd="0" presId="urn:microsoft.com/office/officeart/2005/8/layout/hierarchy6"/>
    <dgm:cxn modelId="{311C2322-3198-4C9B-9E70-08C199535BA5}" type="presParOf" srcId="{B7CB0EDD-DC1D-4A0A-9CC7-D669D549AF5B}" destId="{401B9143-B367-49D5-8FCA-A4DEE76AA9C3}" srcOrd="0" destOrd="0" presId="urn:microsoft.com/office/officeart/2005/8/layout/hierarchy6"/>
    <dgm:cxn modelId="{E8DB10B1-5E0E-487E-9CD9-4CF7DA34CA38}" type="presParOf" srcId="{401B9143-B367-49D5-8FCA-A4DEE76AA9C3}" destId="{3F440EB7-4C26-46F1-B3FA-0E69C32CBD86}" srcOrd="0" destOrd="0" presId="urn:microsoft.com/office/officeart/2005/8/layout/hierarchy6"/>
    <dgm:cxn modelId="{FFDFD307-0EB2-4C37-93BC-5EBA389D82A6}" type="presParOf" srcId="{401B9143-B367-49D5-8FCA-A4DEE76AA9C3}" destId="{A20D91B2-23FB-4C9F-95BE-6A097EB5E73F}" srcOrd="1" destOrd="0" presId="urn:microsoft.com/office/officeart/2005/8/layout/hierarchy6"/>
    <dgm:cxn modelId="{288D92CF-C4B6-45D0-AADA-2091C1C5E341}" type="presParOf" srcId="{A20D91B2-23FB-4C9F-95BE-6A097EB5E73F}" destId="{D9A5768D-97E4-414F-A66C-F6B70A06C1EE}" srcOrd="0" destOrd="0" presId="urn:microsoft.com/office/officeart/2005/8/layout/hierarchy6"/>
    <dgm:cxn modelId="{B7AEA316-8709-41E3-BBD1-96707F417711}" type="presParOf" srcId="{A20D91B2-23FB-4C9F-95BE-6A097EB5E73F}" destId="{D19D2C90-7A6E-47BA-A23E-090C3B02F49D}" srcOrd="1" destOrd="0" presId="urn:microsoft.com/office/officeart/2005/8/layout/hierarchy6"/>
    <dgm:cxn modelId="{48F304A2-FA22-43F3-99D4-AF1596B195EB}" type="presParOf" srcId="{D19D2C90-7A6E-47BA-A23E-090C3B02F49D}" destId="{32841C6F-23BE-4F55-A0B1-BF9043361E4E}" srcOrd="0" destOrd="0" presId="urn:microsoft.com/office/officeart/2005/8/layout/hierarchy6"/>
    <dgm:cxn modelId="{79E36607-A703-4F8D-AD7B-1FDC9EEAB448}" type="presParOf" srcId="{D19D2C90-7A6E-47BA-A23E-090C3B02F49D}" destId="{DB1439EA-3F2A-45F8-8CC6-F6DA7321E44E}" srcOrd="1" destOrd="0" presId="urn:microsoft.com/office/officeart/2005/8/layout/hierarchy6"/>
    <dgm:cxn modelId="{BA22B038-152A-4C0A-81F1-76ECE31832E4}" type="presParOf" srcId="{DB1439EA-3F2A-45F8-8CC6-F6DA7321E44E}" destId="{2F344AF3-F374-416C-AB95-C7A077817295}" srcOrd="0" destOrd="0" presId="urn:microsoft.com/office/officeart/2005/8/layout/hierarchy6"/>
    <dgm:cxn modelId="{E0A44B65-0220-4E48-B90A-DE2D27A9A76F}" type="presParOf" srcId="{DB1439EA-3F2A-45F8-8CC6-F6DA7321E44E}" destId="{CC0BC340-A383-4617-B463-81A235A1E702}" srcOrd="1" destOrd="0" presId="urn:microsoft.com/office/officeart/2005/8/layout/hierarchy6"/>
    <dgm:cxn modelId="{8E906729-E155-4961-9984-477115FEC0FF}" type="presParOf" srcId="{CC0BC340-A383-4617-B463-81A235A1E702}" destId="{A02D68AA-1B38-48E2-8C4A-F31E506E6F0B}" srcOrd="0" destOrd="0" presId="urn:microsoft.com/office/officeart/2005/8/layout/hierarchy6"/>
    <dgm:cxn modelId="{4D99534B-4550-4354-A5B1-1895101B7898}" type="presParOf" srcId="{CC0BC340-A383-4617-B463-81A235A1E702}" destId="{D0A7BCCD-F5C7-4A09-BC09-70DC21DA4242}" srcOrd="1" destOrd="0" presId="urn:microsoft.com/office/officeart/2005/8/layout/hierarchy6"/>
    <dgm:cxn modelId="{F5762791-C70E-47AD-B238-01A3105E902B}" type="presParOf" srcId="{D0A7BCCD-F5C7-4A09-BC09-70DC21DA4242}" destId="{9D480AD0-5AF8-4FF5-AAA9-EB8764839488}" srcOrd="0" destOrd="0" presId="urn:microsoft.com/office/officeart/2005/8/layout/hierarchy6"/>
    <dgm:cxn modelId="{4CD12035-DF3B-4F4D-A114-53FF5A6F04B0}" type="presParOf" srcId="{D0A7BCCD-F5C7-4A09-BC09-70DC21DA4242}" destId="{18A230E6-9BC7-469D-892D-D2AEFD405A22}" srcOrd="1" destOrd="0" presId="urn:microsoft.com/office/officeart/2005/8/layout/hierarchy6"/>
    <dgm:cxn modelId="{E336A093-0DB9-438F-8716-F559B3E8041D}" type="presParOf" srcId="{18A230E6-9BC7-469D-892D-D2AEFD405A22}" destId="{769DD72E-B54E-416E-A589-EA48E692BC08}" srcOrd="0" destOrd="0" presId="urn:microsoft.com/office/officeart/2005/8/layout/hierarchy6"/>
    <dgm:cxn modelId="{AA540F1A-8692-42FA-8673-7F5035ECF325}" type="presParOf" srcId="{18A230E6-9BC7-469D-892D-D2AEFD405A22}" destId="{F1073D0F-8C8B-41EA-AAC9-199672674656}" srcOrd="1" destOrd="0" presId="urn:microsoft.com/office/officeart/2005/8/layout/hierarchy6"/>
    <dgm:cxn modelId="{7FA295DC-5D24-49D2-AE30-5C54C66CC08C}" type="presParOf" srcId="{D0A7BCCD-F5C7-4A09-BC09-70DC21DA4242}" destId="{14BE1D46-0190-4FC5-BA19-172A25BA1700}" srcOrd="2" destOrd="0" presId="urn:microsoft.com/office/officeart/2005/8/layout/hierarchy6"/>
    <dgm:cxn modelId="{860491B6-C0C3-4194-BF31-4A544392897A}" type="presParOf" srcId="{D0A7BCCD-F5C7-4A09-BC09-70DC21DA4242}" destId="{E270F98D-016E-41A1-9E4A-A3D43E063F6B}" srcOrd="3" destOrd="0" presId="urn:microsoft.com/office/officeart/2005/8/layout/hierarchy6"/>
    <dgm:cxn modelId="{4A6FC1BA-E898-4228-A185-799466848F79}" type="presParOf" srcId="{E270F98D-016E-41A1-9E4A-A3D43E063F6B}" destId="{B76A04E5-EBD5-44C0-ACA0-A08942F9E66C}" srcOrd="0" destOrd="0" presId="urn:microsoft.com/office/officeart/2005/8/layout/hierarchy6"/>
    <dgm:cxn modelId="{F9C48170-7EB9-41E8-B00E-F3D219920D8F}" type="presParOf" srcId="{E270F98D-016E-41A1-9E4A-A3D43E063F6B}" destId="{31E411D8-BFBA-4ED1-BD03-2047DC5EA9CF}" srcOrd="1" destOrd="0" presId="urn:microsoft.com/office/officeart/2005/8/layout/hierarchy6"/>
    <dgm:cxn modelId="{54FBBFFF-79FF-465F-AE57-4385F3478D3D}" type="presParOf" srcId="{D0A7BCCD-F5C7-4A09-BC09-70DC21DA4242}" destId="{87A955BB-DFAA-469D-9C9D-2C7AA56B17D6}" srcOrd="4" destOrd="0" presId="urn:microsoft.com/office/officeart/2005/8/layout/hierarchy6"/>
    <dgm:cxn modelId="{9A11A148-63B7-4B9A-B811-3C3B48891B90}" type="presParOf" srcId="{D0A7BCCD-F5C7-4A09-BC09-70DC21DA4242}" destId="{0CED9452-D9E1-4F62-AEE8-4BF5B5E132B5}" srcOrd="5" destOrd="0" presId="urn:microsoft.com/office/officeart/2005/8/layout/hierarchy6"/>
    <dgm:cxn modelId="{25DBE11E-3626-474D-BB38-D27DEFFDFA58}" type="presParOf" srcId="{0CED9452-D9E1-4F62-AEE8-4BF5B5E132B5}" destId="{1DB7610A-935E-4FF4-8951-A463D6C78918}" srcOrd="0" destOrd="0" presId="urn:microsoft.com/office/officeart/2005/8/layout/hierarchy6"/>
    <dgm:cxn modelId="{764E68A8-D621-4660-A904-8663132F5712}" type="presParOf" srcId="{0CED9452-D9E1-4F62-AEE8-4BF5B5E132B5}" destId="{5CC63A7C-6903-4BBA-BB1B-CEBB3DD1F156}" srcOrd="1" destOrd="0" presId="urn:microsoft.com/office/officeart/2005/8/layout/hierarchy6"/>
    <dgm:cxn modelId="{AF1B7E8A-3A15-440A-B30A-76C00E46A1D4}" type="presParOf" srcId="{DB1439EA-3F2A-45F8-8CC6-F6DA7321E44E}" destId="{340F3D0C-5EEB-449B-9550-5BA8777EE00A}" srcOrd="2" destOrd="0" presId="urn:microsoft.com/office/officeart/2005/8/layout/hierarchy6"/>
    <dgm:cxn modelId="{5699DE9C-DC7F-4900-92C1-05E94AAD5A65}" type="presParOf" srcId="{DB1439EA-3F2A-45F8-8CC6-F6DA7321E44E}" destId="{AEFEEBF3-7746-47CB-BCCD-0531D547FD2D}" srcOrd="3" destOrd="0" presId="urn:microsoft.com/office/officeart/2005/8/layout/hierarchy6"/>
    <dgm:cxn modelId="{3B2604D4-0157-48D9-9874-2A9E28BBEB31}" type="presParOf" srcId="{AEFEEBF3-7746-47CB-BCCD-0531D547FD2D}" destId="{035ACF66-BA0E-40C3-933F-C9BD423FD578}" srcOrd="0" destOrd="0" presId="urn:microsoft.com/office/officeart/2005/8/layout/hierarchy6"/>
    <dgm:cxn modelId="{922D3E86-6F95-4806-A628-DAA2F5D97890}" type="presParOf" srcId="{AEFEEBF3-7746-47CB-BCCD-0531D547FD2D}" destId="{93B72ED6-0AED-49E2-8E73-0BE3156E0C6A}" srcOrd="1" destOrd="0" presId="urn:microsoft.com/office/officeart/2005/8/layout/hierarchy6"/>
    <dgm:cxn modelId="{0E680E47-D5D8-4202-8B10-EF9135FC6AFC}" type="presParOf" srcId="{93B72ED6-0AED-49E2-8E73-0BE3156E0C6A}" destId="{1658B36B-4655-498A-9186-993841433635}" srcOrd="0" destOrd="0" presId="urn:microsoft.com/office/officeart/2005/8/layout/hierarchy6"/>
    <dgm:cxn modelId="{8405A7A9-2090-48F3-B545-A0887C1581D4}" type="presParOf" srcId="{93B72ED6-0AED-49E2-8E73-0BE3156E0C6A}" destId="{81CEBEFB-5ACA-4E99-B1F0-1BD4AA3A1B5E}" srcOrd="1" destOrd="0" presId="urn:microsoft.com/office/officeart/2005/8/layout/hierarchy6"/>
    <dgm:cxn modelId="{4F95943A-3E49-4CF5-B8BF-CF48F9A273C8}" type="presParOf" srcId="{81CEBEFB-5ACA-4E99-B1F0-1BD4AA3A1B5E}" destId="{4CF46B13-1FCB-47DC-A998-0098BEA3C816}" srcOrd="0" destOrd="0" presId="urn:microsoft.com/office/officeart/2005/8/layout/hierarchy6"/>
    <dgm:cxn modelId="{9C3E267C-C4EC-4F6E-A88B-50CF5857EF3B}" type="presParOf" srcId="{81CEBEFB-5ACA-4E99-B1F0-1BD4AA3A1B5E}" destId="{DB032551-C24F-4D76-94AA-5F67A186D914}" srcOrd="1" destOrd="0" presId="urn:microsoft.com/office/officeart/2005/8/layout/hierarchy6"/>
    <dgm:cxn modelId="{20127916-52FE-4A2D-87EB-274D5D35243E}" type="presParOf" srcId="{93B72ED6-0AED-49E2-8E73-0BE3156E0C6A}" destId="{01553110-1E1C-4E26-87F2-66C05D875069}" srcOrd="2" destOrd="0" presId="urn:microsoft.com/office/officeart/2005/8/layout/hierarchy6"/>
    <dgm:cxn modelId="{3C3DEC0B-F086-45F1-9AA7-9145A8A1E7C9}" type="presParOf" srcId="{93B72ED6-0AED-49E2-8E73-0BE3156E0C6A}" destId="{76FDBA21-F593-4A97-B429-ACC2683C5451}" srcOrd="3" destOrd="0" presId="urn:microsoft.com/office/officeart/2005/8/layout/hierarchy6"/>
    <dgm:cxn modelId="{A7F8B3F9-1E1F-4AA7-9DEB-7FE742B1CB72}" type="presParOf" srcId="{76FDBA21-F593-4A97-B429-ACC2683C5451}" destId="{0A2FACFB-27F1-492B-97E7-129BA8E631B2}" srcOrd="0" destOrd="0" presId="urn:microsoft.com/office/officeart/2005/8/layout/hierarchy6"/>
    <dgm:cxn modelId="{E182AF19-3503-479F-B7E7-9C92DF874BF2}" type="presParOf" srcId="{76FDBA21-F593-4A97-B429-ACC2683C5451}" destId="{5841DDE4-9452-43E4-BD12-49F4756CAD22}" srcOrd="1" destOrd="0" presId="urn:microsoft.com/office/officeart/2005/8/layout/hierarchy6"/>
    <dgm:cxn modelId="{FF808BD0-0C33-4522-959F-3D1DE0965C79}" type="presParOf" srcId="{DB1439EA-3F2A-45F8-8CC6-F6DA7321E44E}" destId="{FEF022A7-EDA6-4F45-B40C-99250D02173F}" srcOrd="4" destOrd="0" presId="urn:microsoft.com/office/officeart/2005/8/layout/hierarchy6"/>
    <dgm:cxn modelId="{EF3125BD-1F01-4D5E-AAAB-040851665779}" type="presParOf" srcId="{DB1439EA-3F2A-45F8-8CC6-F6DA7321E44E}" destId="{E0F90312-7C69-425B-8D56-F9114392E957}" srcOrd="5" destOrd="0" presId="urn:microsoft.com/office/officeart/2005/8/layout/hierarchy6"/>
    <dgm:cxn modelId="{51051C13-8817-40FE-9F6E-F806FBBED499}" type="presParOf" srcId="{E0F90312-7C69-425B-8D56-F9114392E957}" destId="{BF750EAC-AE06-442D-9DAC-F8A9167D6C8F}" srcOrd="0" destOrd="0" presId="urn:microsoft.com/office/officeart/2005/8/layout/hierarchy6"/>
    <dgm:cxn modelId="{42A18EA2-0797-499C-9C60-1DA9B06509C8}" type="presParOf" srcId="{E0F90312-7C69-425B-8D56-F9114392E957}" destId="{77D8D9B6-7E05-42FA-A103-497430B4569D}" srcOrd="1" destOrd="0" presId="urn:microsoft.com/office/officeart/2005/8/layout/hierarchy6"/>
    <dgm:cxn modelId="{3F44A488-D1A8-4E56-834B-A4C0131FBA6A}" type="presParOf" srcId="{77D8D9B6-7E05-42FA-A103-497430B4569D}" destId="{2F78724A-80F7-410F-87E3-4D9AC8AEFB6F}" srcOrd="0" destOrd="0" presId="urn:microsoft.com/office/officeart/2005/8/layout/hierarchy6"/>
    <dgm:cxn modelId="{A7C0078D-19AE-47EA-949E-F52E4D88041E}" type="presParOf" srcId="{77D8D9B6-7E05-42FA-A103-497430B4569D}" destId="{5EE45401-AAC9-4EB5-BBC5-8D9448BFC20E}" srcOrd="1" destOrd="0" presId="urn:microsoft.com/office/officeart/2005/8/layout/hierarchy6"/>
    <dgm:cxn modelId="{F4E561F4-2F23-4637-80D7-9B1F904947F4}" type="presParOf" srcId="{5EE45401-AAC9-4EB5-BBC5-8D9448BFC20E}" destId="{27A79CBA-4331-4B12-AA4D-5E4CE96D087B}" srcOrd="0" destOrd="0" presId="urn:microsoft.com/office/officeart/2005/8/layout/hierarchy6"/>
    <dgm:cxn modelId="{511F7428-601B-4139-9C0D-3E27DF8C6C5C}" type="presParOf" srcId="{5EE45401-AAC9-4EB5-BBC5-8D9448BFC20E}" destId="{6675D8EE-FD12-49A5-A1EE-AB91B8C55F17}" srcOrd="1" destOrd="0" presId="urn:microsoft.com/office/officeart/2005/8/layout/hierarchy6"/>
    <dgm:cxn modelId="{3498CCE9-126F-42EE-80D8-ECEC90495B82}" type="presParOf" srcId="{6675D8EE-FD12-49A5-A1EE-AB91B8C55F17}" destId="{ADF28CD5-A597-4E9D-9B8F-6F5E6D6C1315}" srcOrd="0" destOrd="0" presId="urn:microsoft.com/office/officeart/2005/8/layout/hierarchy6"/>
    <dgm:cxn modelId="{23252414-ED56-46D3-B136-E128FBB075EC}" type="presParOf" srcId="{6675D8EE-FD12-49A5-A1EE-AB91B8C55F17}" destId="{AEE6820D-8BAD-42DF-A5E5-35C998287C36}" srcOrd="1" destOrd="0" presId="urn:microsoft.com/office/officeart/2005/8/layout/hierarchy6"/>
    <dgm:cxn modelId="{5085D2EA-3076-40E4-875F-E84EDAECEC3A}" type="presParOf" srcId="{AEE6820D-8BAD-42DF-A5E5-35C998287C36}" destId="{D46A40E3-5A7A-46C8-B9AD-86C417984B48}" srcOrd="0" destOrd="0" presId="urn:microsoft.com/office/officeart/2005/8/layout/hierarchy6"/>
    <dgm:cxn modelId="{7E3E4E4A-A8DB-4837-B465-7B2D5B9B9F05}" type="presParOf" srcId="{AEE6820D-8BAD-42DF-A5E5-35C998287C36}" destId="{6D843559-F492-4711-91FB-5D87A1D9A9DB}" srcOrd="1" destOrd="0" presId="urn:microsoft.com/office/officeart/2005/8/layout/hierarchy6"/>
    <dgm:cxn modelId="{A76034BD-D9AB-4B8F-95FA-F0364ECE188A}" type="presParOf" srcId="{6675D8EE-FD12-49A5-A1EE-AB91B8C55F17}" destId="{ECE7F445-03F6-4209-88F5-08C507F3917C}" srcOrd="2" destOrd="0" presId="urn:microsoft.com/office/officeart/2005/8/layout/hierarchy6"/>
    <dgm:cxn modelId="{5A62A775-1B76-4093-8549-F75016A82E9B}" type="presParOf" srcId="{6675D8EE-FD12-49A5-A1EE-AB91B8C55F17}" destId="{C3AA65B7-08C4-410A-B868-C9B9738AC957}" srcOrd="3" destOrd="0" presId="urn:microsoft.com/office/officeart/2005/8/layout/hierarchy6"/>
    <dgm:cxn modelId="{8B27EC49-3AC8-4572-8A24-CF8B729BC144}" type="presParOf" srcId="{C3AA65B7-08C4-410A-B868-C9B9738AC957}" destId="{EC54B29F-FD36-41CA-B28E-7FF7D51A5AFB}" srcOrd="0" destOrd="0" presId="urn:microsoft.com/office/officeart/2005/8/layout/hierarchy6"/>
    <dgm:cxn modelId="{7FC74182-F72E-41C7-807E-D04801C76DDE}" type="presParOf" srcId="{C3AA65B7-08C4-410A-B868-C9B9738AC957}" destId="{F0E4B82B-3918-45C4-8DF6-6D3C49A6B6D7}" srcOrd="1" destOrd="0" presId="urn:microsoft.com/office/officeart/2005/8/layout/hierarchy6"/>
    <dgm:cxn modelId="{7DDA924E-CACF-432A-AA0C-6A9360BB0087}" type="presParOf" srcId="{DB1439EA-3F2A-45F8-8CC6-F6DA7321E44E}" destId="{EB759429-79E8-4AB2-9DBA-80640A41D77D}" srcOrd="6" destOrd="0" presId="urn:microsoft.com/office/officeart/2005/8/layout/hierarchy6"/>
    <dgm:cxn modelId="{8835A463-7BCB-4D31-A9B2-C94262C1A939}" type="presParOf" srcId="{DB1439EA-3F2A-45F8-8CC6-F6DA7321E44E}" destId="{A9BB289D-8E6C-44D9-BB3D-92144F50C999}" srcOrd="7" destOrd="0" presId="urn:microsoft.com/office/officeart/2005/8/layout/hierarchy6"/>
    <dgm:cxn modelId="{B0DC252F-EC90-4F0D-A022-795DB8E84910}" type="presParOf" srcId="{A9BB289D-8E6C-44D9-BB3D-92144F50C999}" destId="{424B13CD-7627-4B87-96CC-4A0E7AD5AB50}" srcOrd="0" destOrd="0" presId="urn:microsoft.com/office/officeart/2005/8/layout/hierarchy6"/>
    <dgm:cxn modelId="{29E51786-1F45-4E71-A47D-65838AD25795}" type="presParOf" srcId="{A9BB289D-8E6C-44D9-BB3D-92144F50C999}" destId="{AF9BC005-9184-4CBF-9B9E-AEF87A9FAF38}" srcOrd="1" destOrd="0" presId="urn:microsoft.com/office/officeart/2005/8/layout/hierarchy6"/>
    <dgm:cxn modelId="{5B7CF908-DB3D-4AF5-9B34-1665A3387FDF}" type="presParOf" srcId="{510C4852-3336-4038-BFA0-19696B958209}" destId="{D1CD3343-3A8E-4F94-B251-9F295F0F260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440EB7-4C26-46F1-B3FA-0E69C32CBD86}">
      <dsp:nvSpPr>
        <dsp:cNvPr id="0" name=""/>
        <dsp:cNvSpPr/>
      </dsp:nvSpPr>
      <dsp:spPr>
        <a:xfrm>
          <a:off x="4086040" y="0"/>
          <a:ext cx="837339" cy="558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b="1" i="0" kern="1200" dirty="0" smtClean="0">
              <a:latin typeface="Quicksand" charset="0"/>
            </a:rPr>
            <a:t>Hoje é aonde  </a:t>
          </a:r>
          <a:endParaRPr lang="pt-BR" sz="800" b="1" kern="1200" dirty="0">
            <a:latin typeface="Quicksand" charset="0"/>
          </a:endParaRPr>
        </a:p>
      </dsp:txBody>
      <dsp:txXfrm>
        <a:off x="4102390" y="16350"/>
        <a:ext cx="804639" cy="525526"/>
      </dsp:txXfrm>
    </dsp:sp>
    <dsp:sp modelId="{D9A5768D-97E4-414F-A66C-F6B70A06C1EE}">
      <dsp:nvSpPr>
        <dsp:cNvPr id="0" name=""/>
        <dsp:cNvSpPr/>
      </dsp:nvSpPr>
      <dsp:spPr>
        <a:xfrm>
          <a:off x="4458990" y="558226"/>
          <a:ext cx="91440" cy="2232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32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841C6F-23BE-4F55-A0B1-BF9043361E4E}">
      <dsp:nvSpPr>
        <dsp:cNvPr id="0" name=""/>
        <dsp:cNvSpPr/>
      </dsp:nvSpPr>
      <dsp:spPr>
        <a:xfrm>
          <a:off x="4086040" y="781516"/>
          <a:ext cx="837339" cy="558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b="1" i="0" kern="1200" smtClean="0">
              <a:latin typeface="Quicksand" charset="0"/>
            </a:rPr>
            <a:t>Aplicativo Mobile e Bot Notificador</a:t>
          </a:r>
          <a:endParaRPr lang="pt-BR" sz="800" b="1" kern="1200">
            <a:latin typeface="Quicksand" charset="0"/>
          </a:endParaRPr>
        </a:p>
      </dsp:txBody>
      <dsp:txXfrm>
        <a:off x="4102390" y="797866"/>
        <a:ext cx="804639" cy="525526"/>
      </dsp:txXfrm>
    </dsp:sp>
    <dsp:sp modelId="{2F344AF3-F374-416C-AB95-C7A077817295}">
      <dsp:nvSpPr>
        <dsp:cNvPr id="0" name=""/>
        <dsp:cNvSpPr/>
      </dsp:nvSpPr>
      <dsp:spPr>
        <a:xfrm>
          <a:off x="1511223" y="1339742"/>
          <a:ext cx="2993487" cy="223290"/>
        </a:xfrm>
        <a:custGeom>
          <a:avLst/>
          <a:gdLst/>
          <a:ahLst/>
          <a:cxnLst/>
          <a:rect l="0" t="0" r="0" b="0"/>
          <a:pathLst>
            <a:path>
              <a:moveTo>
                <a:pt x="2993487" y="0"/>
              </a:moveTo>
              <a:lnTo>
                <a:pt x="2993487" y="111645"/>
              </a:lnTo>
              <a:lnTo>
                <a:pt x="0" y="111645"/>
              </a:lnTo>
              <a:lnTo>
                <a:pt x="0" y="2232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2D68AA-1B38-48E2-8C4A-F31E506E6F0B}">
      <dsp:nvSpPr>
        <dsp:cNvPr id="0" name=""/>
        <dsp:cNvSpPr/>
      </dsp:nvSpPr>
      <dsp:spPr>
        <a:xfrm>
          <a:off x="1092553" y="1563033"/>
          <a:ext cx="837339" cy="558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b="1" i="0" kern="1200" dirty="0" smtClean="0">
              <a:latin typeface="Quicksand" charset="0"/>
            </a:rPr>
            <a:t>UX (Back-End)</a:t>
          </a:r>
          <a:endParaRPr lang="pt-BR" sz="800" b="1" kern="1200" dirty="0">
            <a:latin typeface="Quicksand" charset="0"/>
          </a:endParaRPr>
        </a:p>
      </dsp:txBody>
      <dsp:txXfrm>
        <a:off x="1108903" y="1579383"/>
        <a:ext cx="804639" cy="525526"/>
      </dsp:txXfrm>
    </dsp:sp>
    <dsp:sp modelId="{9D480AD0-5AF8-4FF5-AAA9-EB8764839488}">
      <dsp:nvSpPr>
        <dsp:cNvPr id="0" name=""/>
        <dsp:cNvSpPr/>
      </dsp:nvSpPr>
      <dsp:spPr>
        <a:xfrm>
          <a:off x="422682" y="2121259"/>
          <a:ext cx="1088540" cy="223290"/>
        </a:xfrm>
        <a:custGeom>
          <a:avLst/>
          <a:gdLst/>
          <a:ahLst/>
          <a:cxnLst/>
          <a:rect l="0" t="0" r="0" b="0"/>
          <a:pathLst>
            <a:path>
              <a:moveTo>
                <a:pt x="1088540" y="0"/>
              </a:moveTo>
              <a:lnTo>
                <a:pt x="1088540" y="111645"/>
              </a:lnTo>
              <a:lnTo>
                <a:pt x="0" y="111645"/>
              </a:lnTo>
              <a:lnTo>
                <a:pt x="0" y="2232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9DD72E-B54E-416E-A589-EA48E692BC08}">
      <dsp:nvSpPr>
        <dsp:cNvPr id="0" name=""/>
        <dsp:cNvSpPr/>
      </dsp:nvSpPr>
      <dsp:spPr>
        <a:xfrm>
          <a:off x="4012" y="2344549"/>
          <a:ext cx="837339" cy="558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b="1" i="0" kern="1200" dirty="0" smtClean="0">
              <a:latin typeface="Quicksand" charset="0"/>
            </a:rPr>
            <a:t>Algoritmo de Abstração</a:t>
          </a:r>
          <a:endParaRPr lang="pt-BR" sz="800" b="1" kern="1200" dirty="0">
            <a:latin typeface="Quicksand" charset="0"/>
          </a:endParaRPr>
        </a:p>
      </dsp:txBody>
      <dsp:txXfrm>
        <a:off x="20362" y="2360899"/>
        <a:ext cx="804639" cy="525526"/>
      </dsp:txXfrm>
    </dsp:sp>
    <dsp:sp modelId="{14BE1D46-0190-4FC5-BA19-172A25BA1700}">
      <dsp:nvSpPr>
        <dsp:cNvPr id="0" name=""/>
        <dsp:cNvSpPr/>
      </dsp:nvSpPr>
      <dsp:spPr>
        <a:xfrm>
          <a:off x="1465503" y="2121259"/>
          <a:ext cx="91440" cy="2232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32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6A04E5-EBD5-44C0-ACA0-A08942F9E66C}">
      <dsp:nvSpPr>
        <dsp:cNvPr id="0" name=""/>
        <dsp:cNvSpPr/>
      </dsp:nvSpPr>
      <dsp:spPr>
        <a:xfrm>
          <a:off x="1092553" y="2344549"/>
          <a:ext cx="837339" cy="558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b="1" i="0" kern="1200" dirty="0" smtClean="0">
              <a:latin typeface="Quicksand" charset="0"/>
            </a:rPr>
            <a:t>Definição de Linguagem de Programação</a:t>
          </a:r>
          <a:endParaRPr lang="pt-BR" sz="800" b="1" kern="1200" dirty="0">
            <a:latin typeface="Quicksand" charset="0"/>
          </a:endParaRPr>
        </a:p>
      </dsp:txBody>
      <dsp:txXfrm>
        <a:off x="1108903" y="2360899"/>
        <a:ext cx="804639" cy="525526"/>
      </dsp:txXfrm>
    </dsp:sp>
    <dsp:sp modelId="{87A955BB-DFAA-469D-9C9D-2C7AA56B17D6}">
      <dsp:nvSpPr>
        <dsp:cNvPr id="0" name=""/>
        <dsp:cNvSpPr/>
      </dsp:nvSpPr>
      <dsp:spPr>
        <a:xfrm>
          <a:off x="1511223" y="2121259"/>
          <a:ext cx="1088540" cy="2232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645"/>
              </a:lnTo>
              <a:lnTo>
                <a:pt x="1088540" y="111645"/>
              </a:lnTo>
              <a:lnTo>
                <a:pt x="1088540" y="2232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B7610A-935E-4FF4-8951-A463D6C78918}">
      <dsp:nvSpPr>
        <dsp:cNvPr id="0" name=""/>
        <dsp:cNvSpPr/>
      </dsp:nvSpPr>
      <dsp:spPr>
        <a:xfrm>
          <a:off x="2181094" y="2344549"/>
          <a:ext cx="837339" cy="558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b="1" i="0" kern="1200" dirty="0" smtClean="0">
              <a:latin typeface="Quicksand" charset="0"/>
            </a:rPr>
            <a:t>Desenvolvimento do </a:t>
          </a:r>
          <a:r>
            <a:rPr lang="pt-BR" sz="800" b="1" i="0" kern="1200" dirty="0" err="1" smtClean="0">
              <a:latin typeface="Quicksand" charset="0"/>
            </a:rPr>
            <a:t>Codigo</a:t>
          </a:r>
          <a:endParaRPr lang="pt-BR" sz="800" b="1" kern="1200" dirty="0">
            <a:latin typeface="Quicksand" charset="0"/>
          </a:endParaRPr>
        </a:p>
      </dsp:txBody>
      <dsp:txXfrm>
        <a:off x="2197444" y="2360899"/>
        <a:ext cx="804639" cy="525526"/>
      </dsp:txXfrm>
    </dsp:sp>
    <dsp:sp modelId="{340F3D0C-5EEB-449B-9550-5BA8777EE00A}">
      <dsp:nvSpPr>
        <dsp:cNvPr id="0" name=""/>
        <dsp:cNvSpPr/>
      </dsp:nvSpPr>
      <dsp:spPr>
        <a:xfrm>
          <a:off x="4232575" y="1339742"/>
          <a:ext cx="272135" cy="223290"/>
        </a:xfrm>
        <a:custGeom>
          <a:avLst/>
          <a:gdLst/>
          <a:ahLst/>
          <a:cxnLst/>
          <a:rect l="0" t="0" r="0" b="0"/>
          <a:pathLst>
            <a:path>
              <a:moveTo>
                <a:pt x="272135" y="0"/>
              </a:moveTo>
              <a:lnTo>
                <a:pt x="272135" y="111645"/>
              </a:lnTo>
              <a:lnTo>
                <a:pt x="0" y="111645"/>
              </a:lnTo>
              <a:lnTo>
                <a:pt x="0" y="2232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5ACF66-BA0E-40C3-933F-C9BD423FD578}">
      <dsp:nvSpPr>
        <dsp:cNvPr id="0" name=""/>
        <dsp:cNvSpPr/>
      </dsp:nvSpPr>
      <dsp:spPr>
        <a:xfrm>
          <a:off x="3813905" y="1563033"/>
          <a:ext cx="837339" cy="558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b="1" i="0" kern="1200" smtClean="0">
              <a:latin typeface="Quicksand" charset="0"/>
            </a:rPr>
            <a:t>UI  (Front-End)</a:t>
          </a:r>
          <a:endParaRPr lang="pt-BR" sz="800" b="1" kern="1200">
            <a:latin typeface="Quicksand" charset="0"/>
          </a:endParaRPr>
        </a:p>
      </dsp:txBody>
      <dsp:txXfrm>
        <a:off x="3830255" y="1579383"/>
        <a:ext cx="804639" cy="525526"/>
      </dsp:txXfrm>
    </dsp:sp>
    <dsp:sp modelId="{1658B36B-4655-498A-9186-993841433635}">
      <dsp:nvSpPr>
        <dsp:cNvPr id="0" name=""/>
        <dsp:cNvSpPr/>
      </dsp:nvSpPr>
      <dsp:spPr>
        <a:xfrm>
          <a:off x="3688304" y="2121259"/>
          <a:ext cx="544270" cy="223290"/>
        </a:xfrm>
        <a:custGeom>
          <a:avLst/>
          <a:gdLst/>
          <a:ahLst/>
          <a:cxnLst/>
          <a:rect l="0" t="0" r="0" b="0"/>
          <a:pathLst>
            <a:path>
              <a:moveTo>
                <a:pt x="544270" y="0"/>
              </a:moveTo>
              <a:lnTo>
                <a:pt x="544270" y="111645"/>
              </a:lnTo>
              <a:lnTo>
                <a:pt x="0" y="111645"/>
              </a:lnTo>
              <a:lnTo>
                <a:pt x="0" y="2232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F46B13-1FCB-47DC-A998-0098BEA3C816}">
      <dsp:nvSpPr>
        <dsp:cNvPr id="0" name=""/>
        <dsp:cNvSpPr/>
      </dsp:nvSpPr>
      <dsp:spPr>
        <a:xfrm>
          <a:off x="3269635" y="2344549"/>
          <a:ext cx="837339" cy="558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b="1" i="0" kern="1200" smtClean="0">
              <a:latin typeface="Quicksand" charset="0"/>
            </a:rPr>
            <a:t>Design</a:t>
          </a:r>
          <a:endParaRPr lang="pt-BR" sz="800" b="1" kern="1200">
            <a:latin typeface="Quicksand" charset="0"/>
          </a:endParaRPr>
        </a:p>
      </dsp:txBody>
      <dsp:txXfrm>
        <a:off x="3285985" y="2360899"/>
        <a:ext cx="804639" cy="525526"/>
      </dsp:txXfrm>
    </dsp:sp>
    <dsp:sp modelId="{01553110-1E1C-4E26-87F2-66C05D875069}">
      <dsp:nvSpPr>
        <dsp:cNvPr id="0" name=""/>
        <dsp:cNvSpPr/>
      </dsp:nvSpPr>
      <dsp:spPr>
        <a:xfrm>
          <a:off x="4232575" y="2121259"/>
          <a:ext cx="544270" cy="2232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645"/>
              </a:lnTo>
              <a:lnTo>
                <a:pt x="544270" y="111645"/>
              </a:lnTo>
              <a:lnTo>
                <a:pt x="544270" y="2232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2FACFB-27F1-492B-97E7-129BA8E631B2}">
      <dsp:nvSpPr>
        <dsp:cNvPr id="0" name=""/>
        <dsp:cNvSpPr/>
      </dsp:nvSpPr>
      <dsp:spPr>
        <a:xfrm>
          <a:off x="4358176" y="2344549"/>
          <a:ext cx="837339" cy="558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b="1" i="0" kern="1200" dirty="0" smtClean="0">
              <a:latin typeface="Quicksand" charset="0"/>
            </a:rPr>
            <a:t>Desenvolvimento da Interface</a:t>
          </a:r>
          <a:endParaRPr lang="pt-BR" sz="800" b="1" kern="1200" dirty="0">
            <a:latin typeface="Quicksand" charset="0"/>
          </a:endParaRPr>
        </a:p>
      </dsp:txBody>
      <dsp:txXfrm>
        <a:off x="4374526" y="2360899"/>
        <a:ext cx="804639" cy="525526"/>
      </dsp:txXfrm>
    </dsp:sp>
    <dsp:sp modelId="{FEF022A7-EDA6-4F45-B40C-99250D02173F}">
      <dsp:nvSpPr>
        <dsp:cNvPr id="0" name=""/>
        <dsp:cNvSpPr/>
      </dsp:nvSpPr>
      <dsp:spPr>
        <a:xfrm>
          <a:off x="4504710" y="1339742"/>
          <a:ext cx="1904946" cy="2232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645"/>
              </a:lnTo>
              <a:lnTo>
                <a:pt x="1904946" y="111645"/>
              </a:lnTo>
              <a:lnTo>
                <a:pt x="1904946" y="2232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750EAC-AE06-442D-9DAC-F8A9167D6C8F}">
      <dsp:nvSpPr>
        <dsp:cNvPr id="0" name=""/>
        <dsp:cNvSpPr/>
      </dsp:nvSpPr>
      <dsp:spPr>
        <a:xfrm>
          <a:off x="5990987" y="1563033"/>
          <a:ext cx="837339" cy="558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b="1" i="0" kern="1200" dirty="0" smtClean="0">
              <a:latin typeface="Quicksand" charset="0"/>
            </a:rPr>
            <a:t>Gerenciamento Geral</a:t>
          </a:r>
          <a:endParaRPr lang="pt-BR" sz="800" b="1" kern="1200" dirty="0">
            <a:latin typeface="Quicksand" charset="0"/>
          </a:endParaRPr>
        </a:p>
      </dsp:txBody>
      <dsp:txXfrm>
        <a:off x="6007337" y="1579383"/>
        <a:ext cx="804639" cy="525526"/>
      </dsp:txXfrm>
    </dsp:sp>
    <dsp:sp modelId="{2F78724A-80F7-410F-87E3-4D9AC8AEFB6F}">
      <dsp:nvSpPr>
        <dsp:cNvPr id="0" name=""/>
        <dsp:cNvSpPr/>
      </dsp:nvSpPr>
      <dsp:spPr>
        <a:xfrm>
          <a:off x="6363936" y="2121259"/>
          <a:ext cx="91440" cy="2232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32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A79CBA-4331-4B12-AA4D-5E4CE96D087B}">
      <dsp:nvSpPr>
        <dsp:cNvPr id="0" name=""/>
        <dsp:cNvSpPr/>
      </dsp:nvSpPr>
      <dsp:spPr>
        <a:xfrm>
          <a:off x="5990987" y="2344549"/>
          <a:ext cx="837339" cy="558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b="1" kern="1200" dirty="0" smtClean="0">
              <a:latin typeface="Quicksand" charset="0"/>
            </a:rPr>
            <a:t>Designação de integrantes</a:t>
          </a:r>
          <a:endParaRPr lang="pt-BR" sz="800" b="1" kern="1200" dirty="0">
            <a:latin typeface="Quicksand" charset="0"/>
          </a:endParaRPr>
        </a:p>
      </dsp:txBody>
      <dsp:txXfrm>
        <a:off x="6007337" y="2360899"/>
        <a:ext cx="804639" cy="525526"/>
      </dsp:txXfrm>
    </dsp:sp>
    <dsp:sp modelId="{ADF28CD5-A597-4E9D-9B8F-6F5E6D6C1315}">
      <dsp:nvSpPr>
        <dsp:cNvPr id="0" name=""/>
        <dsp:cNvSpPr/>
      </dsp:nvSpPr>
      <dsp:spPr>
        <a:xfrm>
          <a:off x="5865386" y="2902775"/>
          <a:ext cx="544270" cy="223290"/>
        </a:xfrm>
        <a:custGeom>
          <a:avLst/>
          <a:gdLst/>
          <a:ahLst/>
          <a:cxnLst/>
          <a:rect l="0" t="0" r="0" b="0"/>
          <a:pathLst>
            <a:path>
              <a:moveTo>
                <a:pt x="544270" y="0"/>
              </a:moveTo>
              <a:lnTo>
                <a:pt x="544270" y="111645"/>
              </a:lnTo>
              <a:lnTo>
                <a:pt x="0" y="111645"/>
              </a:lnTo>
              <a:lnTo>
                <a:pt x="0" y="2232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6A40E3-5A7A-46C8-B9AD-86C417984B48}">
      <dsp:nvSpPr>
        <dsp:cNvPr id="0" name=""/>
        <dsp:cNvSpPr/>
      </dsp:nvSpPr>
      <dsp:spPr>
        <a:xfrm>
          <a:off x="5446716" y="3126066"/>
          <a:ext cx="837339" cy="558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b="1" kern="1200" dirty="0" smtClean="0">
              <a:latin typeface="Quicksand" charset="0"/>
            </a:rPr>
            <a:t>Gerenciamento Front-</a:t>
          </a:r>
          <a:r>
            <a:rPr lang="pt-BR" sz="700" b="1" kern="1200" dirty="0" err="1" smtClean="0">
              <a:latin typeface="Quicksand" charset="0"/>
            </a:rPr>
            <a:t>End</a:t>
          </a:r>
          <a:endParaRPr lang="pt-BR" sz="700" b="1" kern="1200" dirty="0">
            <a:latin typeface="Quicksand" charset="0"/>
          </a:endParaRPr>
        </a:p>
      </dsp:txBody>
      <dsp:txXfrm>
        <a:off x="5463066" y="3142416"/>
        <a:ext cx="804639" cy="525526"/>
      </dsp:txXfrm>
    </dsp:sp>
    <dsp:sp modelId="{ECE7F445-03F6-4209-88F5-08C507F3917C}">
      <dsp:nvSpPr>
        <dsp:cNvPr id="0" name=""/>
        <dsp:cNvSpPr/>
      </dsp:nvSpPr>
      <dsp:spPr>
        <a:xfrm>
          <a:off x="6409656" y="2902775"/>
          <a:ext cx="544270" cy="2232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645"/>
              </a:lnTo>
              <a:lnTo>
                <a:pt x="544270" y="111645"/>
              </a:lnTo>
              <a:lnTo>
                <a:pt x="544270" y="2232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54B29F-FD36-41CA-B28E-7FF7D51A5AFB}">
      <dsp:nvSpPr>
        <dsp:cNvPr id="0" name=""/>
        <dsp:cNvSpPr/>
      </dsp:nvSpPr>
      <dsp:spPr>
        <a:xfrm>
          <a:off x="6535257" y="3126066"/>
          <a:ext cx="837339" cy="558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b="1" kern="1200" dirty="0" smtClean="0">
              <a:latin typeface="Quicksand" charset="0"/>
            </a:rPr>
            <a:t>Gerenciamento Back-End</a:t>
          </a:r>
          <a:endParaRPr lang="pt-BR" sz="700" b="1" kern="1200" dirty="0">
            <a:latin typeface="Quicksand" charset="0"/>
          </a:endParaRPr>
        </a:p>
      </dsp:txBody>
      <dsp:txXfrm>
        <a:off x="6551607" y="3142416"/>
        <a:ext cx="804639" cy="525526"/>
      </dsp:txXfrm>
    </dsp:sp>
    <dsp:sp modelId="{EB759429-79E8-4AB2-9DBA-80640A41D77D}">
      <dsp:nvSpPr>
        <dsp:cNvPr id="0" name=""/>
        <dsp:cNvSpPr/>
      </dsp:nvSpPr>
      <dsp:spPr>
        <a:xfrm>
          <a:off x="4504710" y="1339742"/>
          <a:ext cx="2993487" cy="2232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645"/>
              </a:lnTo>
              <a:lnTo>
                <a:pt x="2993487" y="111645"/>
              </a:lnTo>
              <a:lnTo>
                <a:pt x="2993487" y="2232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4B13CD-7627-4B87-96CC-4A0E7AD5AB50}">
      <dsp:nvSpPr>
        <dsp:cNvPr id="0" name=""/>
        <dsp:cNvSpPr/>
      </dsp:nvSpPr>
      <dsp:spPr>
        <a:xfrm>
          <a:off x="7079528" y="1563033"/>
          <a:ext cx="837339" cy="558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b="1" i="0" kern="1200" dirty="0" smtClean="0">
              <a:latin typeface="Quicksand" charset="0"/>
            </a:rPr>
            <a:t>Conclusão do Projeto</a:t>
          </a:r>
          <a:endParaRPr lang="pt-BR" sz="800" b="1" kern="1200" dirty="0">
            <a:latin typeface="Quicksand" charset="0"/>
          </a:endParaRPr>
        </a:p>
      </dsp:txBody>
      <dsp:txXfrm>
        <a:off x="7095878" y="1579383"/>
        <a:ext cx="804639" cy="5255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18T01:29:54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7197 3334 16383 0 0,'5'0'0'0'0,"7"0"0"0"0,6 0 0 0 0,5 0 0 0 0,5 0 0 0 0,-4 5 0 0 0,0 7 0 0 0,1 6 0 0 0,1 0 0 0 0,6-2 0 0 0,-1 0 0 0 0,-3-2 0 0 0,6 2 0 0 0,1-3 0 0 0,1 3 0 0 0,-2-2 0 0 0,-1 1 0 0 0,-1-1 0 0 0,4 2 0 0 0,-4 3 0 0 0,-2-1 0 0 0,-1-4 0 0 0,0-5 0 0 0,-1 2 0 0 0,1 0 0 0 0,0-4 0 0 0,5-2 0 0 0,3 4 0 0 0,-1-1 0 0 0,-1-1 0 0 0,-1-2 0 0 0,-2-2 0 0 0,5-1 0 0 0,0-1 0 0 0,-1-1 0 0 0,-1 0 0 0 0,-1-1 0 0 0,-2 1 0 0 0,-1 0 0 0 0,-1-1 0 0 0,0 1 0 0 0,0 0 0 0 0,-1 0 0 0 0,6 5 0 0 0,1 2 0 0 0,1 0 0 0 0,-2 3 0 0 0,-2 0 0 0 0,0-1 0 0 0,-2-2 0 0 0,-6 2 0 0 0,-2 0 0 0 0,1-2 0 0 0,0-1 0 0 0,7-3 0 0 0,3-1 0 0 0,-4 4 0 0 0,3 6 0 0 0,6 1 0 0 0,3-2 0 0 0,-3 3 0 0 0,-2-2 0 0 0,-2 3 0 0 0,3-1 0 0 0,1-4 0 0 0,-2-3 0 0 0,-2 3 0 0 0,-2-1 0 0 0,-6 3 0 0 0,-3 0 0 0 0,-6 3 0 0 0,5 4 0 0 0,3-2 0 0 0,3-3 0 0 0,1-4 0 0 0,5 1 0 0 0,-2 4 0 0 0,-2-1 0 0 0,3-2 0 0 0,2-4 0 0 0,-1 3 0 0 0,-1-2 0 0 0,-1-1 0 0 0,-1-3 0 0 0,-1-2 0 0 0,-1-1 0 0 0,0-1 0 0 0,0 4 0 0 0,0 1 0 0 0,-1 0 0 0 0,1-1 0 0 0,0-2 0 0 0,0-1 0 0 0,0-1 0 0 0,0 5 0 0 0,0 1 0 0 0,0-1 0 0 0,0-1 0 0 0,6-2 0 0 0,0-1 0 0 0,1-1 0 0 0,-2 0 0 0 0,-1-1 0 0 0,-2 0 0 0 0,-1-1 0 0 0,0 1 0 0 0,-2 0 0 0 0,1 0 0 0 0,0-1 0 0 0,-6 7 0 0 0,-1 0 0 0 0,6 1 0 0 0,2 3 0 0 0,2 1 0 0 0,0 3 0 0 0,4 0 0 0 0,7 1 0 0 0,0 5 0 0 0,-1-2 0 0 0,-4 1 0 0 0,-3-2 0 0 0,-3 0 0 0 0,-1 3 0 0 0,-2-2 0 0 0,0-4 0 0 0,-1 6 0 0 0,0-1 0 0 0,1-3 0 0 0,-1-5 0 0 0,1-4 0 0 0,0-3 0 0 0,5-2 0 0 0,2-2 0 0 0,-1-1 0 0 0,-1 6 0 0 0,0 0 0 0 0,-3 1 0 0 0,-1-1 0 0 0,0-2 0 0 0,-1-1 0 0 0,0 0 0 0 0,-1-2 0 0 0,1 0 0 0 0,0 5 0 0 0,-1 2 0 0 0,1-1 0 0 0,0-1 0 0 0,0 3 0 0 0,0 1 0 0 0,0-1 0 0 0,0-2 0 0 0,0-3 0 0 0,0-1 0 0 0,0-1 0 0 0,0 0 0 0 0,0-2 0 0 0,5 1 0 0 0,2 0 0 0 0,-1-1 0 0 0,-1 11 0 0 0,-1 4 0 0 0,3-2 0 0 0,1-1 0 0 0,4 1 0 0 0,0 0 0 0 0,-2 2 0 0 0,-3-1 0 0 0,3 2 0 0 0,-1-1 0 0 0,-7 2 0 0 0,-3-2 0 0 0,3 2 0 0 0,2-2 0 0 0,0 2 0 0 0,-1-2 0 0 0,-6 3 0 0 0,-3-3 0 0 0,0-3 0 0 0,2-3 0 0 0,0 1 0 0 0,7 0 0 0 0,-3 3 0 0 0,-1 0 0 0 0,-1-3 0 0 0,1 3 0 0 0,0-1 0 0 0,0-2 0 0 0,0-3 0 0 0,1-2 0 0 0,0-2 0 0 0,0-1 0 0 0,0-1 0 0 0,0-1 0 0 0,0 1 0 0 0,0-1 0 0 0,0 1 0 0 0,5-1 0 0 0,1 1 0 0 0,1 0 0 0 0,-2 0 0 0 0,-1 0 0 0 0,-2 0 0 0 0,-1 0 0 0 0,5 0 0 0 0,0 0 0 0 0,1 0 0 0 0,-3 0 0 0 0,0 0 0 0 0,-2 0 0 0 0,-1 0 0 0 0,-1 0 0 0 0,1 0 0 0 0,-1 0 0 0 0,0 0 0 0 0,-1 0 0 0 0,1 5 0 0 0,-5 7 0 0 0,-2 1 0 0 0,0-1 0 0 0,2-3 0 0 0,1-3 0 0 0,2-2 0 0 0,1-3 0 0 0,0 0 0 0 0,1-1 0 0 0,0-1 0 0 0,0 1 0 0 0,6-1 0 0 0,1 1 0 0 0,-1-1 0 0 0,0 1 0 0 0,-3 0 0 0 0,0 0 0 0 0,-7 5 0 0 0,-3 2 0 0 0,6-1 0 0 0,2 5 0 0 0,2-1 0 0 0,-1-1 0 0 0,0-2 0 0 0,0-3 0 0 0,-1-2 0 0 0,0-1 0 0 0,-1-1 0 0 0,0 0 0 0 0,-5 5 0 0 0,-2 1 0 0 0,0 0 0 0 0,2-1 0 0 0,1-2 0 0 0,2 0 0 0 0,0-2 0 0 0,2-1 0 0 0,1 10 0 0 0,4 4 0 0 0,2-2 0 0 0,0-1 0 0 0,-2 1 0 0 0,-6 4 0 0 0,-4 0 0 0 0,0-4 0 0 0,0-3 0 0 0,2 2 0 0 0,0-1 0 0 0,1 2 0 0 0,2 0 0 0 0,-6 3 0 0 0,-1-1 0 0 0,1-4 0 0 0,1-2 0 0 0,2 2 0 0 0,0-1 0 0 0,2-2 0 0 0,1 3 0 0 0,0 0 0 0 0,0 3 0 0 0,0 0 0 0 0,0-2 0 0 0,1-4 0 0 0,-1-2 0 0 0,0-3 0 0 0,0-1 0 0 0,0-1 0 0 0,0 0 0 0 0,0-1 0 0 0,0 1 0 0 0,5-1 0 0 0,1 1 0 0 0,1 0 0 0 0,-2 0 0 0 0,-2-1 0 0 0,0 1 0 0 0,-2 0 0 0 0,-1 1 0 0 0,1-1 0 0 0,-1 0 0 0 0,0 10 0 0 0,4 3 0 0 0,3 0 0 0 0,-1-2 0 0 0,-1 1 0 0 0,4 5 0 0 0,0-2 0 0 0,-6 3 0 0 0,-5 8 0 0 0,5 0 0 0 0,-5 0 0 0 0,-1-4 0 0 0,0-6 0 0 0,5-6 0 0 0,2 1 0 0 0,1-1 0 0 0,-6-3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672727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b92539d425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b92539d425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39750" y="2832475"/>
            <a:ext cx="0" cy="23109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845250" y="2643475"/>
            <a:ext cx="189000" cy="189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17" name="Google Shape;17;p3"/>
          <p:cNvCxnSpPr/>
          <p:nvPr/>
        </p:nvCxnSpPr>
        <p:spPr>
          <a:xfrm>
            <a:off x="939645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8;p3"/>
          <p:cNvSpPr/>
          <p:nvPr/>
        </p:nvSpPr>
        <p:spPr>
          <a:xfrm flipH="1">
            <a:off x="632556" y="2267403"/>
            <a:ext cx="614400" cy="6144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29" name="Google Shape;29;p5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30;p5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61" name="Google Shape;61;p10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Google Shape;62;p10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HOJE É AONDE</a:t>
            </a:r>
            <a:br>
              <a:rPr lang="en"/>
            </a:b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46"/>
          <p:cNvSpPr txBox="1">
            <a:spLocks noGrp="1"/>
          </p:cNvSpPr>
          <p:nvPr>
            <p:ph type="title"/>
          </p:nvPr>
        </p:nvSpPr>
        <p:spPr>
          <a:xfrm>
            <a:off x="1115616" y="555526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Gestão de Riscos</a:t>
            </a:r>
            <a:endParaRPr/>
          </a:p>
        </p:txBody>
      </p:sp>
      <p:sp>
        <p:nvSpPr>
          <p:cNvPr id="644" name="Google Shape;644;p4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aphicFrame>
        <p:nvGraphicFramePr>
          <p:cNvPr id="645" name="Google Shape;645;p46"/>
          <p:cNvGraphicFramePr/>
          <p:nvPr>
            <p:extLst>
              <p:ext uri="{D42A27DB-BD31-4B8C-83A1-F6EECF244321}">
                <p14:modId xmlns:p14="http://schemas.microsoft.com/office/powerpoint/2010/main" val="1329607018"/>
              </p:ext>
            </p:extLst>
          </p:nvPr>
        </p:nvGraphicFramePr>
        <p:xfrm>
          <a:off x="1259632" y="915566"/>
          <a:ext cx="7247153" cy="3927830"/>
        </p:xfrm>
        <a:graphic>
          <a:graphicData uri="http://schemas.openxmlformats.org/drawingml/2006/table">
            <a:tbl>
              <a:tblPr>
                <a:noFill/>
                <a:tableStyleId>{E71A6B3E-507F-4017-96D8-7895C4FAF287}</a:tableStyleId>
              </a:tblPr>
              <a:tblGrid>
                <a:gridCol w="6984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0050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0050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0050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9926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0174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800503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800503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94522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22951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 b="1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REF</a:t>
                      </a:r>
                      <a:endParaRPr sz="700" b="1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Severidade</a:t>
                      </a:r>
                      <a:endParaRPr sz="700" b="1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Descrição do Risco</a:t>
                      </a:r>
                      <a:endParaRPr sz="700" b="1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 b="1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Probabili-dade</a:t>
                      </a:r>
                      <a:endParaRPr sz="700" b="1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Impacto</a:t>
                      </a:r>
                      <a:endParaRPr sz="700" b="1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Descrição do Impacto</a:t>
                      </a:r>
                      <a:endParaRPr sz="700" b="1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Ação</a:t>
                      </a:r>
                      <a:endParaRPr sz="700" b="1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Responsavel</a:t>
                      </a:r>
                      <a:endParaRPr sz="700" b="1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 b="1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Previsão</a:t>
                      </a:r>
                      <a:endParaRPr sz="700" b="1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938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1</a:t>
                      </a:r>
                      <a:endParaRPr sz="70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6</a:t>
                      </a:r>
                      <a:endParaRPr sz="70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Número</a:t>
                      </a:r>
                      <a:r>
                        <a:rPr lang="pt-BR" sz="700" baseline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 insuficiente de integrantes</a:t>
                      </a:r>
                      <a:endParaRPr lang="pt-BR" sz="70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Baixa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Médio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Atraso no</a:t>
                      </a:r>
                      <a:r>
                        <a:rPr lang="pt-BR" sz="700" baseline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 entrega/</a:t>
                      </a:r>
                    </a:p>
                    <a:p>
                      <a:r>
                        <a:rPr lang="pt-BR" sz="700" baseline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Sobrecarga de integrantes</a:t>
                      </a:r>
                      <a:endParaRPr lang="pt-BR" sz="70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Contratação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Empregador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Inicio</a:t>
                      </a:r>
                      <a:endParaRPr sz="70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81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2</a:t>
                      </a:r>
                      <a:endParaRPr sz="70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4</a:t>
                      </a:r>
                      <a:endParaRPr sz="70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Saída de integrantes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Alta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Médio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Atraso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Aumentar carga horaria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RH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Durante</a:t>
                      </a:r>
                      <a:endParaRPr sz="70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3564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3</a:t>
                      </a:r>
                      <a:endParaRPr sz="70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8</a:t>
                      </a:r>
                      <a:endParaRPr sz="70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Falta de</a:t>
                      </a:r>
                      <a:r>
                        <a:rPr lang="pt-BR" sz="700" baseline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 Verba</a:t>
                      </a:r>
                      <a:endParaRPr lang="pt-BR" sz="70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Médio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Muito</a:t>
                      </a:r>
                      <a:r>
                        <a:rPr lang="pt-BR" sz="700" baseline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 Alto</a:t>
                      </a:r>
                      <a:endParaRPr lang="pt-BR" sz="70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Dificuldade na realização do projeto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Buscar outros investidores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Investidor(es)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Durante</a:t>
                      </a:r>
                      <a:endParaRPr sz="70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81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4</a:t>
                      </a:r>
                      <a:endParaRPr sz="70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7</a:t>
                      </a:r>
                      <a:endParaRPr sz="70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Linguagem</a:t>
                      </a:r>
                      <a:r>
                        <a:rPr lang="pt-BR" sz="700" baseline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 Ineficiente</a:t>
                      </a:r>
                      <a:endParaRPr lang="pt-BR" sz="70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Baixo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Médio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Atraso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Mudar a linguagem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Developers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Inicio/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Durante</a:t>
                      </a:r>
                      <a:endParaRPr sz="70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3564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5</a:t>
                      </a:r>
                      <a:endParaRPr sz="70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7</a:t>
                      </a:r>
                      <a:endParaRPr sz="70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Design de baixa Acessibilidade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Baixo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Alto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Difícil entendimento do usuário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Mudar o Design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Designer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Durante/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Fim</a:t>
                      </a:r>
                      <a:endParaRPr sz="70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3564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6</a:t>
                      </a:r>
                      <a:endParaRPr sz="70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8</a:t>
                      </a:r>
                      <a:endParaRPr sz="70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Não</a:t>
                      </a:r>
                      <a:r>
                        <a:rPr lang="pt-BR" sz="700" baseline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 entendimento do projeto</a:t>
                      </a:r>
                      <a:endParaRPr lang="pt-BR" sz="70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Baixo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Muito Alto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Não resolução</a:t>
                      </a:r>
                      <a:r>
                        <a:rPr lang="pt-BR" sz="700" baseline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 completa do projeto</a:t>
                      </a:r>
                      <a:endParaRPr lang="pt-BR" sz="70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Remodelar</a:t>
                      </a:r>
                      <a:r>
                        <a:rPr lang="pt-BR" sz="700" baseline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 o Projeto</a:t>
                      </a:r>
                      <a:endParaRPr lang="pt-BR" sz="70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Integrantes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Durante/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Fim</a:t>
                      </a:r>
                      <a:endParaRPr sz="70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655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7</a:t>
                      </a:r>
                      <a:endParaRPr sz="70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10</a:t>
                      </a:r>
                      <a:endParaRPr sz="70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Atraso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Médio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Muito Alto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Aumento</a:t>
                      </a:r>
                      <a:r>
                        <a:rPr lang="pt-BR" sz="700" baseline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 de desconfiança com o chefe</a:t>
                      </a:r>
                      <a:endParaRPr lang="pt-BR" sz="70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Pedir mais tempo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Developers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Fim</a:t>
                      </a:r>
                      <a:endParaRPr sz="70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0" y="1059582"/>
            <a:ext cx="91440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Obrigado!</a:t>
            </a:r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47664" y="1948027"/>
            <a:ext cx="6927900" cy="12535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Grupo 9, 1mc:</a:t>
            </a:r>
          </a:p>
          <a:p>
            <a:pPr marL="0" indent="0"/>
            <a:endParaRPr lang="pt-BR" dirty="0"/>
          </a:p>
          <a:p>
            <a:pPr marL="0" indent="0"/>
            <a:r>
              <a:rPr lang="pt-BR" dirty="0"/>
              <a:t>Ewerton Rosendo, Emanuel Victor, Karlos Marques, Wernner Severiano, Renan, Anthony, Edilson, Lucas</a:t>
            </a:r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FIM</a:t>
            </a:r>
            <a:endParaRPr sz="2000" b="1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/>
              <a:t>Sumario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</a:t>
            </a:fld>
            <a:endParaRPr lang="pt-BR"/>
          </a:p>
        </p:txBody>
      </p:sp>
      <p:sp>
        <p:nvSpPr>
          <p:cNvPr id="5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65475" y="894649"/>
            <a:ext cx="5960680" cy="3915611"/>
          </a:xfrm>
        </p:spPr>
        <p:txBody>
          <a:bodyPr/>
          <a:lstStyle/>
          <a:p>
            <a:pPr marL="552450" indent="-514350">
              <a:lnSpc>
                <a:spcPct val="150000"/>
              </a:lnSpc>
              <a:buAutoNum type="arabicPeriod"/>
            </a:pPr>
            <a:r>
              <a:rPr lang="pt-BR" sz="2000" dirty="0"/>
              <a:t>Termo de abertura</a:t>
            </a:r>
            <a:endParaRPr lang="pt-BR" dirty="0"/>
          </a:p>
          <a:p>
            <a:pPr marL="552450" indent="-514350">
              <a:lnSpc>
                <a:spcPct val="150000"/>
              </a:lnSpc>
              <a:buAutoNum type="arabicPeriod"/>
            </a:pPr>
            <a:r>
              <a:rPr lang="pt-BR" sz="2000" dirty="0"/>
              <a:t>EAP</a:t>
            </a:r>
          </a:p>
          <a:p>
            <a:pPr marL="552450" indent="-514350">
              <a:lnSpc>
                <a:spcPct val="150000"/>
              </a:lnSpc>
              <a:buAutoNum type="arabicPeriod"/>
            </a:pPr>
            <a:r>
              <a:rPr lang="pt-BR" sz="2000" dirty="0"/>
              <a:t>Visão Geral do Projeto </a:t>
            </a:r>
          </a:p>
          <a:p>
            <a:pPr marL="552450" indent="-514350">
              <a:lnSpc>
                <a:spcPct val="150000"/>
              </a:lnSpc>
              <a:buAutoNum type="arabicPeriod"/>
            </a:pPr>
            <a:r>
              <a:rPr lang="pt-BR" sz="2000" dirty="0"/>
              <a:t>Recursos </a:t>
            </a:r>
          </a:p>
          <a:p>
            <a:pPr marL="552450" indent="-514350">
              <a:lnSpc>
                <a:spcPct val="150000"/>
              </a:lnSpc>
              <a:buAutoNum type="arabicPeriod"/>
            </a:pPr>
            <a:r>
              <a:rPr lang="pt-BR" sz="2000" dirty="0"/>
              <a:t>Visão Geral do Custo </a:t>
            </a:r>
          </a:p>
          <a:p>
            <a:pPr marL="552450" indent="-514350">
              <a:lnSpc>
                <a:spcPct val="150000"/>
              </a:lnSpc>
              <a:buAutoNum type="arabicPeriod"/>
            </a:pPr>
            <a:r>
              <a:rPr lang="pt-BR" sz="2000" dirty="0"/>
              <a:t>Gerenciamento Das Comunicações</a:t>
            </a:r>
          </a:p>
          <a:p>
            <a:pPr marL="552450" indent="-514350">
              <a:lnSpc>
                <a:spcPct val="150000"/>
              </a:lnSpc>
              <a:buAutoNum type="arabicPeriod"/>
            </a:pPr>
            <a:r>
              <a:rPr lang="pt-BR" sz="2000" dirty="0"/>
              <a:t>Gestão de riscos </a:t>
            </a:r>
          </a:p>
          <a:p>
            <a:pPr marL="3810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30702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3200" b="1"/>
              <a:t>Termo de abertura do projeto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400"/>
              <a:t>Objetivo do Projeto</a:t>
            </a:r>
          </a:p>
          <a:p>
            <a:pPr marL="38100" indent="0">
              <a:buNone/>
            </a:pPr>
            <a:r>
              <a:rPr lang="pt-BR" sz="1400"/>
              <a:t>Ser um meio de disponibilizar informação sobre a maioria dos eventos que estão, ou irão, acontecer na região metropolitana do Recife.</a:t>
            </a:r>
          </a:p>
          <a:p>
            <a:pPr marL="38100" indent="0">
              <a:buNone/>
            </a:pPr>
            <a:endParaRPr lang="pt-BR" sz="1400"/>
          </a:p>
          <a:p>
            <a:r>
              <a:rPr lang="pt-BR" sz="2400"/>
              <a:t>Descrição do Projeto</a:t>
            </a:r>
          </a:p>
          <a:p>
            <a:pPr marL="38100" indent="0">
              <a:buNone/>
            </a:pPr>
            <a:r>
              <a:rPr lang="pt-BR" sz="1400"/>
              <a:t>Um dos meios será o aplicativo que irá concentrar todas as referencias sobre os futuros eventos do Recife, e sobre como participar. O outro meio será um Bot do Twitter, que irá publicar diariamente sobre os eventos existentes no aplicativo, mas sem a necessidade de fazer Download.</a:t>
            </a:r>
          </a:p>
          <a:p>
            <a:pPr marL="38100" indent="0">
              <a:buNone/>
            </a:pPr>
            <a:endParaRPr lang="pt-BR" sz="140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149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</a:t>
            </a:fld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1331640" y="123478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>
                <a:solidFill>
                  <a:schemeClr val="accent1"/>
                </a:solidFill>
                <a:latin typeface="Quicksand" charset="0"/>
              </a:rPr>
              <a:t>EAP</a:t>
            </a:r>
          </a:p>
        </p:txBody>
      </p:sp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2971984026"/>
              </p:ext>
            </p:extLst>
          </p:nvPr>
        </p:nvGraphicFramePr>
        <p:xfrm>
          <a:off x="1043608" y="1275606"/>
          <a:ext cx="7920880" cy="4426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789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/>
              <a:t>Visão Geral do Projeto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5</a:t>
            </a:fld>
            <a:endParaRPr lang="pt-BR"/>
          </a:p>
        </p:txBody>
      </p:sp>
      <p:sp>
        <p:nvSpPr>
          <p:cNvPr id="9" name="Fluxograma: Processo 8">
            <a:extLst>
              <a:ext uri="{FF2B5EF4-FFF2-40B4-BE49-F238E27FC236}">
                <a16:creationId xmlns="" xmlns:a16="http://schemas.microsoft.com/office/drawing/2014/main" id="{1AC6650D-D684-0EB7-3813-D69298852BDB}"/>
              </a:ext>
            </a:extLst>
          </p:cNvPr>
          <p:cNvSpPr/>
          <p:nvPr/>
        </p:nvSpPr>
        <p:spPr>
          <a:xfrm>
            <a:off x="1073989" y="842068"/>
            <a:ext cx="4248508" cy="2102687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Fluxograma: Processo 9">
            <a:extLst>
              <a:ext uri="{FF2B5EF4-FFF2-40B4-BE49-F238E27FC236}">
                <a16:creationId xmlns="" xmlns:a16="http://schemas.microsoft.com/office/drawing/2014/main" id="{BEEF5158-983B-438F-6F62-5DC43CD6A809}"/>
              </a:ext>
            </a:extLst>
          </p:cNvPr>
          <p:cNvSpPr/>
          <p:nvPr/>
        </p:nvSpPr>
        <p:spPr>
          <a:xfrm>
            <a:off x="1073989" y="2998671"/>
            <a:ext cx="4248508" cy="2070338"/>
          </a:xfrm>
          <a:prstGeom prst="flowChartProcess">
            <a:avLst/>
          </a:prstGeom>
          <a:solidFill>
            <a:schemeClr val="tx1"/>
          </a:solidFill>
          <a:ln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="" xmlns:a16="http://schemas.microsoft.com/office/drawing/2014/main" id="{B78731E6-606D-F331-94EB-29CB02A8A2EA}"/>
              </a:ext>
            </a:extLst>
          </p:cNvPr>
          <p:cNvSpPr txBox="1"/>
          <p:nvPr/>
        </p:nvSpPr>
        <p:spPr>
          <a:xfrm>
            <a:off x="6330172" y="545082"/>
            <a:ext cx="239814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err="1">
                <a:solidFill>
                  <a:schemeClr val="bg1"/>
                </a:solidFill>
                <a:latin typeface="Quicksand"/>
              </a:rPr>
              <a:t>Burndown</a:t>
            </a:r>
            <a:r>
              <a:rPr lang="pt-BR" b="1">
                <a:solidFill>
                  <a:schemeClr val="bg1"/>
                </a:solidFill>
                <a:latin typeface="Quicksand"/>
              </a:rPr>
              <a:t> De Trabalho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="" xmlns:a16="http://schemas.microsoft.com/office/drawing/2014/main" id="{D73A9BCA-F965-C6E6-B311-C3DB235A3D8A}"/>
              </a:ext>
            </a:extLst>
          </p:cNvPr>
          <p:cNvSpPr/>
          <p:nvPr/>
        </p:nvSpPr>
        <p:spPr>
          <a:xfrm>
            <a:off x="5991046" y="1154861"/>
            <a:ext cx="2113471" cy="90577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Conector de Seta Reta 16">
            <a:extLst>
              <a:ext uri="{FF2B5EF4-FFF2-40B4-BE49-F238E27FC236}">
                <a16:creationId xmlns="" xmlns:a16="http://schemas.microsoft.com/office/drawing/2014/main" id="{80D0D553-63AF-CFB4-1FF8-4FB3631F1C09}"/>
              </a:ext>
            </a:extLst>
          </p:cNvPr>
          <p:cNvCxnSpPr/>
          <p:nvPr/>
        </p:nvCxnSpPr>
        <p:spPr>
          <a:xfrm>
            <a:off x="5465373" y="844850"/>
            <a:ext cx="0" cy="4302423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="" xmlns:a16="http://schemas.microsoft.com/office/drawing/2014/main" id="{E1907349-EB57-4E74-D0CF-B1A4CC8DC8B4}"/>
              </a:ext>
            </a:extLst>
          </p:cNvPr>
          <p:cNvSpPr/>
          <p:nvPr/>
        </p:nvSpPr>
        <p:spPr>
          <a:xfrm>
            <a:off x="5991046" y="2179248"/>
            <a:ext cx="2534008" cy="905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="" xmlns:a16="http://schemas.microsoft.com/office/drawing/2014/main" id="{E6CC0FA0-BC2F-7FD0-51C2-39E447DAD484}"/>
              </a:ext>
            </a:extLst>
          </p:cNvPr>
          <p:cNvSpPr/>
          <p:nvPr/>
        </p:nvSpPr>
        <p:spPr>
          <a:xfrm>
            <a:off x="5991045" y="3268332"/>
            <a:ext cx="2534008" cy="905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="" xmlns:a16="http://schemas.microsoft.com/office/drawing/2014/main" id="{F8BE4FFC-7A97-5429-4626-E761F8B930DB}"/>
              </a:ext>
            </a:extLst>
          </p:cNvPr>
          <p:cNvSpPr txBox="1"/>
          <p:nvPr/>
        </p:nvSpPr>
        <p:spPr>
          <a:xfrm>
            <a:off x="5896155" y="1124669"/>
            <a:ext cx="2150134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100" b="1">
                <a:solidFill>
                  <a:schemeClr val="tx2">
                    <a:lumMod val="90000"/>
                  </a:schemeClr>
                </a:solidFill>
                <a:latin typeface="Quicksand"/>
              </a:rPr>
              <a:t>% trabalho concluído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="" xmlns:a16="http://schemas.microsoft.com/office/drawing/2014/main" id="{9FBFBFAC-996E-6352-4B7D-B09FDCEED47C}"/>
              </a:ext>
            </a:extLst>
          </p:cNvPr>
          <p:cNvSpPr txBox="1"/>
          <p:nvPr/>
        </p:nvSpPr>
        <p:spPr>
          <a:xfrm>
            <a:off x="5931200" y="2184100"/>
            <a:ext cx="27432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100" b="1">
                <a:solidFill>
                  <a:schemeClr val="bg2">
                    <a:lumMod val="20000"/>
                    <a:lumOff val="80000"/>
                  </a:schemeClr>
                </a:solidFill>
                <a:latin typeface="Quicksand"/>
              </a:rPr>
              <a:t>Trabalho Restante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="" xmlns:a16="http://schemas.microsoft.com/office/drawing/2014/main" id="{CFFCFFC0-47BD-07FA-4B79-5F36E593DBDB}"/>
              </a:ext>
            </a:extLst>
          </p:cNvPr>
          <p:cNvSpPr txBox="1"/>
          <p:nvPr/>
        </p:nvSpPr>
        <p:spPr>
          <a:xfrm>
            <a:off x="5933895" y="3265098"/>
            <a:ext cx="27432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100" b="1">
                <a:solidFill>
                  <a:schemeClr val="bg2">
                    <a:lumMod val="20000"/>
                    <a:lumOff val="80000"/>
                  </a:schemeClr>
                </a:solidFill>
                <a:latin typeface="Quicksand"/>
              </a:rPr>
              <a:t>Trabalho Real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="" xmlns:a16="http://schemas.microsoft.com/office/drawing/2014/main" id="{5F9B9804-E709-3417-D51D-B4D144415F16}"/>
              </a:ext>
            </a:extLst>
          </p:cNvPr>
          <p:cNvSpPr txBox="1"/>
          <p:nvPr/>
        </p:nvSpPr>
        <p:spPr>
          <a:xfrm>
            <a:off x="5936591" y="1456247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800" b="1">
                <a:solidFill>
                  <a:schemeClr val="bg2">
                    <a:lumMod val="20000"/>
                    <a:lumOff val="80000"/>
                  </a:schemeClr>
                </a:solidFill>
                <a:latin typeface="Quicksand"/>
              </a:rPr>
              <a:t>0%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="" xmlns:a16="http://schemas.microsoft.com/office/drawing/2014/main" id="{8DD48BAA-C8D3-43DE-15BD-573BCDC528CD}"/>
              </a:ext>
            </a:extLst>
          </p:cNvPr>
          <p:cNvSpPr txBox="1"/>
          <p:nvPr/>
        </p:nvSpPr>
        <p:spPr>
          <a:xfrm>
            <a:off x="5939287" y="3529282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 b="1">
                <a:solidFill>
                  <a:schemeClr val="bg2">
                    <a:lumMod val="20000"/>
                    <a:lumOff val="80000"/>
                  </a:schemeClr>
                </a:solidFill>
                <a:latin typeface="Quicksand"/>
              </a:rPr>
              <a:t>0 </a:t>
            </a:r>
            <a:r>
              <a:rPr lang="pt-BR" sz="2800" b="1" err="1">
                <a:solidFill>
                  <a:schemeClr val="bg2">
                    <a:lumMod val="20000"/>
                    <a:lumOff val="80000"/>
                  </a:schemeClr>
                </a:solidFill>
                <a:latin typeface="Quicksand"/>
              </a:rPr>
              <a:t>hrs</a:t>
            </a:r>
            <a:endParaRPr lang="pt-BR" sz="2800" b="1">
              <a:solidFill>
                <a:schemeClr val="bg2">
                  <a:lumMod val="20000"/>
                  <a:lumOff val="80000"/>
                </a:schemeClr>
              </a:solidFill>
              <a:latin typeface="Quicksand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="" xmlns:a16="http://schemas.microsoft.com/office/drawing/2014/main" id="{58732009-F0D8-61C0-25D6-2971EEA56F56}"/>
              </a:ext>
            </a:extLst>
          </p:cNvPr>
          <p:cNvSpPr txBox="1"/>
          <p:nvPr/>
        </p:nvSpPr>
        <p:spPr>
          <a:xfrm>
            <a:off x="5941983" y="2432110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 b="1">
                <a:solidFill>
                  <a:schemeClr val="bg2">
                    <a:lumMod val="20000"/>
                    <a:lumOff val="80000"/>
                  </a:schemeClr>
                </a:solidFill>
                <a:latin typeface="Quicksand"/>
              </a:rPr>
              <a:t>432 </a:t>
            </a:r>
            <a:r>
              <a:rPr lang="pt-BR" sz="2800" b="1" err="1">
                <a:solidFill>
                  <a:schemeClr val="bg2">
                    <a:lumMod val="20000"/>
                    <a:lumOff val="80000"/>
                  </a:schemeClr>
                </a:solidFill>
                <a:latin typeface="Quicksand"/>
              </a:rPr>
              <a:t>hrs</a:t>
            </a:r>
            <a:endParaRPr lang="pt-BR" sz="2800" b="1">
              <a:solidFill>
                <a:schemeClr val="bg2">
                  <a:lumMod val="20000"/>
                  <a:lumOff val="80000"/>
                </a:schemeClr>
              </a:solidFill>
              <a:latin typeface="Quicksand"/>
            </a:endParaRPr>
          </a:p>
        </p:txBody>
      </p:sp>
      <p:cxnSp>
        <p:nvCxnSpPr>
          <p:cNvPr id="27" name="Conector de Seta Reta 26">
            <a:extLst>
              <a:ext uri="{FF2B5EF4-FFF2-40B4-BE49-F238E27FC236}">
                <a16:creationId xmlns="" xmlns:a16="http://schemas.microsoft.com/office/drawing/2014/main" id="{C592CEBD-CB21-247F-362C-5EC44A85EBBE}"/>
              </a:ext>
            </a:extLst>
          </p:cNvPr>
          <p:cNvCxnSpPr/>
          <p:nvPr/>
        </p:nvCxnSpPr>
        <p:spPr>
          <a:xfrm>
            <a:off x="1494529" y="1014682"/>
            <a:ext cx="3774054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="" xmlns:a16="http://schemas.microsoft.com/office/drawing/2014/main" id="{23B82962-E318-CDD9-4141-9444515EE2BD}"/>
              </a:ext>
            </a:extLst>
          </p:cNvPr>
          <p:cNvCxnSpPr>
            <a:cxnSpLocks/>
          </p:cNvCxnSpPr>
          <p:nvPr/>
        </p:nvCxnSpPr>
        <p:spPr>
          <a:xfrm>
            <a:off x="1516095" y="1154861"/>
            <a:ext cx="3774054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="" xmlns:a16="http://schemas.microsoft.com/office/drawing/2014/main" id="{DAEE2104-2A97-F956-E138-EB9209AEBED8}"/>
              </a:ext>
            </a:extLst>
          </p:cNvPr>
          <p:cNvCxnSpPr>
            <a:cxnSpLocks/>
          </p:cNvCxnSpPr>
          <p:nvPr/>
        </p:nvCxnSpPr>
        <p:spPr>
          <a:xfrm>
            <a:off x="1494529" y="1316606"/>
            <a:ext cx="3774054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="" xmlns:a16="http://schemas.microsoft.com/office/drawing/2014/main" id="{66D916AA-DD46-688B-868D-3E5C5FDEA374}"/>
              </a:ext>
            </a:extLst>
          </p:cNvPr>
          <p:cNvCxnSpPr>
            <a:cxnSpLocks/>
          </p:cNvCxnSpPr>
          <p:nvPr/>
        </p:nvCxnSpPr>
        <p:spPr>
          <a:xfrm>
            <a:off x="1494528" y="1456785"/>
            <a:ext cx="3774054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="" xmlns:a16="http://schemas.microsoft.com/office/drawing/2014/main" id="{F1E3F352-CF01-3CE3-19A8-2D2AA2A19799}"/>
              </a:ext>
            </a:extLst>
          </p:cNvPr>
          <p:cNvCxnSpPr>
            <a:cxnSpLocks/>
          </p:cNvCxnSpPr>
          <p:nvPr/>
        </p:nvCxnSpPr>
        <p:spPr>
          <a:xfrm>
            <a:off x="1494528" y="1607747"/>
            <a:ext cx="3774054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="" xmlns:a16="http://schemas.microsoft.com/office/drawing/2014/main" id="{51E142F3-DC4C-2497-353A-4ECFB999A2D7}"/>
              </a:ext>
            </a:extLst>
          </p:cNvPr>
          <p:cNvCxnSpPr>
            <a:cxnSpLocks/>
          </p:cNvCxnSpPr>
          <p:nvPr/>
        </p:nvCxnSpPr>
        <p:spPr>
          <a:xfrm>
            <a:off x="1494529" y="1769493"/>
            <a:ext cx="3774054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="" xmlns:a16="http://schemas.microsoft.com/office/drawing/2014/main" id="{6FF253AF-4DE7-74AA-DD9E-29F64B577BCB}"/>
              </a:ext>
            </a:extLst>
          </p:cNvPr>
          <p:cNvCxnSpPr>
            <a:cxnSpLocks/>
          </p:cNvCxnSpPr>
          <p:nvPr/>
        </p:nvCxnSpPr>
        <p:spPr>
          <a:xfrm>
            <a:off x="1494529" y="1920455"/>
            <a:ext cx="3774054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="" xmlns:a16="http://schemas.microsoft.com/office/drawing/2014/main" id="{199FA862-4DC8-DA63-9A92-BA5D79C93654}"/>
              </a:ext>
            </a:extLst>
          </p:cNvPr>
          <p:cNvSpPr txBox="1"/>
          <p:nvPr/>
        </p:nvSpPr>
        <p:spPr>
          <a:xfrm>
            <a:off x="1033013" y="1006057"/>
            <a:ext cx="791474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900">
                <a:solidFill>
                  <a:schemeClr val="bg1"/>
                </a:solidFill>
                <a:latin typeface="Quicksand"/>
              </a:rPr>
              <a:t>450 </a:t>
            </a:r>
            <a:r>
              <a:rPr lang="pt-BR" sz="900" err="1">
                <a:solidFill>
                  <a:schemeClr val="bg1"/>
                </a:solidFill>
                <a:latin typeface="Quicksand"/>
              </a:rPr>
              <a:t>hrs</a:t>
            </a:r>
            <a:endParaRPr lang="pt-BR" sz="900">
              <a:solidFill>
                <a:schemeClr val="bg1"/>
              </a:solidFill>
              <a:latin typeface="Quicksand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="" xmlns:a16="http://schemas.microsoft.com/office/drawing/2014/main" id="{0CF5EA7C-1BD8-D8D5-8ACD-D64DAA145224}"/>
              </a:ext>
            </a:extLst>
          </p:cNvPr>
          <p:cNvSpPr txBox="1"/>
          <p:nvPr/>
        </p:nvSpPr>
        <p:spPr>
          <a:xfrm>
            <a:off x="1033012" y="865877"/>
            <a:ext cx="2743200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900">
                <a:solidFill>
                  <a:schemeClr val="bg1"/>
                </a:solidFill>
                <a:latin typeface="Quicksand"/>
              </a:rPr>
              <a:t>400 </a:t>
            </a:r>
            <a:r>
              <a:rPr lang="pt-BR" sz="900" err="1">
                <a:solidFill>
                  <a:schemeClr val="bg1"/>
                </a:solidFill>
                <a:latin typeface="Quicksand"/>
              </a:rPr>
              <a:t>hrs</a:t>
            </a:r>
            <a:endParaRPr lang="pt-BR" sz="900">
              <a:solidFill>
                <a:schemeClr val="bg1"/>
              </a:solidFill>
              <a:latin typeface="Quicksand"/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="" xmlns:a16="http://schemas.microsoft.com/office/drawing/2014/main" id="{15DFBD49-F0D4-E282-1E6A-7B97BFB8C8D8}"/>
              </a:ext>
            </a:extLst>
          </p:cNvPr>
          <p:cNvSpPr txBox="1"/>
          <p:nvPr/>
        </p:nvSpPr>
        <p:spPr>
          <a:xfrm>
            <a:off x="1033012" y="1480508"/>
            <a:ext cx="2743200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900">
                <a:solidFill>
                  <a:schemeClr val="bg1"/>
                </a:solidFill>
                <a:latin typeface="Quicksand"/>
              </a:rPr>
              <a:t>200 </a:t>
            </a:r>
            <a:r>
              <a:rPr lang="pt-BR" sz="900" err="1">
                <a:solidFill>
                  <a:schemeClr val="bg1"/>
                </a:solidFill>
                <a:latin typeface="Quicksand"/>
              </a:rPr>
              <a:t>hrs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="" xmlns:a16="http://schemas.microsoft.com/office/drawing/2014/main" id="{4C5D2990-94FF-4D92-D451-C1345C49B9E1}"/>
              </a:ext>
            </a:extLst>
          </p:cNvPr>
          <p:cNvSpPr txBox="1"/>
          <p:nvPr/>
        </p:nvSpPr>
        <p:spPr>
          <a:xfrm>
            <a:off x="1033013" y="1318764"/>
            <a:ext cx="2743200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900">
                <a:solidFill>
                  <a:schemeClr val="bg1"/>
                </a:solidFill>
                <a:latin typeface="Quicksand"/>
              </a:rPr>
              <a:t>300 </a:t>
            </a:r>
            <a:r>
              <a:rPr lang="pt-BR" sz="900" err="1">
                <a:solidFill>
                  <a:schemeClr val="bg1"/>
                </a:solidFill>
                <a:latin typeface="Quicksand"/>
              </a:rPr>
              <a:t>hrs</a:t>
            </a:r>
            <a:endParaRPr lang="pt-BR" sz="900">
              <a:solidFill>
                <a:schemeClr val="bg1"/>
              </a:solidFill>
              <a:latin typeface="Quicksand"/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="" xmlns:a16="http://schemas.microsoft.com/office/drawing/2014/main" id="{A6CADA2E-B824-860D-AC9B-501C320EEEC1}"/>
              </a:ext>
            </a:extLst>
          </p:cNvPr>
          <p:cNvSpPr txBox="1"/>
          <p:nvPr/>
        </p:nvSpPr>
        <p:spPr>
          <a:xfrm>
            <a:off x="1033013" y="1167801"/>
            <a:ext cx="2743200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900">
                <a:solidFill>
                  <a:schemeClr val="bg1"/>
                </a:solidFill>
                <a:latin typeface="Quicksand"/>
              </a:rPr>
              <a:t>350 </a:t>
            </a:r>
            <a:r>
              <a:rPr lang="pt-BR" sz="900" err="1">
                <a:solidFill>
                  <a:schemeClr val="bg1"/>
                </a:solidFill>
                <a:latin typeface="Quicksand"/>
              </a:rPr>
              <a:t>hrs</a:t>
            </a:r>
            <a:endParaRPr lang="pt-BR" sz="900">
              <a:solidFill>
                <a:schemeClr val="bg1"/>
              </a:solidFill>
              <a:latin typeface="Quicksand"/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="" xmlns:a16="http://schemas.microsoft.com/office/drawing/2014/main" id="{3B476AA7-2078-94B2-9443-608CAE5AA4A1}"/>
              </a:ext>
            </a:extLst>
          </p:cNvPr>
          <p:cNvSpPr txBox="1"/>
          <p:nvPr/>
        </p:nvSpPr>
        <p:spPr>
          <a:xfrm>
            <a:off x="1130061" y="1922613"/>
            <a:ext cx="2743200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900">
                <a:solidFill>
                  <a:schemeClr val="bg1"/>
                </a:solidFill>
                <a:latin typeface="Quicksand"/>
              </a:rPr>
              <a:t>0 </a:t>
            </a:r>
            <a:r>
              <a:rPr lang="pt-BR" sz="900" err="1">
                <a:solidFill>
                  <a:schemeClr val="bg1"/>
                </a:solidFill>
                <a:latin typeface="Quicksand"/>
              </a:rPr>
              <a:t>hrs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="" xmlns:a16="http://schemas.microsoft.com/office/drawing/2014/main" id="{25CA2014-770E-156E-AFCC-070FA2832C26}"/>
              </a:ext>
            </a:extLst>
          </p:cNvPr>
          <p:cNvSpPr txBox="1"/>
          <p:nvPr/>
        </p:nvSpPr>
        <p:spPr>
          <a:xfrm>
            <a:off x="1033013" y="1631471"/>
            <a:ext cx="2743200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900">
                <a:solidFill>
                  <a:schemeClr val="bg1"/>
                </a:solidFill>
                <a:latin typeface="Quicksand"/>
              </a:rPr>
              <a:t>100 </a:t>
            </a:r>
            <a:r>
              <a:rPr lang="pt-BR" sz="900" err="1">
                <a:solidFill>
                  <a:schemeClr val="bg1"/>
                </a:solidFill>
                <a:latin typeface="Quicksand"/>
              </a:rPr>
              <a:t>hrs</a:t>
            </a:r>
            <a:endParaRPr lang="pt-BR" sz="900">
              <a:solidFill>
                <a:schemeClr val="bg1"/>
              </a:solidFill>
              <a:latin typeface="Quicksand"/>
            </a:endParaRPr>
          </a:p>
        </p:txBody>
      </p:sp>
      <p:sp>
        <p:nvSpPr>
          <p:cNvPr id="42" name="CaixaDeTexto 41">
            <a:extLst>
              <a:ext uri="{FF2B5EF4-FFF2-40B4-BE49-F238E27FC236}">
                <a16:creationId xmlns="" xmlns:a16="http://schemas.microsoft.com/office/drawing/2014/main" id="{739C6DE9-309C-DF6C-C105-38F0D6387EF7}"/>
              </a:ext>
            </a:extLst>
          </p:cNvPr>
          <p:cNvSpPr txBox="1"/>
          <p:nvPr/>
        </p:nvSpPr>
        <p:spPr>
          <a:xfrm>
            <a:off x="1076145" y="1771651"/>
            <a:ext cx="2743200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900">
                <a:solidFill>
                  <a:schemeClr val="bg1"/>
                </a:solidFill>
                <a:latin typeface="Quicksand"/>
              </a:rPr>
              <a:t>50 </a:t>
            </a:r>
            <a:r>
              <a:rPr lang="pt-BR" sz="900" err="1">
                <a:solidFill>
                  <a:schemeClr val="bg1"/>
                </a:solidFill>
                <a:latin typeface="Quicksand"/>
              </a:rPr>
              <a:t>hrs</a:t>
            </a:r>
            <a:endParaRPr lang="pt-BR" sz="900">
              <a:solidFill>
                <a:schemeClr val="bg1"/>
              </a:solidFill>
              <a:latin typeface="Quicksand"/>
            </a:endParaRPr>
          </a:p>
        </p:txBody>
      </p:sp>
      <p:cxnSp>
        <p:nvCxnSpPr>
          <p:cNvPr id="43" name="Conector de Seta Reta 42">
            <a:extLst>
              <a:ext uri="{FF2B5EF4-FFF2-40B4-BE49-F238E27FC236}">
                <a16:creationId xmlns="" xmlns:a16="http://schemas.microsoft.com/office/drawing/2014/main" id="{04279F1D-64A7-521A-482D-A65784C58ABE}"/>
              </a:ext>
            </a:extLst>
          </p:cNvPr>
          <p:cNvCxnSpPr>
            <a:cxnSpLocks/>
          </p:cNvCxnSpPr>
          <p:nvPr/>
        </p:nvCxnSpPr>
        <p:spPr>
          <a:xfrm>
            <a:off x="1494529" y="2060634"/>
            <a:ext cx="3774054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="" xmlns:a16="http://schemas.microsoft.com/office/drawing/2014/main" id="{623B0E2E-F43B-08E3-C975-EA0B22F67E7B}"/>
              </a:ext>
            </a:extLst>
          </p:cNvPr>
          <p:cNvSpPr txBox="1"/>
          <p:nvPr/>
        </p:nvSpPr>
        <p:spPr>
          <a:xfrm rot="16200000">
            <a:off x="262027" y="1248674"/>
            <a:ext cx="27432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1000">
                <a:solidFill>
                  <a:schemeClr val="bg1"/>
                </a:solidFill>
                <a:latin typeface="Quicksand"/>
              </a:rPr>
              <a:t>18/04/22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="" xmlns:a16="http://schemas.microsoft.com/office/drawing/2014/main" id="{E6D307EA-9208-C8C1-5614-6BEFBADF169D}"/>
              </a:ext>
            </a:extLst>
          </p:cNvPr>
          <p:cNvSpPr txBox="1"/>
          <p:nvPr/>
        </p:nvSpPr>
        <p:spPr>
          <a:xfrm rot="16200000">
            <a:off x="1361895" y="1248673"/>
            <a:ext cx="27432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1000">
                <a:solidFill>
                  <a:schemeClr val="bg1"/>
                </a:solidFill>
                <a:latin typeface="Quicksand"/>
              </a:rPr>
              <a:t>18/06/22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="" xmlns:a16="http://schemas.microsoft.com/office/drawing/2014/main" id="{722DE3A2-6052-4463-599A-9E8FB6C7BDAC}"/>
              </a:ext>
            </a:extLst>
          </p:cNvPr>
          <p:cNvSpPr txBox="1"/>
          <p:nvPr/>
        </p:nvSpPr>
        <p:spPr>
          <a:xfrm rot="16200000">
            <a:off x="510037" y="1281022"/>
            <a:ext cx="27432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1000">
                <a:solidFill>
                  <a:schemeClr val="bg1"/>
                </a:solidFill>
                <a:latin typeface="Quicksand"/>
              </a:rPr>
              <a:t>27/04/22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="" xmlns:a16="http://schemas.microsoft.com/office/drawing/2014/main" id="{6070A8FB-8D75-8B9E-1339-6B386031208F}"/>
              </a:ext>
            </a:extLst>
          </p:cNvPr>
          <p:cNvSpPr txBox="1"/>
          <p:nvPr/>
        </p:nvSpPr>
        <p:spPr>
          <a:xfrm rot="16200000">
            <a:off x="952140" y="1281021"/>
            <a:ext cx="27432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1000">
                <a:solidFill>
                  <a:schemeClr val="bg1"/>
                </a:solidFill>
                <a:latin typeface="Quicksand"/>
              </a:rPr>
              <a:t>28/05/22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="" xmlns:a16="http://schemas.microsoft.com/office/drawing/2014/main" id="{585903AD-F332-E986-959D-54764051D6A4}"/>
              </a:ext>
            </a:extLst>
          </p:cNvPr>
          <p:cNvSpPr txBox="1"/>
          <p:nvPr/>
        </p:nvSpPr>
        <p:spPr>
          <a:xfrm rot="-5400000">
            <a:off x="736479" y="1248672"/>
            <a:ext cx="27432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1000">
                <a:solidFill>
                  <a:schemeClr val="bg1"/>
                </a:solidFill>
                <a:latin typeface="Quicksand"/>
              </a:rPr>
              <a:t>12/05/22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="" xmlns:a16="http://schemas.microsoft.com/office/drawing/2014/main" id="{B731B86E-4821-A78F-5B79-736D263D2D27}"/>
              </a:ext>
            </a:extLst>
          </p:cNvPr>
          <p:cNvSpPr txBox="1"/>
          <p:nvPr/>
        </p:nvSpPr>
        <p:spPr>
          <a:xfrm rot="16200000">
            <a:off x="1577556" y="1281022"/>
            <a:ext cx="27432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1000">
                <a:solidFill>
                  <a:schemeClr val="bg1"/>
                </a:solidFill>
                <a:latin typeface="Quicksand"/>
              </a:rPr>
              <a:t>30/07/22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="" xmlns:a16="http://schemas.microsoft.com/office/drawing/2014/main" id="{905439DC-3FD2-DC5A-CF3F-A33EE4C84B4B}"/>
              </a:ext>
            </a:extLst>
          </p:cNvPr>
          <p:cNvSpPr txBox="1"/>
          <p:nvPr/>
        </p:nvSpPr>
        <p:spPr>
          <a:xfrm rot="16200000">
            <a:off x="1760867" y="1281022"/>
            <a:ext cx="27432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1000">
                <a:solidFill>
                  <a:schemeClr val="bg1"/>
                </a:solidFill>
                <a:latin typeface="Quicksand"/>
              </a:rPr>
              <a:t>04/07/22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="" xmlns:a16="http://schemas.microsoft.com/office/drawing/2014/main" id="{75FBF643-8A36-CF26-749F-4A7479F99AE1}"/>
              </a:ext>
            </a:extLst>
          </p:cNvPr>
          <p:cNvSpPr txBox="1"/>
          <p:nvPr/>
        </p:nvSpPr>
        <p:spPr>
          <a:xfrm rot="16200000">
            <a:off x="1157017" y="1281022"/>
            <a:ext cx="27432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1000">
                <a:solidFill>
                  <a:schemeClr val="bg1"/>
                </a:solidFill>
                <a:latin typeface="Quicksand"/>
              </a:rPr>
              <a:t>06/06/22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="" xmlns:a16="http://schemas.microsoft.com/office/drawing/2014/main" id="{9D9D8788-48E6-59C7-E250-27C7F59B17BD}"/>
              </a:ext>
            </a:extLst>
          </p:cNvPr>
          <p:cNvSpPr txBox="1"/>
          <p:nvPr/>
        </p:nvSpPr>
        <p:spPr>
          <a:xfrm rot="16200000">
            <a:off x="1976528" y="1248673"/>
            <a:ext cx="27432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1000">
                <a:solidFill>
                  <a:schemeClr val="bg1"/>
                </a:solidFill>
                <a:latin typeface="Quicksand"/>
              </a:rPr>
              <a:t>13/07/22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="" xmlns:a16="http://schemas.microsoft.com/office/drawing/2014/main" id="{0DD949B9-FA46-9E17-C2E1-E16E711AC69A}"/>
              </a:ext>
            </a:extLst>
          </p:cNvPr>
          <p:cNvSpPr txBox="1"/>
          <p:nvPr/>
        </p:nvSpPr>
        <p:spPr>
          <a:xfrm rot="-5400000">
            <a:off x="2192187" y="1248673"/>
            <a:ext cx="27432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1000">
                <a:solidFill>
                  <a:schemeClr val="bg1"/>
                </a:solidFill>
                <a:latin typeface="Quicksand"/>
              </a:rPr>
              <a:t>19/07/22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="" xmlns:a16="http://schemas.microsoft.com/office/drawing/2014/main" id="{8793214B-CA81-FAB7-23EC-A0FA019519BD}"/>
              </a:ext>
            </a:extLst>
          </p:cNvPr>
          <p:cNvSpPr txBox="1"/>
          <p:nvPr/>
        </p:nvSpPr>
        <p:spPr>
          <a:xfrm rot="16200000">
            <a:off x="2397065" y="1270239"/>
            <a:ext cx="27432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1000">
                <a:solidFill>
                  <a:schemeClr val="bg1"/>
                </a:solidFill>
                <a:latin typeface="Quicksand"/>
              </a:rPr>
              <a:t>27/87/22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="" xmlns:a16="http://schemas.microsoft.com/office/drawing/2014/main" id="{7A1FA20F-D097-ED32-F039-109657532823}"/>
              </a:ext>
            </a:extLst>
          </p:cNvPr>
          <p:cNvSpPr txBox="1"/>
          <p:nvPr/>
        </p:nvSpPr>
        <p:spPr>
          <a:xfrm rot="-5400000">
            <a:off x="2623508" y="1281022"/>
            <a:ext cx="27432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1000">
                <a:solidFill>
                  <a:schemeClr val="bg1"/>
                </a:solidFill>
                <a:latin typeface="Quicksand"/>
              </a:rPr>
              <a:t>03/08/22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="" xmlns:a16="http://schemas.microsoft.com/office/drawing/2014/main" id="{2D6658B9-388C-F988-7E19-0361CD42EDC6}"/>
              </a:ext>
            </a:extLst>
          </p:cNvPr>
          <p:cNvSpPr txBox="1"/>
          <p:nvPr/>
        </p:nvSpPr>
        <p:spPr>
          <a:xfrm rot="-5400000">
            <a:off x="2806819" y="1248673"/>
            <a:ext cx="27432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1000">
                <a:solidFill>
                  <a:schemeClr val="bg1"/>
                </a:solidFill>
                <a:latin typeface="Quicksand"/>
              </a:rPr>
              <a:t>14/08/22</a:t>
            </a:r>
            <a:endParaRPr lang="pt-BR"/>
          </a:p>
        </p:txBody>
      </p:sp>
      <p:sp>
        <p:nvSpPr>
          <p:cNvPr id="60" name="CaixaDeTexto 59">
            <a:extLst>
              <a:ext uri="{FF2B5EF4-FFF2-40B4-BE49-F238E27FC236}">
                <a16:creationId xmlns="" xmlns:a16="http://schemas.microsoft.com/office/drawing/2014/main" id="{0E280A60-D406-75E1-32A7-B2F8032C63E4}"/>
              </a:ext>
            </a:extLst>
          </p:cNvPr>
          <p:cNvSpPr txBox="1"/>
          <p:nvPr/>
        </p:nvSpPr>
        <p:spPr>
          <a:xfrm rot="-5400000">
            <a:off x="3011697" y="1248673"/>
            <a:ext cx="27432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1000">
                <a:solidFill>
                  <a:schemeClr val="bg1"/>
                </a:solidFill>
                <a:latin typeface="Quicksand"/>
              </a:rPr>
              <a:t>18/09/22</a:t>
            </a:r>
          </a:p>
        </p:txBody>
      </p:sp>
      <p:cxnSp>
        <p:nvCxnSpPr>
          <p:cNvPr id="63" name="Conector de Seta Reta 62">
            <a:extLst>
              <a:ext uri="{FF2B5EF4-FFF2-40B4-BE49-F238E27FC236}">
                <a16:creationId xmlns="" xmlns:a16="http://schemas.microsoft.com/office/drawing/2014/main" id="{162C2463-5521-DB2B-A238-78FE9F519C47}"/>
              </a:ext>
            </a:extLst>
          </p:cNvPr>
          <p:cNvCxnSpPr>
            <a:cxnSpLocks/>
          </p:cNvCxnSpPr>
          <p:nvPr/>
        </p:nvCxnSpPr>
        <p:spPr>
          <a:xfrm>
            <a:off x="1516094" y="1230341"/>
            <a:ext cx="3774054" cy="0"/>
          </a:xfrm>
          <a:prstGeom prst="straightConnector1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0" name="CaixaDeTexto 69">
            <a:extLst>
              <a:ext uri="{FF2B5EF4-FFF2-40B4-BE49-F238E27FC236}">
                <a16:creationId xmlns="" xmlns:a16="http://schemas.microsoft.com/office/drawing/2014/main" id="{A03ADE9D-28BB-2FFD-D135-26718863883E}"/>
              </a:ext>
            </a:extLst>
          </p:cNvPr>
          <p:cNvSpPr txBox="1"/>
          <p:nvPr/>
        </p:nvSpPr>
        <p:spPr>
          <a:xfrm rot="-5400000">
            <a:off x="3195008" y="1270239"/>
            <a:ext cx="27432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1000">
                <a:solidFill>
                  <a:schemeClr val="bg1"/>
                </a:solidFill>
                <a:latin typeface="Quicksand"/>
              </a:rPr>
              <a:t>26/09/22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="" xmlns:a16="http://schemas.microsoft.com/office/drawing/2014/main" id="{5E7D7D79-6278-8761-3FA3-A11483034017}"/>
              </a:ext>
            </a:extLst>
          </p:cNvPr>
          <p:cNvSpPr txBox="1"/>
          <p:nvPr/>
        </p:nvSpPr>
        <p:spPr>
          <a:xfrm rot="-5400000">
            <a:off x="3389102" y="1248673"/>
            <a:ext cx="27432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1000">
                <a:solidFill>
                  <a:schemeClr val="bg1"/>
                </a:solidFill>
                <a:latin typeface="Quicksand"/>
              </a:rPr>
              <a:t>04/10/22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="" xmlns:a16="http://schemas.microsoft.com/office/drawing/2014/main" id="{A8C33922-BA4F-55DA-6C91-A5692BDDAD08}"/>
              </a:ext>
            </a:extLst>
          </p:cNvPr>
          <p:cNvSpPr txBox="1"/>
          <p:nvPr/>
        </p:nvSpPr>
        <p:spPr>
          <a:xfrm rot="16200000">
            <a:off x="3572414" y="1248672"/>
            <a:ext cx="27432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1000">
                <a:solidFill>
                  <a:schemeClr val="bg1"/>
                </a:solidFill>
                <a:latin typeface="Quicksand"/>
              </a:rPr>
              <a:t>28/10/22</a:t>
            </a:r>
          </a:p>
        </p:txBody>
      </p:sp>
      <p:cxnSp>
        <p:nvCxnSpPr>
          <p:cNvPr id="73" name="Conector de Seta Reta 72">
            <a:extLst>
              <a:ext uri="{FF2B5EF4-FFF2-40B4-BE49-F238E27FC236}">
                <a16:creationId xmlns="" xmlns:a16="http://schemas.microsoft.com/office/drawing/2014/main" id="{BFB46AED-FF8E-03E6-44CB-3459FD086C13}"/>
              </a:ext>
            </a:extLst>
          </p:cNvPr>
          <p:cNvCxnSpPr/>
          <p:nvPr/>
        </p:nvCxnSpPr>
        <p:spPr>
          <a:xfrm>
            <a:off x="1521485" y="2734573"/>
            <a:ext cx="323490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>
            <a:extLst>
              <a:ext uri="{FF2B5EF4-FFF2-40B4-BE49-F238E27FC236}">
                <a16:creationId xmlns="" xmlns:a16="http://schemas.microsoft.com/office/drawing/2014/main" id="{E27CEC8D-790E-9EE3-7757-98D23758842D}"/>
              </a:ext>
            </a:extLst>
          </p:cNvPr>
          <p:cNvCxnSpPr>
            <a:cxnSpLocks/>
          </p:cNvCxnSpPr>
          <p:nvPr/>
        </p:nvCxnSpPr>
        <p:spPr>
          <a:xfrm>
            <a:off x="1521485" y="2896318"/>
            <a:ext cx="323490" cy="0"/>
          </a:xfrm>
          <a:prstGeom prst="straightConnector1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74">
            <a:extLst>
              <a:ext uri="{FF2B5EF4-FFF2-40B4-BE49-F238E27FC236}">
                <a16:creationId xmlns="" xmlns:a16="http://schemas.microsoft.com/office/drawing/2014/main" id="{89C7CC42-EF02-5839-B752-208CA10FEA5F}"/>
              </a:ext>
            </a:extLst>
          </p:cNvPr>
          <p:cNvCxnSpPr>
            <a:cxnSpLocks/>
          </p:cNvCxnSpPr>
          <p:nvPr/>
        </p:nvCxnSpPr>
        <p:spPr>
          <a:xfrm>
            <a:off x="1521485" y="2820837"/>
            <a:ext cx="323490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aixaDeTexto 75">
            <a:extLst>
              <a:ext uri="{FF2B5EF4-FFF2-40B4-BE49-F238E27FC236}">
                <a16:creationId xmlns="" xmlns:a16="http://schemas.microsoft.com/office/drawing/2014/main" id="{3E552B0F-EB78-059F-8D42-9ACC2C1925A8}"/>
              </a:ext>
            </a:extLst>
          </p:cNvPr>
          <p:cNvSpPr txBox="1"/>
          <p:nvPr/>
        </p:nvSpPr>
        <p:spPr>
          <a:xfrm>
            <a:off x="1755476" y="2623508"/>
            <a:ext cx="2743200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700" dirty="0">
                <a:solidFill>
                  <a:schemeClr val="bg1"/>
                </a:solidFill>
                <a:latin typeface="Quicksand"/>
              </a:rPr>
              <a:t>Trabalho</a:t>
            </a:r>
            <a:r>
              <a:rPr lang="pt-BR" sz="800" dirty="0">
                <a:solidFill>
                  <a:schemeClr val="bg1"/>
                </a:solidFill>
                <a:latin typeface="Quicksand"/>
              </a:rPr>
              <a:t> Acumulado Restante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="" xmlns:a16="http://schemas.microsoft.com/office/drawing/2014/main" id="{7F5066FF-E896-0110-D339-7BF176548B4F}"/>
              </a:ext>
            </a:extLst>
          </p:cNvPr>
          <p:cNvSpPr txBox="1"/>
          <p:nvPr/>
        </p:nvSpPr>
        <p:spPr>
          <a:xfrm>
            <a:off x="1755476" y="2709772"/>
            <a:ext cx="2743200" cy="200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700">
                <a:solidFill>
                  <a:schemeClr val="bg1"/>
                </a:solidFill>
                <a:latin typeface="Quicksand"/>
              </a:rPr>
              <a:t>Trabalho Real Acumulado Restante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="" xmlns:a16="http://schemas.microsoft.com/office/drawing/2014/main" id="{0FA6D036-5711-A6EE-4007-DE2A3F9F1BDB}"/>
              </a:ext>
            </a:extLst>
          </p:cNvPr>
          <p:cNvSpPr txBox="1"/>
          <p:nvPr/>
        </p:nvSpPr>
        <p:spPr>
          <a:xfrm>
            <a:off x="1766259" y="2785253"/>
            <a:ext cx="2743200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700" dirty="0">
                <a:solidFill>
                  <a:schemeClr val="bg1"/>
                </a:solidFill>
                <a:latin typeface="Quicksand"/>
              </a:rPr>
              <a:t>Trabalho</a:t>
            </a:r>
            <a:r>
              <a:rPr lang="pt-BR" sz="800" dirty="0">
                <a:solidFill>
                  <a:schemeClr val="bg1"/>
                </a:solidFill>
                <a:latin typeface="Quicksand"/>
              </a:rPr>
              <a:t> Acumulado Restante De L Base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3" name="Tinta 82">
                <a:extLst>
                  <a:ext uri="{FF2B5EF4-FFF2-40B4-BE49-F238E27FC236}">
                    <a16:creationId xmlns="" xmlns:a16="http://schemas.microsoft.com/office/drawing/2014/main" id="{F9AABBDF-FA63-F464-A8AB-A8AB2D1A1D8F}"/>
                  </a:ext>
                </a:extLst>
              </p14:cNvPr>
              <p14:cNvContentPartPr/>
              <p14:nvPr/>
            </p14:nvContentPartPr>
            <p14:xfrm>
              <a:off x="1531188" y="1240047"/>
              <a:ext cx="3514725" cy="819150"/>
            </p14:xfrm>
          </p:contentPart>
        </mc:Choice>
        <mc:Fallback xmlns="">
          <p:pic>
            <p:nvPicPr>
              <p:cNvPr id="83" name="Tinta 82">
                <a:extLst>
                  <a:ext uri="{FF2B5EF4-FFF2-40B4-BE49-F238E27FC236}">
                    <a16:creationId xmlns:a16="http://schemas.microsoft.com/office/drawing/2014/main" id="{F9AABBDF-FA63-F464-A8AB-A8AB2D1A1D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13173" y="1222012"/>
                <a:ext cx="3550395" cy="854859"/>
              </a:xfrm>
              <a:prstGeom prst="rect">
                <a:avLst/>
              </a:prstGeom>
            </p:spPr>
          </p:pic>
        </mc:Fallback>
      </mc:AlternateContent>
      <p:sp>
        <p:nvSpPr>
          <p:cNvPr id="84" name="CaixaDeTexto 83">
            <a:extLst>
              <a:ext uri="{FF2B5EF4-FFF2-40B4-BE49-F238E27FC236}">
                <a16:creationId xmlns="" xmlns:a16="http://schemas.microsoft.com/office/drawing/2014/main" id="{0258AE29-BFE8-85D5-6D1C-FB42A041B5DF}"/>
              </a:ext>
            </a:extLst>
          </p:cNvPr>
          <p:cNvSpPr txBox="1"/>
          <p:nvPr/>
        </p:nvSpPr>
        <p:spPr>
          <a:xfrm>
            <a:off x="1033013" y="3087179"/>
            <a:ext cx="2743200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900">
                <a:solidFill>
                  <a:schemeClr val="bg1"/>
                </a:solidFill>
                <a:latin typeface="Quicksand"/>
              </a:rPr>
              <a:t>140 </a:t>
            </a:r>
            <a:r>
              <a:rPr lang="pt-BR" sz="900" err="1">
                <a:solidFill>
                  <a:schemeClr val="bg1"/>
                </a:solidFill>
                <a:latin typeface="Quicksand"/>
              </a:rPr>
              <a:t>hrs</a:t>
            </a:r>
          </a:p>
        </p:txBody>
      </p:sp>
      <p:cxnSp>
        <p:nvCxnSpPr>
          <p:cNvPr id="85" name="Conector de Seta Reta 84">
            <a:extLst>
              <a:ext uri="{FF2B5EF4-FFF2-40B4-BE49-F238E27FC236}">
                <a16:creationId xmlns="" xmlns:a16="http://schemas.microsoft.com/office/drawing/2014/main" id="{F790045A-A396-6015-8FE8-5EF84DD88D81}"/>
              </a:ext>
            </a:extLst>
          </p:cNvPr>
          <p:cNvCxnSpPr>
            <a:cxnSpLocks/>
          </p:cNvCxnSpPr>
          <p:nvPr/>
        </p:nvCxnSpPr>
        <p:spPr>
          <a:xfrm>
            <a:off x="1526878" y="3203633"/>
            <a:ext cx="3774054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de Seta Reta 85">
            <a:extLst>
              <a:ext uri="{FF2B5EF4-FFF2-40B4-BE49-F238E27FC236}">
                <a16:creationId xmlns="" xmlns:a16="http://schemas.microsoft.com/office/drawing/2014/main" id="{BA090184-C1A7-F2EC-6F11-0C051783CA3D}"/>
              </a:ext>
            </a:extLst>
          </p:cNvPr>
          <p:cNvCxnSpPr>
            <a:cxnSpLocks/>
          </p:cNvCxnSpPr>
          <p:nvPr/>
        </p:nvCxnSpPr>
        <p:spPr>
          <a:xfrm>
            <a:off x="1526878" y="3451642"/>
            <a:ext cx="3774054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de Seta Reta 86">
            <a:extLst>
              <a:ext uri="{FF2B5EF4-FFF2-40B4-BE49-F238E27FC236}">
                <a16:creationId xmlns="" xmlns:a16="http://schemas.microsoft.com/office/drawing/2014/main" id="{C4EAC2AE-721D-3A2E-4117-9EAC6F3E945A}"/>
              </a:ext>
            </a:extLst>
          </p:cNvPr>
          <p:cNvCxnSpPr>
            <a:cxnSpLocks/>
          </p:cNvCxnSpPr>
          <p:nvPr/>
        </p:nvCxnSpPr>
        <p:spPr>
          <a:xfrm>
            <a:off x="1516095" y="3667302"/>
            <a:ext cx="3774054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de Seta Reta 87">
            <a:extLst>
              <a:ext uri="{FF2B5EF4-FFF2-40B4-BE49-F238E27FC236}">
                <a16:creationId xmlns="" xmlns:a16="http://schemas.microsoft.com/office/drawing/2014/main" id="{2F0C49C7-F106-659B-B528-9EFB3099AA75}"/>
              </a:ext>
            </a:extLst>
          </p:cNvPr>
          <p:cNvCxnSpPr>
            <a:cxnSpLocks/>
          </p:cNvCxnSpPr>
          <p:nvPr/>
        </p:nvCxnSpPr>
        <p:spPr>
          <a:xfrm>
            <a:off x="1526877" y="3947661"/>
            <a:ext cx="3774054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de Seta Reta 88">
            <a:extLst>
              <a:ext uri="{FF2B5EF4-FFF2-40B4-BE49-F238E27FC236}">
                <a16:creationId xmlns="" xmlns:a16="http://schemas.microsoft.com/office/drawing/2014/main" id="{76A35E86-9F15-0AC0-18D4-8F5EA1D2C538}"/>
              </a:ext>
            </a:extLst>
          </p:cNvPr>
          <p:cNvCxnSpPr>
            <a:cxnSpLocks/>
          </p:cNvCxnSpPr>
          <p:nvPr/>
        </p:nvCxnSpPr>
        <p:spPr>
          <a:xfrm>
            <a:off x="1526877" y="4228019"/>
            <a:ext cx="3774054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>
            <a:extLst>
              <a:ext uri="{FF2B5EF4-FFF2-40B4-BE49-F238E27FC236}">
                <a16:creationId xmlns="" xmlns:a16="http://schemas.microsoft.com/office/drawing/2014/main" id="{33BB2CFB-E02A-17AC-671F-C534AA1864B7}"/>
              </a:ext>
            </a:extLst>
          </p:cNvPr>
          <p:cNvCxnSpPr>
            <a:cxnSpLocks/>
          </p:cNvCxnSpPr>
          <p:nvPr/>
        </p:nvCxnSpPr>
        <p:spPr>
          <a:xfrm>
            <a:off x="1526878" y="4497595"/>
            <a:ext cx="3774054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aixaDeTexto 91">
            <a:extLst>
              <a:ext uri="{FF2B5EF4-FFF2-40B4-BE49-F238E27FC236}">
                <a16:creationId xmlns="" xmlns:a16="http://schemas.microsoft.com/office/drawing/2014/main" id="{D7A89DAA-D3B0-2F73-F4BA-0F22264BDC04}"/>
              </a:ext>
            </a:extLst>
          </p:cNvPr>
          <p:cNvSpPr txBox="1"/>
          <p:nvPr/>
        </p:nvSpPr>
        <p:spPr>
          <a:xfrm>
            <a:off x="1033013" y="3324405"/>
            <a:ext cx="2743200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900">
                <a:solidFill>
                  <a:schemeClr val="bg1"/>
                </a:solidFill>
                <a:latin typeface="Quicksand"/>
              </a:rPr>
              <a:t>100 </a:t>
            </a:r>
            <a:r>
              <a:rPr lang="pt-BR" sz="900" err="1">
                <a:solidFill>
                  <a:schemeClr val="bg1"/>
                </a:solidFill>
                <a:latin typeface="Quicksand"/>
              </a:rPr>
              <a:t>hrs</a:t>
            </a:r>
          </a:p>
        </p:txBody>
      </p:sp>
      <p:sp>
        <p:nvSpPr>
          <p:cNvPr id="93" name="CaixaDeTexto 92">
            <a:extLst>
              <a:ext uri="{FF2B5EF4-FFF2-40B4-BE49-F238E27FC236}">
                <a16:creationId xmlns="" xmlns:a16="http://schemas.microsoft.com/office/drawing/2014/main" id="{A2F5ABB7-B615-08BC-7AFE-DF72AB07FD3E}"/>
              </a:ext>
            </a:extLst>
          </p:cNvPr>
          <p:cNvSpPr txBox="1"/>
          <p:nvPr/>
        </p:nvSpPr>
        <p:spPr>
          <a:xfrm>
            <a:off x="1076145" y="3529282"/>
            <a:ext cx="2743200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900">
                <a:solidFill>
                  <a:schemeClr val="bg1"/>
                </a:solidFill>
                <a:latin typeface="Quicksand"/>
              </a:rPr>
              <a:t>80 </a:t>
            </a:r>
            <a:r>
              <a:rPr lang="pt-BR" sz="900" err="1">
                <a:solidFill>
                  <a:schemeClr val="bg1"/>
                </a:solidFill>
                <a:latin typeface="Quicksand"/>
              </a:rPr>
              <a:t>hrs</a:t>
            </a:r>
          </a:p>
        </p:txBody>
      </p:sp>
      <p:sp>
        <p:nvSpPr>
          <p:cNvPr id="94" name="CaixaDeTexto 93">
            <a:extLst>
              <a:ext uri="{FF2B5EF4-FFF2-40B4-BE49-F238E27FC236}">
                <a16:creationId xmlns="" xmlns:a16="http://schemas.microsoft.com/office/drawing/2014/main" id="{DAF93FA4-6989-37B7-E9CF-DB143EF1C2B5}"/>
              </a:ext>
            </a:extLst>
          </p:cNvPr>
          <p:cNvSpPr txBox="1"/>
          <p:nvPr/>
        </p:nvSpPr>
        <p:spPr>
          <a:xfrm>
            <a:off x="1140842" y="4348792"/>
            <a:ext cx="2743200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900">
                <a:solidFill>
                  <a:schemeClr val="bg1"/>
                </a:solidFill>
                <a:latin typeface="Quicksand"/>
              </a:rPr>
              <a:t>0 </a:t>
            </a:r>
            <a:r>
              <a:rPr lang="pt-BR" sz="900" err="1">
                <a:solidFill>
                  <a:schemeClr val="bg1"/>
                </a:solidFill>
                <a:latin typeface="Quicksand"/>
              </a:rPr>
              <a:t>hrs</a:t>
            </a:r>
          </a:p>
        </p:txBody>
      </p:sp>
      <p:sp>
        <p:nvSpPr>
          <p:cNvPr id="95" name="CaixaDeTexto 94">
            <a:extLst>
              <a:ext uri="{FF2B5EF4-FFF2-40B4-BE49-F238E27FC236}">
                <a16:creationId xmlns="" xmlns:a16="http://schemas.microsoft.com/office/drawing/2014/main" id="{08BC6A6A-E792-8EE8-89C4-75B0DB9F14EF}"/>
              </a:ext>
            </a:extLst>
          </p:cNvPr>
          <p:cNvSpPr txBox="1"/>
          <p:nvPr/>
        </p:nvSpPr>
        <p:spPr>
          <a:xfrm>
            <a:off x="1086927" y="4111565"/>
            <a:ext cx="2743200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900">
                <a:solidFill>
                  <a:schemeClr val="bg1"/>
                </a:solidFill>
                <a:latin typeface="Quicksand"/>
              </a:rPr>
              <a:t>20 </a:t>
            </a:r>
            <a:r>
              <a:rPr lang="pt-BR" sz="900" err="1">
                <a:solidFill>
                  <a:schemeClr val="bg1"/>
                </a:solidFill>
                <a:latin typeface="Quicksand"/>
              </a:rPr>
              <a:t>hrs</a:t>
            </a:r>
          </a:p>
        </p:txBody>
      </p:sp>
      <p:sp>
        <p:nvSpPr>
          <p:cNvPr id="96" name="CaixaDeTexto 95">
            <a:extLst>
              <a:ext uri="{FF2B5EF4-FFF2-40B4-BE49-F238E27FC236}">
                <a16:creationId xmlns="" xmlns:a16="http://schemas.microsoft.com/office/drawing/2014/main" id="{7506A97E-ABAE-475E-7CE7-5ACD9C04B03E}"/>
              </a:ext>
            </a:extLst>
          </p:cNvPr>
          <p:cNvSpPr txBox="1"/>
          <p:nvPr/>
        </p:nvSpPr>
        <p:spPr>
          <a:xfrm>
            <a:off x="1076145" y="3820424"/>
            <a:ext cx="2743200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900">
                <a:solidFill>
                  <a:schemeClr val="bg1"/>
                </a:solidFill>
                <a:latin typeface="Quicksand"/>
              </a:rPr>
              <a:t>40 </a:t>
            </a:r>
            <a:r>
              <a:rPr lang="pt-BR" sz="900" err="1">
                <a:solidFill>
                  <a:schemeClr val="bg1"/>
                </a:solidFill>
                <a:latin typeface="Quicksand"/>
              </a:rPr>
              <a:t>hrs</a:t>
            </a:r>
          </a:p>
        </p:txBody>
      </p:sp>
      <p:cxnSp>
        <p:nvCxnSpPr>
          <p:cNvPr id="97" name="Conector de Seta Reta 96">
            <a:extLst>
              <a:ext uri="{FF2B5EF4-FFF2-40B4-BE49-F238E27FC236}">
                <a16:creationId xmlns="" xmlns:a16="http://schemas.microsoft.com/office/drawing/2014/main" id="{7ECC51EB-8EC0-DE6B-AB6F-523870EF3A7D}"/>
              </a:ext>
            </a:extLst>
          </p:cNvPr>
          <p:cNvCxnSpPr>
            <a:cxnSpLocks/>
          </p:cNvCxnSpPr>
          <p:nvPr/>
        </p:nvCxnSpPr>
        <p:spPr>
          <a:xfrm>
            <a:off x="1133297" y="4912742"/>
            <a:ext cx="323490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aixaDeTexto 99">
            <a:extLst>
              <a:ext uri="{FF2B5EF4-FFF2-40B4-BE49-F238E27FC236}">
                <a16:creationId xmlns="" xmlns:a16="http://schemas.microsoft.com/office/drawing/2014/main" id="{333B7B54-1648-EA3E-2383-C5460FBEDF2B}"/>
              </a:ext>
            </a:extLst>
          </p:cNvPr>
          <p:cNvSpPr txBox="1"/>
          <p:nvPr/>
        </p:nvSpPr>
        <p:spPr>
          <a:xfrm>
            <a:off x="1380765" y="4804375"/>
            <a:ext cx="910087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800">
                <a:solidFill>
                  <a:schemeClr val="bg1"/>
                </a:solidFill>
                <a:latin typeface="Quicksand"/>
              </a:rPr>
              <a:t>Trabalho real</a:t>
            </a:r>
          </a:p>
        </p:txBody>
      </p:sp>
      <p:sp>
        <p:nvSpPr>
          <p:cNvPr id="101" name="CaixaDeTexto 100">
            <a:extLst>
              <a:ext uri="{FF2B5EF4-FFF2-40B4-BE49-F238E27FC236}">
                <a16:creationId xmlns="" xmlns:a16="http://schemas.microsoft.com/office/drawing/2014/main" id="{AF8EE077-5879-A73E-5ADD-371A473A399B}"/>
              </a:ext>
            </a:extLst>
          </p:cNvPr>
          <p:cNvSpPr txBox="1"/>
          <p:nvPr/>
        </p:nvSpPr>
        <p:spPr>
          <a:xfrm>
            <a:off x="2523766" y="4804374"/>
            <a:ext cx="1470804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800">
                <a:solidFill>
                  <a:schemeClr val="bg1"/>
                </a:solidFill>
                <a:latin typeface="Quicksand"/>
              </a:rPr>
              <a:t>Trabalho restante</a:t>
            </a:r>
          </a:p>
        </p:txBody>
      </p:sp>
      <p:sp>
        <p:nvSpPr>
          <p:cNvPr id="102" name="CaixaDeTexto 101">
            <a:extLst>
              <a:ext uri="{FF2B5EF4-FFF2-40B4-BE49-F238E27FC236}">
                <a16:creationId xmlns="" xmlns:a16="http://schemas.microsoft.com/office/drawing/2014/main" id="{CD7749E4-076E-80FD-1559-2981E91BA16D}"/>
              </a:ext>
            </a:extLst>
          </p:cNvPr>
          <p:cNvSpPr txBox="1"/>
          <p:nvPr/>
        </p:nvSpPr>
        <p:spPr>
          <a:xfrm>
            <a:off x="3903992" y="4804373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800">
                <a:solidFill>
                  <a:schemeClr val="bg1"/>
                </a:solidFill>
                <a:latin typeface="Quicksand"/>
              </a:rPr>
              <a:t>Trabalho da linha de base</a:t>
            </a:r>
          </a:p>
          <a:p>
            <a:endParaRPr lang="pt-BR" sz="800">
              <a:solidFill>
                <a:schemeClr val="bg1"/>
              </a:solidFill>
              <a:latin typeface="Quicksand"/>
            </a:endParaRPr>
          </a:p>
        </p:txBody>
      </p:sp>
      <p:cxnSp>
        <p:nvCxnSpPr>
          <p:cNvPr id="103" name="Conector de Seta Reta 102">
            <a:extLst>
              <a:ext uri="{FF2B5EF4-FFF2-40B4-BE49-F238E27FC236}">
                <a16:creationId xmlns="" xmlns:a16="http://schemas.microsoft.com/office/drawing/2014/main" id="{5DAB87EA-37CF-F6EA-6CD8-0168965445B8}"/>
              </a:ext>
            </a:extLst>
          </p:cNvPr>
          <p:cNvCxnSpPr>
            <a:cxnSpLocks/>
          </p:cNvCxnSpPr>
          <p:nvPr/>
        </p:nvCxnSpPr>
        <p:spPr>
          <a:xfrm>
            <a:off x="2297862" y="4934308"/>
            <a:ext cx="323490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de Seta Reta 103">
            <a:extLst>
              <a:ext uri="{FF2B5EF4-FFF2-40B4-BE49-F238E27FC236}">
                <a16:creationId xmlns="" xmlns:a16="http://schemas.microsoft.com/office/drawing/2014/main" id="{B3C85BD7-5F26-0078-6DBD-91A322AD50BE}"/>
              </a:ext>
            </a:extLst>
          </p:cNvPr>
          <p:cNvCxnSpPr>
            <a:cxnSpLocks/>
          </p:cNvCxnSpPr>
          <p:nvPr/>
        </p:nvCxnSpPr>
        <p:spPr>
          <a:xfrm>
            <a:off x="3667305" y="4912742"/>
            <a:ext cx="323490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ângulo 4">
            <a:extLst>
              <a:ext uri="{FF2B5EF4-FFF2-40B4-BE49-F238E27FC236}">
                <a16:creationId xmlns="" xmlns:a16="http://schemas.microsoft.com/office/drawing/2014/main" id="{DA1C7F84-5E6B-E32E-2FED-DF90B10AFB4F}"/>
              </a:ext>
            </a:extLst>
          </p:cNvPr>
          <p:cNvSpPr/>
          <p:nvPr/>
        </p:nvSpPr>
        <p:spPr>
          <a:xfrm>
            <a:off x="1753319" y="3268333"/>
            <a:ext cx="355839" cy="121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 78">
            <a:extLst>
              <a:ext uri="{FF2B5EF4-FFF2-40B4-BE49-F238E27FC236}">
                <a16:creationId xmlns="" xmlns:a16="http://schemas.microsoft.com/office/drawing/2014/main" id="{AE27D55A-538B-5A54-F4FD-1B2C6119A217}"/>
              </a:ext>
            </a:extLst>
          </p:cNvPr>
          <p:cNvSpPr/>
          <p:nvPr/>
        </p:nvSpPr>
        <p:spPr>
          <a:xfrm>
            <a:off x="2831621" y="3721219"/>
            <a:ext cx="366622" cy="765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 79">
            <a:extLst>
              <a:ext uri="{FF2B5EF4-FFF2-40B4-BE49-F238E27FC236}">
                <a16:creationId xmlns="" xmlns:a16="http://schemas.microsoft.com/office/drawing/2014/main" id="{CA6ED10F-B339-7C8F-19CE-F3EF100B0EC0}"/>
              </a:ext>
            </a:extLst>
          </p:cNvPr>
          <p:cNvSpPr/>
          <p:nvPr/>
        </p:nvSpPr>
        <p:spPr>
          <a:xfrm>
            <a:off x="3996186" y="3516341"/>
            <a:ext cx="345056" cy="970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="" xmlns:a16="http://schemas.microsoft.com/office/drawing/2014/main" id="{CE504B3D-6498-C353-3A3D-535D644AF054}"/>
              </a:ext>
            </a:extLst>
          </p:cNvPr>
          <p:cNvSpPr txBox="1"/>
          <p:nvPr/>
        </p:nvSpPr>
        <p:spPr>
          <a:xfrm>
            <a:off x="1531728" y="4480883"/>
            <a:ext cx="1050267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1000" dirty="0">
                <a:solidFill>
                  <a:schemeClr val="bg1"/>
                </a:solidFill>
                <a:latin typeface="Quicksand"/>
              </a:rPr>
              <a:t>Back-</a:t>
            </a:r>
            <a:r>
              <a:rPr lang="pt-BR" sz="1000" dirty="0" err="1">
                <a:solidFill>
                  <a:schemeClr val="bg1"/>
                </a:solidFill>
                <a:latin typeface="Quicksand"/>
              </a:rPr>
              <a:t>end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="" xmlns:a16="http://schemas.microsoft.com/office/drawing/2014/main" id="{0A681F05-77EA-FBB2-D0A6-F45564D97869}"/>
              </a:ext>
            </a:extLst>
          </p:cNvPr>
          <p:cNvSpPr txBox="1"/>
          <p:nvPr/>
        </p:nvSpPr>
        <p:spPr>
          <a:xfrm>
            <a:off x="3774596" y="4480883"/>
            <a:ext cx="1557068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Quicksand"/>
              </a:rPr>
              <a:t>Gerenciamento Geral</a:t>
            </a:r>
          </a:p>
        </p:txBody>
      </p:sp>
      <p:sp>
        <p:nvSpPr>
          <p:cNvPr id="82" name="CaixaDeTexto 81">
            <a:extLst>
              <a:ext uri="{FF2B5EF4-FFF2-40B4-BE49-F238E27FC236}">
                <a16:creationId xmlns="" xmlns:a16="http://schemas.microsoft.com/office/drawing/2014/main" id="{D5CACDF7-C4CE-16B6-8DCF-04F270DB2026}"/>
              </a:ext>
            </a:extLst>
          </p:cNvPr>
          <p:cNvSpPr txBox="1"/>
          <p:nvPr/>
        </p:nvSpPr>
        <p:spPr>
          <a:xfrm>
            <a:off x="2620812" y="4491666"/>
            <a:ext cx="1050267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1000" dirty="0">
                <a:solidFill>
                  <a:schemeClr val="bg1"/>
                </a:solidFill>
                <a:latin typeface="Quicksand"/>
              </a:rPr>
              <a:t>Front-</a:t>
            </a:r>
            <a:r>
              <a:rPr lang="pt-BR" sz="1000" dirty="0" err="1">
                <a:solidFill>
                  <a:schemeClr val="bg1"/>
                </a:solidFill>
                <a:latin typeface="Quicksand"/>
              </a:rPr>
              <a:t>end</a:t>
            </a:r>
            <a:endParaRPr lang="pt-BR" sz="1000" err="1">
              <a:solidFill>
                <a:schemeClr val="bg1"/>
              </a:solidFill>
              <a:latin typeface="Quicksand"/>
            </a:endParaRPr>
          </a:p>
        </p:txBody>
      </p:sp>
      <p:cxnSp>
        <p:nvCxnSpPr>
          <p:cNvPr id="98" name="Conector de Seta Reta 97">
            <a:extLst>
              <a:ext uri="{FF2B5EF4-FFF2-40B4-BE49-F238E27FC236}">
                <a16:creationId xmlns="" xmlns:a16="http://schemas.microsoft.com/office/drawing/2014/main" id="{5D0B5DAC-ACB8-56AF-75AA-D3BEFEF3F261}"/>
              </a:ext>
            </a:extLst>
          </p:cNvPr>
          <p:cNvCxnSpPr>
            <a:cxnSpLocks/>
          </p:cNvCxnSpPr>
          <p:nvPr/>
        </p:nvCxnSpPr>
        <p:spPr>
          <a:xfrm>
            <a:off x="1952805" y="3252157"/>
            <a:ext cx="1035168" cy="463669"/>
          </a:xfrm>
          <a:prstGeom prst="straightConnector1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9" name="Conector de Seta Reta 98">
            <a:extLst>
              <a:ext uri="{FF2B5EF4-FFF2-40B4-BE49-F238E27FC236}">
                <a16:creationId xmlns="" xmlns:a16="http://schemas.microsoft.com/office/drawing/2014/main" id="{BFAA9352-45BF-6F2D-C350-6471A4EEAF7D}"/>
              </a:ext>
            </a:extLst>
          </p:cNvPr>
          <p:cNvCxnSpPr>
            <a:cxnSpLocks/>
          </p:cNvCxnSpPr>
          <p:nvPr/>
        </p:nvCxnSpPr>
        <p:spPr>
          <a:xfrm flipH="1">
            <a:off x="2966407" y="3500166"/>
            <a:ext cx="1207699" cy="215660"/>
          </a:xfrm>
          <a:prstGeom prst="straightConnector1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Fluxograma: Conector 12">
            <a:extLst>
              <a:ext uri="{FF2B5EF4-FFF2-40B4-BE49-F238E27FC236}">
                <a16:creationId xmlns="" xmlns:a16="http://schemas.microsoft.com/office/drawing/2014/main" id="{321B472A-D394-04B0-E9E0-E65BA9963B85}"/>
              </a:ext>
            </a:extLst>
          </p:cNvPr>
          <p:cNvSpPr/>
          <p:nvPr/>
        </p:nvSpPr>
        <p:spPr>
          <a:xfrm>
            <a:off x="1836348" y="3168051"/>
            <a:ext cx="150962" cy="161745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5" name="Fluxograma: Conector 104">
            <a:extLst>
              <a:ext uri="{FF2B5EF4-FFF2-40B4-BE49-F238E27FC236}">
                <a16:creationId xmlns="" xmlns:a16="http://schemas.microsoft.com/office/drawing/2014/main" id="{D7A40707-C790-E7AE-124C-674DA235A3DD}"/>
              </a:ext>
            </a:extLst>
          </p:cNvPr>
          <p:cNvSpPr/>
          <p:nvPr/>
        </p:nvSpPr>
        <p:spPr>
          <a:xfrm>
            <a:off x="2925433" y="3610155"/>
            <a:ext cx="150962" cy="161745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" name="Fluxograma: Conector 105">
            <a:extLst>
              <a:ext uri="{FF2B5EF4-FFF2-40B4-BE49-F238E27FC236}">
                <a16:creationId xmlns="" xmlns:a16="http://schemas.microsoft.com/office/drawing/2014/main" id="{8F94F466-3767-33B6-EAB7-4C6912910416}"/>
              </a:ext>
            </a:extLst>
          </p:cNvPr>
          <p:cNvSpPr/>
          <p:nvPr/>
        </p:nvSpPr>
        <p:spPr>
          <a:xfrm>
            <a:off x="4089999" y="3426843"/>
            <a:ext cx="150962" cy="161745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699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/>
              <a:t>Recursos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6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1259632" y="915566"/>
            <a:ext cx="417646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Quicksand" charset="0"/>
              </a:rPr>
              <a:t>Estatísticas de Recurso</a:t>
            </a:r>
          </a:p>
          <a:p>
            <a:r>
              <a:rPr lang="pt-BR" sz="900" b="1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Quicksand" charset="0"/>
              </a:rPr>
              <a:t>Status de trabalho para todos os recursos de trabalho</a:t>
            </a:r>
            <a:endParaRPr lang="pt-BR" sz="900" b="1" dirty="0">
              <a:solidFill>
                <a:schemeClr val="bg2">
                  <a:lumMod val="40000"/>
                  <a:lumOff val="60000"/>
                </a:schemeClr>
              </a:solidFill>
              <a:latin typeface="Quicksand" charset="0"/>
            </a:endParaRPr>
          </a:p>
        </p:txBody>
      </p:sp>
      <p:graphicFrame>
        <p:nvGraphicFramePr>
          <p:cNvPr id="10" name="Gráfico 9"/>
          <p:cNvGraphicFramePr/>
          <p:nvPr>
            <p:extLst>
              <p:ext uri="{D42A27DB-BD31-4B8C-83A1-F6EECF244321}">
                <p14:modId xmlns:p14="http://schemas.microsoft.com/office/powerpoint/2010/main" val="1397103598"/>
              </p:ext>
            </p:extLst>
          </p:nvPr>
        </p:nvGraphicFramePr>
        <p:xfrm>
          <a:off x="1259632" y="1554092"/>
          <a:ext cx="4824536" cy="2664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5660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7</a:t>
            </a:fld>
            <a:endParaRPr lang="pt-BR"/>
          </a:p>
        </p:txBody>
      </p:sp>
      <p:sp>
        <p:nvSpPr>
          <p:cNvPr id="7" name="Google Shape;71;p12"/>
          <p:cNvSpPr txBox="1">
            <a:spLocks/>
          </p:cNvSpPr>
          <p:nvPr/>
        </p:nvSpPr>
        <p:spPr>
          <a:xfrm>
            <a:off x="1331690" y="267494"/>
            <a:ext cx="66804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algn="ctr"/>
            <a:r>
              <a:rPr lang="en-US"/>
              <a:t>CRONOGRAMA</a:t>
            </a:r>
          </a:p>
        </p:txBody>
      </p:sp>
      <p:graphicFrame>
        <p:nvGraphicFramePr>
          <p:cNvPr id="8" name="Google Shape;645;p46"/>
          <p:cNvGraphicFramePr/>
          <p:nvPr>
            <p:extLst>
              <p:ext uri="{D42A27DB-BD31-4B8C-83A1-F6EECF244321}">
                <p14:modId xmlns:p14="http://schemas.microsoft.com/office/powerpoint/2010/main" val="1871401833"/>
              </p:ext>
            </p:extLst>
          </p:nvPr>
        </p:nvGraphicFramePr>
        <p:xfrm>
          <a:off x="3216010" y="987574"/>
          <a:ext cx="2911759" cy="3468762"/>
        </p:xfrm>
        <a:graphic>
          <a:graphicData uri="http://schemas.openxmlformats.org/drawingml/2006/table">
            <a:tbl>
              <a:tblPr>
                <a:noFill/>
                <a:tableStyleId>{E71A6B3E-507F-4017-96D8-7895C4FAF287}</a:tableStyleId>
              </a:tblPr>
              <a:tblGrid>
                <a:gridCol w="86798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6904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74723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46320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b="1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Nome</a:t>
                      </a:r>
                      <a:r>
                        <a:rPr lang="pt-BR" sz="900" b="1" baseline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 da tarefa</a:t>
                      </a:r>
                      <a:endParaRPr sz="900" b="1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b="1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Inicio</a:t>
                      </a:r>
                      <a:endParaRPr sz="900" b="1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b="1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Termino</a:t>
                      </a:r>
                      <a:endParaRPr sz="900" b="1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08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 b="1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Definição</a:t>
                      </a:r>
                      <a:r>
                        <a:rPr lang="pt-BR" sz="700" b="1" baseline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 dos integrantes</a:t>
                      </a:r>
                      <a:endParaRPr sz="700" b="1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15/03/2022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15/03/2022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08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 b="1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Definição do Design UX/UI</a:t>
                      </a:r>
                      <a:endParaRPr sz="700" b="1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18/04/2022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24/04/2022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008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 b="1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Criação do front-</a:t>
                      </a:r>
                      <a:r>
                        <a:rPr lang="pt-BR" sz="700" b="1" err="1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end</a:t>
                      </a:r>
                      <a:endParaRPr sz="700" b="1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18/04/2022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18/08/2022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008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 b="1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Abstração do Projeto</a:t>
                      </a:r>
                      <a:endParaRPr sz="700" b="1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15/03/2022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15/03/2022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 b="1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Definição da linguagem de programação</a:t>
                      </a:r>
                      <a:endParaRPr sz="700" b="1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15/03/2022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15/03/2022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 b="1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Criação</a:t>
                      </a:r>
                      <a:r>
                        <a:rPr lang="pt-BR" sz="700" b="1" baseline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 do back-end</a:t>
                      </a:r>
                      <a:endParaRPr sz="700" b="1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18/04/2022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18/08/2022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 b="1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Entregar</a:t>
                      </a:r>
                      <a:r>
                        <a:rPr lang="pt-BR" sz="700" b="1" baseline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 o Projeto completo</a:t>
                      </a:r>
                      <a:endParaRPr sz="700" b="1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18/04/2022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18/08/2022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361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8</a:t>
            </a:fld>
            <a:endParaRPr lang="pt-BR"/>
          </a:p>
        </p:txBody>
      </p:sp>
      <p:graphicFrame>
        <p:nvGraphicFramePr>
          <p:cNvPr id="7" name="Gráfico 6"/>
          <p:cNvGraphicFramePr/>
          <p:nvPr>
            <p:extLst>
              <p:ext uri="{D42A27DB-BD31-4B8C-83A1-F6EECF244321}">
                <p14:modId xmlns:p14="http://schemas.microsoft.com/office/powerpoint/2010/main" val="2464245312"/>
              </p:ext>
            </p:extLst>
          </p:nvPr>
        </p:nvGraphicFramePr>
        <p:xfrm>
          <a:off x="1257518" y="806658"/>
          <a:ext cx="3456384" cy="2016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Google Shape;77;p13"/>
          <p:cNvSpPr txBox="1"/>
          <p:nvPr/>
        </p:nvSpPr>
        <p:spPr>
          <a:xfrm>
            <a:off x="1259632" y="664874"/>
            <a:ext cx="598213" cy="392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100%</a:t>
            </a:r>
            <a:endParaRPr sz="8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" name="Google Shape;77;p13"/>
          <p:cNvSpPr txBox="1"/>
          <p:nvPr/>
        </p:nvSpPr>
        <p:spPr>
          <a:xfrm>
            <a:off x="1331640" y="1230265"/>
            <a:ext cx="598213" cy="392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50%</a:t>
            </a:r>
            <a:endParaRPr sz="8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aphicFrame>
        <p:nvGraphicFramePr>
          <p:cNvPr id="16" name="Tabe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717283"/>
              </p:ext>
            </p:extLst>
          </p:nvPr>
        </p:nvGraphicFramePr>
        <p:xfrm>
          <a:off x="1403648" y="3291830"/>
          <a:ext cx="4968552" cy="1703432"/>
        </p:xfrm>
        <a:graphic>
          <a:graphicData uri="http://schemas.openxmlformats.org/drawingml/2006/table">
            <a:tbl>
              <a:tblPr firstRow="1" bandRow="1">
                <a:tableStyleId>{8CE042EE-030E-48AD-AEE1-48DBF1C2F338}</a:tableStyleId>
              </a:tblPr>
              <a:tblGrid>
                <a:gridCol w="99371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280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9847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2809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2809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55711">
                <a:tc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Nome</a:t>
                      </a: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Custo</a:t>
                      </a:r>
                      <a:r>
                        <a:rPr lang="pt-BR" sz="800" baseline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 Base</a:t>
                      </a:r>
                    </a:p>
                    <a:p>
                      <a:pPr algn="ctr"/>
                      <a:r>
                        <a:rPr lang="pt-BR" sz="800" baseline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Individual</a:t>
                      </a:r>
                      <a:endParaRPr lang="pt-BR" sz="80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Custo</a:t>
                      </a:r>
                      <a:r>
                        <a:rPr lang="pt-BR" sz="800" baseline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 Real</a:t>
                      </a:r>
                      <a:endParaRPr lang="pt-BR" sz="80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Custo restante</a:t>
                      </a: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Custo</a:t>
                      </a: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Variação de custo</a:t>
                      </a: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5470"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Energia</a:t>
                      </a: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R$</a:t>
                      </a:r>
                      <a:r>
                        <a:rPr lang="pt-BR" sz="800" baseline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 </a:t>
                      </a:r>
                      <a:r>
                        <a:rPr lang="pt-BR" sz="8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400,00</a:t>
                      </a: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8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R$</a:t>
                      </a:r>
                      <a:r>
                        <a:rPr lang="pt-BR" sz="800" baseline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 0,00</a:t>
                      </a:r>
                      <a:endParaRPr lang="pt-BR" sz="80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  <a:p>
                      <a:pPr algn="ctr"/>
                      <a:endParaRPr lang="pt-BR" sz="80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8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R$</a:t>
                      </a:r>
                      <a:r>
                        <a:rPr lang="pt-BR" sz="800" baseline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 </a:t>
                      </a:r>
                      <a:r>
                        <a:rPr lang="pt-BR" sz="8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400,00</a:t>
                      </a: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8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R$</a:t>
                      </a:r>
                      <a:r>
                        <a:rPr lang="pt-BR" sz="800" baseline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 </a:t>
                      </a:r>
                      <a:r>
                        <a:rPr lang="pt-BR" sz="8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400,00</a:t>
                      </a: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8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R$</a:t>
                      </a:r>
                      <a:r>
                        <a:rPr lang="pt-BR" sz="800" baseline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 0,00</a:t>
                      </a:r>
                      <a:endParaRPr lang="pt-BR" sz="80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5470"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Internet</a:t>
                      </a: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R$</a:t>
                      </a:r>
                      <a:r>
                        <a:rPr lang="pt-BR" sz="800" baseline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 </a:t>
                      </a:r>
                      <a:r>
                        <a:rPr lang="pt-BR" sz="8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80,00</a:t>
                      </a: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R$</a:t>
                      </a:r>
                      <a:r>
                        <a:rPr lang="pt-BR" sz="800" baseline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 0,00</a:t>
                      </a:r>
                      <a:endParaRPr lang="pt-BR" sz="80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8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R$</a:t>
                      </a:r>
                      <a:r>
                        <a:rPr lang="pt-BR" sz="800" baseline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 </a:t>
                      </a:r>
                      <a:r>
                        <a:rPr lang="pt-BR" sz="8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80,00</a:t>
                      </a: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8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R$</a:t>
                      </a:r>
                      <a:r>
                        <a:rPr lang="pt-BR" sz="800" baseline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 </a:t>
                      </a:r>
                      <a:r>
                        <a:rPr lang="pt-BR" sz="8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80,00</a:t>
                      </a: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R$</a:t>
                      </a:r>
                      <a:r>
                        <a:rPr lang="pt-BR" sz="800" baseline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 0,00</a:t>
                      </a:r>
                      <a:endParaRPr lang="pt-BR" sz="80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5470"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Água</a:t>
                      </a: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R$</a:t>
                      </a:r>
                      <a:r>
                        <a:rPr lang="pt-BR" sz="800" baseline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 </a:t>
                      </a:r>
                      <a:r>
                        <a:rPr lang="pt-BR" sz="8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60,00</a:t>
                      </a: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R$</a:t>
                      </a:r>
                      <a:r>
                        <a:rPr lang="pt-BR" sz="800" baseline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 0,00</a:t>
                      </a:r>
                      <a:endParaRPr lang="pt-BR" sz="80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R$</a:t>
                      </a:r>
                      <a:r>
                        <a:rPr lang="pt-BR" sz="800" baseline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 </a:t>
                      </a:r>
                      <a:r>
                        <a:rPr lang="pt-BR" sz="8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60,00</a:t>
                      </a: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R$</a:t>
                      </a:r>
                      <a:r>
                        <a:rPr lang="pt-BR" sz="800" baseline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 </a:t>
                      </a:r>
                      <a:r>
                        <a:rPr lang="pt-BR" sz="8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60,00</a:t>
                      </a: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R$</a:t>
                      </a:r>
                      <a:r>
                        <a:rPr lang="pt-BR" sz="800" baseline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 0,00</a:t>
                      </a:r>
                      <a:endParaRPr lang="pt-BR" sz="80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6031"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Alimentação</a:t>
                      </a: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R$</a:t>
                      </a:r>
                      <a:r>
                        <a:rPr lang="pt-BR" sz="800" baseline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 700,00</a:t>
                      </a:r>
                      <a:endParaRPr lang="pt-BR" sz="80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R$</a:t>
                      </a:r>
                      <a:r>
                        <a:rPr lang="pt-BR" sz="800" baseline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 0,00</a:t>
                      </a:r>
                      <a:endParaRPr lang="pt-BR" sz="80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R$</a:t>
                      </a:r>
                      <a:r>
                        <a:rPr lang="pt-BR" sz="800" baseline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 700,00</a:t>
                      </a:r>
                      <a:endParaRPr lang="pt-BR" sz="80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R$</a:t>
                      </a:r>
                      <a:r>
                        <a:rPr lang="pt-BR" sz="800" baseline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 700,00</a:t>
                      </a:r>
                      <a:endParaRPr lang="pt-BR" sz="80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R$</a:t>
                      </a:r>
                      <a:r>
                        <a:rPr lang="pt-BR" sz="800" baseline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 0,00</a:t>
                      </a:r>
                      <a:endParaRPr lang="pt-BR" sz="80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15470">
                <a:tc>
                  <a:txBody>
                    <a:bodyPr/>
                    <a:lstStyle/>
                    <a:p>
                      <a:pPr algn="ctr"/>
                      <a:r>
                        <a:rPr lang="pt-BR" sz="8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Salario</a:t>
                      </a: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R$</a:t>
                      </a:r>
                      <a:r>
                        <a:rPr lang="pt-BR" sz="800" baseline="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 </a:t>
                      </a:r>
                      <a:r>
                        <a:rPr lang="pt-BR" sz="800" baseline="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3000,00</a:t>
                      </a:r>
                      <a:endParaRPr lang="pt-BR" sz="8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R$</a:t>
                      </a:r>
                      <a:r>
                        <a:rPr lang="pt-BR" sz="800" baseline="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 0,00</a:t>
                      </a:r>
                      <a:endParaRPr lang="pt-BR" sz="8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8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R$</a:t>
                      </a:r>
                      <a:r>
                        <a:rPr lang="pt-BR" sz="800" baseline="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 </a:t>
                      </a:r>
                      <a:r>
                        <a:rPr lang="pt-BR" sz="800" baseline="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3000,00</a:t>
                      </a:r>
                      <a:endParaRPr lang="pt-BR" sz="8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8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R$</a:t>
                      </a:r>
                      <a:r>
                        <a:rPr lang="pt-BR" sz="800" baseline="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 </a:t>
                      </a:r>
                      <a:r>
                        <a:rPr lang="pt-BR" sz="800" baseline="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3000,00</a:t>
                      </a:r>
                      <a:endParaRPr lang="pt-BR" sz="8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R$</a:t>
                      </a:r>
                      <a:r>
                        <a:rPr lang="pt-BR" sz="800" baseline="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 0,00</a:t>
                      </a:r>
                      <a:endParaRPr lang="pt-BR" sz="8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CaixaDeTexto 17"/>
          <p:cNvSpPr txBox="1"/>
          <p:nvPr/>
        </p:nvSpPr>
        <p:spPr>
          <a:xfrm>
            <a:off x="1331640" y="2571343"/>
            <a:ext cx="2376264" cy="553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sz="1100" b="1">
                <a:solidFill>
                  <a:schemeClr val="accent1"/>
                </a:solidFill>
                <a:latin typeface="Quicksand" charset="0"/>
              </a:rPr>
              <a:t>Status do Custo</a:t>
            </a:r>
            <a:br>
              <a:rPr lang="pt-BR" sz="1100" b="1">
                <a:solidFill>
                  <a:schemeClr val="accent1"/>
                </a:solidFill>
                <a:latin typeface="Quicksand" charset="0"/>
              </a:rPr>
            </a:br>
            <a:r>
              <a:rPr lang="pt-BR" sz="1100" b="1">
                <a:solidFill>
                  <a:schemeClr val="bg2">
                    <a:lumMod val="20000"/>
                    <a:lumOff val="80000"/>
                  </a:schemeClr>
                </a:solidFill>
                <a:latin typeface="Quicksand" charset="0"/>
              </a:rPr>
              <a:t/>
            </a:r>
            <a:br>
              <a:rPr lang="pt-BR" sz="1100" b="1">
                <a:solidFill>
                  <a:schemeClr val="bg2">
                    <a:lumMod val="20000"/>
                    <a:lumOff val="80000"/>
                  </a:schemeClr>
                </a:solidFill>
                <a:latin typeface="Quicksand" charset="0"/>
              </a:rPr>
            </a:br>
            <a:r>
              <a:rPr lang="pt-BR" sz="800">
                <a:solidFill>
                  <a:schemeClr val="bg2">
                    <a:lumMod val="20000"/>
                    <a:lumOff val="80000"/>
                  </a:schemeClr>
                </a:solidFill>
                <a:latin typeface="Quicksand" charset="0"/>
              </a:rPr>
              <a:t>Status do custo para tarefas de nível superior</a:t>
            </a:r>
            <a:endParaRPr lang="pt-BR" sz="800" b="1">
              <a:solidFill>
                <a:schemeClr val="bg2">
                  <a:lumMod val="20000"/>
                  <a:lumOff val="80000"/>
                </a:schemeClr>
              </a:solidFill>
              <a:latin typeface="Quicksand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683568" y="2481520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>
                <a:solidFill>
                  <a:schemeClr val="bg2">
                    <a:lumMod val="20000"/>
                    <a:lumOff val="80000"/>
                  </a:schemeClr>
                </a:solidFill>
                <a:latin typeface="Quicksand" charset="0"/>
              </a:rPr>
              <a:t>Status</a:t>
            </a:r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1331640" y="195486"/>
            <a:ext cx="3457201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Quicksand"/>
              <a:buNone/>
              <a:defRPr sz="3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Quicksand"/>
              <a:buNone/>
              <a:defRPr sz="3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Quicksand"/>
              <a:buNone/>
              <a:defRPr sz="3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Quicksand"/>
              <a:buNone/>
              <a:defRPr sz="3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Quicksand"/>
              <a:buNone/>
              <a:defRPr sz="3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Quicksand"/>
              <a:buNone/>
              <a:defRPr sz="3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Quicksand"/>
              <a:buNone/>
              <a:defRPr sz="3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Quicksand"/>
              <a:buNone/>
              <a:defRPr sz="3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Quicksand"/>
              <a:buNone/>
              <a:defRPr sz="3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pt-BR" sz="2400" b="1"/>
              <a:t>Visão Geral do Custo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="" xmlns:a16="http://schemas.microsoft.com/office/drawing/2014/main" id="{741424B1-F12C-3399-8B49-8A7CE466FFA6}"/>
              </a:ext>
            </a:extLst>
          </p:cNvPr>
          <p:cNvSpPr/>
          <p:nvPr/>
        </p:nvSpPr>
        <p:spPr>
          <a:xfrm>
            <a:off x="3874878" y="1508004"/>
            <a:ext cx="129397" cy="1401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="" xmlns:a16="http://schemas.microsoft.com/office/drawing/2014/main" id="{209FA294-A897-0F21-EA64-65D046F1FDD2}"/>
              </a:ext>
            </a:extLst>
          </p:cNvPr>
          <p:cNvSpPr/>
          <p:nvPr/>
        </p:nvSpPr>
        <p:spPr>
          <a:xfrm>
            <a:off x="3874878" y="1809928"/>
            <a:ext cx="129397" cy="14018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="" xmlns:a16="http://schemas.microsoft.com/office/drawing/2014/main" id="{AE00B7D8-7D60-F2B0-778C-78BA4DD77467}"/>
              </a:ext>
            </a:extLst>
          </p:cNvPr>
          <p:cNvSpPr/>
          <p:nvPr/>
        </p:nvSpPr>
        <p:spPr>
          <a:xfrm>
            <a:off x="3874878" y="2133418"/>
            <a:ext cx="129397" cy="14018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="" xmlns:a16="http://schemas.microsoft.com/office/drawing/2014/main" id="{F2683975-13E7-848F-14D1-B17C160C9AE8}"/>
              </a:ext>
            </a:extLst>
          </p:cNvPr>
          <p:cNvSpPr txBox="1"/>
          <p:nvPr/>
        </p:nvSpPr>
        <p:spPr>
          <a:xfrm>
            <a:off x="3974083" y="1423898"/>
            <a:ext cx="267850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Quicksand"/>
              </a:rPr>
              <a:t>Custo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="" xmlns:a16="http://schemas.microsoft.com/office/drawing/2014/main" id="{9AF765A9-25F1-1CDF-B2A7-DC880F6CAE9A}"/>
              </a:ext>
            </a:extLst>
          </p:cNvPr>
          <p:cNvSpPr txBox="1"/>
          <p:nvPr/>
        </p:nvSpPr>
        <p:spPr>
          <a:xfrm>
            <a:off x="3974082" y="1736605"/>
            <a:ext cx="267850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Quicksand"/>
              </a:rPr>
              <a:t>Custo Restante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="" xmlns:a16="http://schemas.microsoft.com/office/drawing/2014/main" id="{CBEE7834-B951-41EC-9861-14305BD46765}"/>
              </a:ext>
            </a:extLst>
          </p:cNvPr>
          <p:cNvSpPr txBox="1"/>
          <p:nvPr/>
        </p:nvSpPr>
        <p:spPr>
          <a:xfrm>
            <a:off x="3974082" y="2049313"/>
            <a:ext cx="273241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Quicksand"/>
              </a:rPr>
              <a:t>Concluída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="" xmlns:a16="http://schemas.microsoft.com/office/drawing/2014/main" id="{7BEB3919-447A-22EB-6A69-EBA23895DCAC}"/>
              </a:ext>
            </a:extLst>
          </p:cNvPr>
          <p:cNvSpPr txBox="1"/>
          <p:nvPr/>
        </p:nvSpPr>
        <p:spPr>
          <a:xfrm>
            <a:off x="3771900" y="291465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="" xmlns:a16="http://schemas.microsoft.com/office/drawing/2014/main" id="{75AC3DD8-D615-483A-9B4E-B8929EB8932F}"/>
              </a:ext>
            </a:extLst>
          </p:cNvPr>
          <p:cNvSpPr txBox="1"/>
          <p:nvPr/>
        </p:nvSpPr>
        <p:spPr>
          <a:xfrm>
            <a:off x="5788325" y="229678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070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/>
              <a:t>Gerenciamento das Comunicação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400"/>
              <a:t>E-mail, Whatsapp, Discord e presencialmente</a:t>
            </a:r>
          </a:p>
          <a:p>
            <a:endParaRPr lang="pt-BR" sz="1400"/>
          </a:p>
          <a:p>
            <a:pPr marL="38100" indent="0">
              <a:buNone/>
            </a:pPr>
            <a:endParaRPr lang="pt-BR" sz="1400"/>
          </a:p>
          <a:p>
            <a:r>
              <a:rPr lang="pt-BR" sz="1400"/>
              <a:t>O andamento do projeto estará disponível no GitHub para acesso e sugestões</a:t>
            </a:r>
          </a:p>
          <a:p>
            <a:endParaRPr lang="pt-BR" sz="1400"/>
          </a:p>
          <a:p>
            <a:pPr marL="38100" indent="0">
              <a:buNone/>
            </a:pPr>
            <a:endParaRPr lang="pt-BR" sz="1400"/>
          </a:p>
          <a:p>
            <a:r>
              <a:rPr lang="pt-BR" sz="1400"/>
              <a:t>As solicitações de mudanças devem ser informadas a todos os integrantes do grupo, de forma a evitar conflitos</a:t>
            </a:r>
          </a:p>
          <a:p>
            <a:pPr marL="38100" indent="0">
              <a:buNone/>
            </a:pPr>
            <a:endParaRPr lang="pt-BR" sz="140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433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605</Words>
  <Application>Microsoft Office PowerPoint</Application>
  <PresentationFormat>Apresentação na tela (16:9)</PresentationFormat>
  <Paragraphs>251</Paragraphs>
  <Slides>11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4" baseType="lpstr">
      <vt:lpstr>Arial</vt:lpstr>
      <vt:lpstr>Quicksand</vt:lpstr>
      <vt:lpstr>Eleanor template</vt:lpstr>
      <vt:lpstr>HOJE É AONDE </vt:lpstr>
      <vt:lpstr>Sumario</vt:lpstr>
      <vt:lpstr>Termo de abertura do projeto</vt:lpstr>
      <vt:lpstr>Apresentação do PowerPoint</vt:lpstr>
      <vt:lpstr>Visão Geral do Projeto</vt:lpstr>
      <vt:lpstr>Recursos</vt:lpstr>
      <vt:lpstr>Apresentação do PowerPoint</vt:lpstr>
      <vt:lpstr>Apresentação do PowerPoint</vt:lpstr>
      <vt:lpstr>Gerenciamento das Comunicação</vt:lpstr>
      <vt:lpstr>Gestão de Riscos</vt:lpstr>
      <vt:lpstr>Obrigado!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karlos marques</dc:creator>
  <cp:lastModifiedBy>Rosendo</cp:lastModifiedBy>
  <cp:revision>738</cp:revision>
  <dcterms:modified xsi:type="dcterms:W3CDTF">2022-04-18T02:09:19Z</dcterms:modified>
</cp:coreProperties>
</file>