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524-A4BE-456D-95EE-986A55ED74C8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AA80A-7C86-4377-B503-B39D44B5C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03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524-A4BE-456D-95EE-986A55ED74C8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AA80A-7C86-4377-B503-B39D44B5C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87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524-A4BE-456D-95EE-986A55ED74C8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AA80A-7C86-4377-B503-B39D44B5C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44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524-A4BE-456D-95EE-986A55ED74C8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AA80A-7C86-4377-B503-B39D44B5C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12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524-A4BE-456D-95EE-986A55ED74C8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AA80A-7C86-4377-B503-B39D44B5C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63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524-A4BE-456D-95EE-986A55ED74C8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AA80A-7C86-4377-B503-B39D44B5C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45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524-A4BE-456D-95EE-986A55ED74C8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AA80A-7C86-4377-B503-B39D44B5C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524-A4BE-456D-95EE-986A55ED74C8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AA80A-7C86-4377-B503-B39D44B5C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90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524-A4BE-456D-95EE-986A55ED74C8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AA80A-7C86-4377-B503-B39D44B5C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76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524-A4BE-456D-95EE-986A55ED74C8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AA80A-7C86-4377-B503-B39D44B5C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83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524-A4BE-456D-95EE-986A55ED74C8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AA80A-7C86-4377-B503-B39D44B5C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81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25524-A4BE-456D-95EE-986A55ED74C8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AA80A-7C86-4377-B503-B39D44B5C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99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9718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Hoje é aonde  </a:t>
            </a:r>
          </a:p>
          <a:p>
            <a:pPr algn="l"/>
            <a:r>
              <a:rPr lang="pt-BR" dirty="0" smtClean="0"/>
              <a:t>	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Aplicativo </a:t>
            </a:r>
            <a:r>
              <a:rPr lang="pt-BR" dirty="0" smtClean="0"/>
              <a:t>Mobile e Bot Notificador</a:t>
            </a:r>
            <a:endParaRPr lang="pt-BR" dirty="0" smtClean="0"/>
          </a:p>
          <a:p>
            <a:pPr lvl="3" algn="l"/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Definição dos integrantes  </a:t>
            </a:r>
          </a:p>
          <a:p>
            <a:pPr lvl="3" algn="l"/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Definição do Design  </a:t>
            </a:r>
          </a:p>
          <a:p>
            <a:pPr lvl="3" algn="l"/>
            <a:r>
              <a:rPr lang="pt-BR" dirty="0" smtClean="0">
                <a:sym typeface="Wingdings" pitchFamily="2" charset="2"/>
              </a:rPr>
              <a:t> </a:t>
            </a:r>
            <a:r>
              <a:rPr lang="pt-BR" dirty="0" smtClean="0"/>
              <a:t>Abstração do Projeto  </a:t>
            </a:r>
          </a:p>
          <a:p>
            <a:pPr lvl="3" algn="l"/>
            <a:r>
              <a:rPr lang="pt-BR" dirty="0" smtClean="0">
                <a:sym typeface="Wingdings" pitchFamily="2" charset="2"/>
              </a:rPr>
              <a:t> </a:t>
            </a:r>
            <a:r>
              <a:rPr lang="pt-BR" dirty="0" smtClean="0"/>
              <a:t>Algoritmo de Abstração  </a:t>
            </a:r>
          </a:p>
          <a:p>
            <a:pPr lvl="3" algn="l"/>
            <a:r>
              <a:rPr lang="pt-BR" dirty="0" smtClean="0">
                <a:sym typeface="Wingdings" pitchFamily="2" charset="2"/>
              </a:rPr>
              <a:t> </a:t>
            </a:r>
            <a:r>
              <a:rPr lang="pt-BR" dirty="0" smtClean="0"/>
              <a:t>Definição da Linguagem de Programação  </a:t>
            </a:r>
          </a:p>
          <a:p>
            <a:pPr lvl="3" algn="l"/>
            <a:r>
              <a:rPr lang="pt-BR" dirty="0" smtClean="0">
                <a:sym typeface="Wingdings" pitchFamily="2" charset="2"/>
              </a:rPr>
              <a:t> </a:t>
            </a:r>
            <a:r>
              <a:rPr lang="pt-BR" dirty="0" smtClean="0"/>
              <a:t>Desenvolvimento do Aplicativo  </a:t>
            </a:r>
          </a:p>
          <a:p>
            <a:pPr algn="l"/>
            <a:r>
              <a:rPr lang="pt-BR" dirty="0" smtClean="0"/>
              <a:t>	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40366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</Words>
  <Application>Microsoft Office PowerPoint</Application>
  <PresentationFormat>Apresentação na tela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Rosendo</dc:creator>
  <cp:lastModifiedBy>Rosendo</cp:lastModifiedBy>
  <cp:revision>3</cp:revision>
  <dcterms:created xsi:type="dcterms:W3CDTF">2022-04-15T20:17:33Z</dcterms:created>
  <dcterms:modified xsi:type="dcterms:W3CDTF">2022-04-16T23:43:56Z</dcterms:modified>
</cp:coreProperties>
</file>