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0"/>
  </p:notesMasterIdLst>
  <p:sldIdLst>
    <p:sldId id="256" r:id="rId2"/>
    <p:sldId id="300" r:id="rId3"/>
    <p:sldId id="298" r:id="rId4"/>
    <p:sldId id="297" r:id="rId5"/>
    <p:sldId id="301" r:id="rId6"/>
    <p:sldId id="302" r:id="rId7"/>
    <p:sldId id="296" r:id="rId8"/>
    <p:sldId id="295" r:id="rId9"/>
    <p:sldId id="299" r:id="rId10"/>
    <p:sldId id="290" r:id="rId11"/>
    <p:sldId id="259" r:id="rId12"/>
    <p:sldId id="257" r:id="rId13"/>
    <p:sldId id="303" r:id="rId14"/>
    <p:sldId id="258" r:id="rId15"/>
    <p:sldId id="261" r:id="rId16"/>
    <p:sldId id="260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1" r:id="rId46"/>
    <p:sldId id="292" r:id="rId47"/>
    <p:sldId id="293" r:id="rId48"/>
    <p:sldId id="294" r:id="rId49"/>
  </p:sldIdLst>
  <p:sldSz cx="9144000" cy="5143500" type="screen16x9"/>
  <p:notesSz cx="6858000" cy="9144000"/>
  <p:embeddedFontLst>
    <p:embeddedFont>
      <p:font typeface="Calibri" pitchFamily="34" charset="0"/>
      <p:regular r:id="rId51"/>
      <p:bold r:id="rId52"/>
      <p:italic r:id="rId53"/>
      <p:boldItalic r:id="rId54"/>
    </p:embeddedFont>
    <p:embeddedFont>
      <p:font typeface="Quicksand" charset="0"/>
      <p:regular r:id="rId55"/>
      <p:bold r:id="rId56"/>
    </p:embeddedFont>
    <p:embeddedFont>
      <p:font typeface="Montserrat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  Trabalho restante</c:v>
                </c:pt>
              </c:strCache>
            </c:strRef>
          </c:tx>
          <c:invertIfNegative val="0"/>
          <c:cat>
            <c:strRef>
              <c:f>Plan1!$A$2:$A$5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80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  Trabalho Real</c:v>
                </c:pt>
              </c:strCache>
            </c:strRef>
          </c:tx>
          <c:invertIfNegative val="0"/>
          <c:cat>
            <c:strRef>
              <c:f>Plan1!$A$2:$A$5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1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56832"/>
        <c:axId val="6458752"/>
      </c:barChart>
      <c:catAx>
        <c:axId val="6456832"/>
        <c:scaling>
          <c:orientation val="minMax"/>
        </c:scaling>
        <c:delete val="1"/>
        <c:axPos val="b"/>
        <c:majorTickMark val="out"/>
        <c:minorTickMark val="none"/>
        <c:tickLblPos val="nextTo"/>
        <c:crossAx val="6458752"/>
        <c:crosses val="autoZero"/>
        <c:auto val="1"/>
        <c:lblAlgn val="ctr"/>
        <c:lblOffset val="100"/>
        <c:noMultiLvlLbl val="0"/>
      </c:catAx>
      <c:valAx>
        <c:axId val="6458752"/>
        <c:scaling>
          <c:orientation val="minMax"/>
          <c:max val="6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pt-BR"/>
          </a:p>
        </c:txPr>
        <c:crossAx val="64568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399074705985049"/>
          <c:y val="0.30764042090561367"/>
          <c:w val="0.35600925294014951"/>
          <c:h val="0.38471915818877267"/>
        </c:manualLayout>
      </c:layout>
      <c:overlay val="0"/>
      <c:txPr>
        <a:bodyPr/>
        <a:lstStyle/>
        <a:p>
          <a:pPr>
            <a:defRPr sz="1100"/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>
          <a:solidFill>
            <a:schemeClr val="bg2">
              <a:lumMod val="40000"/>
              <a:lumOff val="60000"/>
            </a:schemeClr>
          </a:solidFill>
          <a:latin typeface="Quicksand" charset="0"/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930610236220475E-2"/>
          <c:y val="4.7046998031496062E-2"/>
          <c:w val="0.48115459332073635"/>
          <c:h val="0.851473671259842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351-494E-8816-AF1FEF5F573A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351-494E-8816-AF1FEF5F573A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Colunas1</c:v>
                </c:pt>
              </c:strCache>
            </c:strRef>
          </c:tx>
          <c:invertIfNegative val="0"/>
          <c:cat>
            <c:strRef>
              <c:f>Plan1!$A$2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351-494E-8816-AF1FEF5F5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3420800"/>
        <c:axId val="223422336"/>
      </c:barChart>
      <c:catAx>
        <c:axId val="223420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3422336"/>
        <c:crosses val="autoZero"/>
        <c:auto val="1"/>
        <c:lblAlgn val="ctr"/>
        <c:lblOffset val="100"/>
        <c:noMultiLvlLbl val="0"/>
      </c:catAx>
      <c:valAx>
        <c:axId val="223422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34208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040900548087251"/>
          <c:y val="0.23213789737648199"/>
          <c:w val="0.23284752548862092"/>
          <c:h val="0.432246450743918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59810-36AB-4507-B0A5-BAA25602CF3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F37C27D-7B44-48E7-A3B5-AFD42D15091C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Hoje é aonde  </a:t>
          </a:r>
          <a:endParaRPr lang="pt-BR" sz="800" b="1" dirty="0">
            <a:latin typeface="Quicksand" charset="0"/>
          </a:endParaRPr>
        </a:p>
      </dgm:t>
    </dgm:pt>
    <dgm:pt modelId="{D9B994D2-B9EB-477B-A86C-FC6BA719618C}" type="parTrans" cxnId="{83EAEA66-2AC4-497D-9616-5C967D1A26D4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9A118919-9A44-4CC3-B22A-69218C59E534}" type="sibTrans" cxnId="{83EAEA66-2AC4-497D-9616-5C967D1A26D4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D717E582-02AD-4C1D-AD6A-48AB6A911DD8}">
      <dgm:prSet custT="1"/>
      <dgm:spPr/>
      <dgm:t>
        <a:bodyPr/>
        <a:lstStyle/>
        <a:p>
          <a:pPr rtl="0"/>
          <a:r>
            <a:rPr lang="pt-BR" sz="800" b="1" i="0" smtClean="0">
              <a:latin typeface="Quicksand" charset="0"/>
            </a:rPr>
            <a:t>Aplicativo Mobile e Bot Notificador</a:t>
          </a:r>
          <a:endParaRPr lang="pt-BR" sz="800" b="1">
            <a:latin typeface="Quicksand" charset="0"/>
          </a:endParaRPr>
        </a:p>
      </dgm:t>
    </dgm:pt>
    <dgm:pt modelId="{CC3B28E4-69AE-44F0-BD88-54804D4B0ADD}" type="parTrans" cxnId="{30CE16B4-1893-433E-9DAD-3650479A16FB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3271012E-980C-4154-926A-44C85F66D76F}" type="sibTrans" cxnId="{30CE16B4-1893-433E-9DAD-3650479A16FB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80EE03C9-FCAB-4667-BA94-9DC90586193C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UX (Back-End)</a:t>
          </a:r>
          <a:endParaRPr lang="pt-BR" sz="800" b="1" dirty="0">
            <a:latin typeface="Quicksand" charset="0"/>
          </a:endParaRPr>
        </a:p>
      </dgm:t>
    </dgm:pt>
    <dgm:pt modelId="{1494774A-CE9B-4576-8021-0A37D11568A1}" type="parTrans" cxnId="{BD3C774A-50BC-4D71-9A0C-279B023B7023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F8EC9F78-D257-42B7-B54D-500BF29CD57D}" type="sibTrans" cxnId="{BD3C774A-50BC-4D71-9A0C-279B023B7023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7AC71272-B776-40CB-855C-17AF0DC53B6C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Algoritmo de Abstração</a:t>
          </a:r>
          <a:endParaRPr lang="pt-BR" sz="800" b="1" dirty="0">
            <a:latin typeface="Quicksand" charset="0"/>
          </a:endParaRPr>
        </a:p>
      </dgm:t>
    </dgm:pt>
    <dgm:pt modelId="{98AE0D6E-6971-4670-ACDE-EA6A3DC3C075}" type="parTrans" cxnId="{B8FFB4B4-8E47-4E71-81B2-122604CE04C9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23E6BA79-7A37-4D6C-AB55-DDC4488ACFA0}" type="sibTrans" cxnId="{B8FFB4B4-8E47-4E71-81B2-122604CE04C9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524ED111-1484-4DED-9370-4A26C2A32A70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Definição de Linguagem de Programação</a:t>
          </a:r>
          <a:endParaRPr lang="pt-BR" sz="800" b="1" dirty="0">
            <a:latin typeface="Quicksand" charset="0"/>
          </a:endParaRPr>
        </a:p>
      </dgm:t>
    </dgm:pt>
    <dgm:pt modelId="{4F4BFCB5-490B-4785-B66D-0A8C60679083}" type="parTrans" cxnId="{83C930B3-2674-44C1-93B8-828492FFB117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CCDD6BD9-3123-4529-A48E-D01E31AAD3BC}" type="sibTrans" cxnId="{83C930B3-2674-44C1-93B8-828492FFB117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411F23A6-B647-4E34-BA81-E1FB301609DE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Desenvolvimento do </a:t>
          </a:r>
          <a:r>
            <a:rPr lang="pt-BR" sz="800" b="1" i="0" dirty="0" err="1" smtClean="0">
              <a:latin typeface="Quicksand" charset="0"/>
            </a:rPr>
            <a:t>Codigo</a:t>
          </a:r>
          <a:endParaRPr lang="pt-BR" sz="800" b="1" dirty="0">
            <a:latin typeface="Quicksand" charset="0"/>
          </a:endParaRPr>
        </a:p>
      </dgm:t>
    </dgm:pt>
    <dgm:pt modelId="{3E0D9CA8-5A81-4DCD-9A24-50BD6005350B}" type="parTrans" cxnId="{74F89669-2EDB-4DA3-9615-D97BAD7E8C3A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5AAFA8DA-EA3A-44B3-A22A-140095747DB7}" type="sibTrans" cxnId="{74F89669-2EDB-4DA3-9615-D97BAD7E8C3A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14BB0B71-0EF3-4480-B29D-28B7B715FBF8}">
      <dgm:prSet custT="1"/>
      <dgm:spPr/>
      <dgm:t>
        <a:bodyPr/>
        <a:lstStyle/>
        <a:p>
          <a:pPr rtl="0"/>
          <a:r>
            <a:rPr lang="pt-BR" sz="800" b="1" i="0" smtClean="0">
              <a:latin typeface="Quicksand" charset="0"/>
            </a:rPr>
            <a:t>UI  (Front-End)</a:t>
          </a:r>
          <a:endParaRPr lang="pt-BR" sz="800" b="1">
            <a:latin typeface="Quicksand" charset="0"/>
          </a:endParaRPr>
        </a:p>
      </dgm:t>
    </dgm:pt>
    <dgm:pt modelId="{7C408FE7-8CF1-4CA5-ADE2-F1950E6C518A}" type="parTrans" cxnId="{E2092AD3-95AC-4736-9449-3BAD6FC84F37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4988CA53-164B-4624-A81C-A5B42A47B1C7}" type="sibTrans" cxnId="{E2092AD3-95AC-4736-9449-3BAD6FC84F37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D456E798-DC66-4968-B2FB-6C4DB651ED56}">
      <dgm:prSet custT="1"/>
      <dgm:spPr/>
      <dgm:t>
        <a:bodyPr/>
        <a:lstStyle/>
        <a:p>
          <a:pPr rtl="0"/>
          <a:r>
            <a:rPr lang="pt-BR" sz="800" b="1" i="0" smtClean="0">
              <a:latin typeface="Quicksand" charset="0"/>
            </a:rPr>
            <a:t>Design</a:t>
          </a:r>
          <a:endParaRPr lang="pt-BR" sz="800" b="1">
            <a:latin typeface="Quicksand" charset="0"/>
          </a:endParaRPr>
        </a:p>
      </dgm:t>
    </dgm:pt>
    <dgm:pt modelId="{1ECD1D08-770E-484A-A6BB-1C5758EAB80B}" type="parTrans" cxnId="{BF24BA03-A437-4DF2-AC56-9B65E40EB9FE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79D5E23A-9471-42C6-B254-C880F6D654BF}" type="sibTrans" cxnId="{BF24BA03-A437-4DF2-AC56-9B65E40EB9FE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D4031423-3850-4FFC-9F78-CA430E81E082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Desenvolvimento da Interface</a:t>
          </a:r>
          <a:endParaRPr lang="pt-BR" sz="800" b="1" dirty="0">
            <a:latin typeface="Quicksand" charset="0"/>
          </a:endParaRPr>
        </a:p>
      </dgm:t>
    </dgm:pt>
    <dgm:pt modelId="{99AA0B4F-9973-49D8-8C0F-B360691EC89D}" type="parTrans" cxnId="{594C1943-F0E1-470E-A9F6-769ECD20A2BA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1369C3D3-0818-4110-9EB7-74E1B3EA51B5}" type="sibTrans" cxnId="{594C1943-F0E1-470E-A9F6-769ECD20A2BA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9DAD02A7-112D-4F8F-94E5-C581CBD459B0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Gerenciamento Geral</a:t>
          </a:r>
          <a:endParaRPr lang="pt-BR" sz="800" b="1" dirty="0">
            <a:latin typeface="Quicksand" charset="0"/>
          </a:endParaRPr>
        </a:p>
      </dgm:t>
    </dgm:pt>
    <dgm:pt modelId="{186A7840-2A44-4B9B-B16C-AF327F1A3614}" type="parTrans" cxnId="{828B97DA-0A9F-4024-AA6E-9235CA9172EB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465F8430-DD06-4D77-BF8B-FBEE4FBB3A7B}" type="sibTrans" cxnId="{828B97DA-0A9F-4024-AA6E-9235CA9172EB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F9455C32-5AD9-4803-BBD3-C9386D86EF8C}">
      <dgm:prSet custT="1"/>
      <dgm:spPr/>
      <dgm:t>
        <a:bodyPr/>
        <a:lstStyle/>
        <a:p>
          <a:pPr rtl="0"/>
          <a:r>
            <a:rPr lang="pt-BR" sz="800" b="1" i="0" dirty="0" smtClean="0">
              <a:latin typeface="Quicksand" charset="0"/>
            </a:rPr>
            <a:t>Conclusão do Projeto</a:t>
          </a:r>
          <a:endParaRPr lang="pt-BR" sz="800" b="1" dirty="0">
            <a:latin typeface="Quicksand" charset="0"/>
          </a:endParaRPr>
        </a:p>
      </dgm:t>
    </dgm:pt>
    <dgm:pt modelId="{DFDF2537-ECBA-4E89-9E50-06AC36EC2666}" type="parTrans" cxnId="{248DAA73-2CF6-4705-8379-7B0F3E6C76BD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505C50A2-A595-4117-9BBC-A8376BC9CD11}" type="sibTrans" cxnId="{248DAA73-2CF6-4705-8379-7B0F3E6C76BD}">
      <dgm:prSet/>
      <dgm:spPr/>
      <dgm:t>
        <a:bodyPr/>
        <a:lstStyle/>
        <a:p>
          <a:endParaRPr lang="pt-BR" sz="800" b="1">
            <a:latin typeface="Quicksand" charset="0"/>
          </a:endParaRPr>
        </a:p>
      </dgm:t>
    </dgm:pt>
    <dgm:pt modelId="{557B4320-C401-4E10-8030-1EBA59AD2E9C}">
      <dgm:prSet custT="1"/>
      <dgm:spPr/>
      <dgm:t>
        <a:bodyPr/>
        <a:lstStyle/>
        <a:p>
          <a:r>
            <a:rPr lang="pt-BR" sz="800" b="1" dirty="0" smtClean="0">
              <a:latin typeface="Quicksand" charset="0"/>
            </a:rPr>
            <a:t>Designação de integrantes</a:t>
          </a:r>
          <a:endParaRPr lang="pt-BR" sz="800" b="1" dirty="0">
            <a:latin typeface="Quicksand" charset="0"/>
          </a:endParaRPr>
        </a:p>
      </dgm:t>
    </dgm:pt>
    <dgm:pt modelId="{46FD8B4B-7938-48B7-9F3E-E5358AB18C95}" type="parTrans" cxnId="{DCD6871D-127C-4FC9-901C-E9B8C2D05BEB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89A7C741-7529-4554-AB8B-CA235907D66E}" type="sibTrans" cxnId="{DCD6871D-127C-4FC9-901C-E9B8C2D05BEB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54E7E31E-2E0C-4D0F-A38C-32AEC7ED8A27}">
      <dgm:prSet/>
      <dgm:spPr/>
      <dgm:t>
        <a:bodyPr/>
        <a:lstStyle/>
        <a:p>
          <a:r>
            <a:rPr lang="pt-BR" b="1" dirty="0" smtClean="0">
              <a:latin typeface="Quicksand" charset="0"/>
            </a:rPr>
            <a:t>Gerenciamento Front-</a:t>
          </a:r>
          <a:r>
            <a:rPr lang="pt-BR" b="1" dirty="0" err="1" smtClean="0">
              <a:latin typeface="Quicksand" charset="0"/>
            </a:rPr>
            <a:t>End</a:t>
          </a:r>
          <a:endParaRPr lang="pt-BR" b="1" dirty="0">
            <a:latin typeface="Quicksand" charset="0"/>
          </a:endParaRPr>
        </a:p>
      </dgm:t>
    </dgm:pt>
    <dgm:pt modelId="{D45367BD-5133-40EC-99BE-603C78404356}" type="parTrans" cxnId="{BFC86F18-8B85-4B13-8528-1F1D5BE92007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6D3846BB-1C30-4B8B-8D5B-293845AB5F8D}" type="sibTrans" cxnId="{BFC86F18-8B85-4B13-8528-1F1D5BE92007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B156C474-6569-4240-9A53-C6E92ECF74D4}">
      <dgm:prSet/>
      <dgm:spPr/>
      <dgm:t>
        <a:bodyPr/>
        <a:lstStyle/>
        <a:p>
          <a:r>
            <a:rPr lang="pt-BR" b="1" dirty="0" smtClean="0">
              <a:latin typeface="Quicksand" charset="0"/>
            </a:rPr>
            <a:t>Gerenciamento Back-End</a:t>
          </a:r>
          <a:endParaRPr lang="pt-BR" b="1" dirty="0">
            <a:latin typeface="Quicksand" charset="0"/>
          </a:endParaRPr>
        </a:p>
      </dgm:t>
    </dgm:pt>
    <dgm:pt modelId="{A9F1A849-79F9-4D84-BAB4-E4F9310CDCD9}" type="parTrans" cxnId="{B3FB40A6-624E-49E8-A77F-5E35D2ED952E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816F5DBF-8ABD-4993-8C5B-06F64EB27C91}" type="sibTrans" cxnId="{B3FB40A6-624E-49E8-A77F-5E35D2ED952E}">
      <dgm:prSet/>
      <dgm:spPr/>
      <dgm:t>
        <a:bodyPr/>
        <a:lstStyle/>
        <a:p>
          <a:endParaRPr lang="pt-BR" b="1">
            <a:latin typeface="Quicksand" charset="0"/>
          </a:endParaRPr>
        </a:p>
      </dgm:t>
    </dgm:pt>
    <dgm:pt modelId="{510C4852-3336-4038-BFA0-19696B958209}" type="pres">
      <dgm:prSet presAssocID="{2C159810-36AB-4507-B0A5-BAA25602CF3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1024FF0-D959-4B12-8305-DA898623AF66}" type="pres">
      <dgm:prSet presAssocID="{2C159810-36AB-4507-B0A5-BAA25602CF3A}" presName="hierFlow" presStyleCnt="0"/>
      <dgm:spPr/>
    </dgm:pt>
    <dgm:pt modelId="{B7CB0EDD-DC1D-4A0A-9CC7-D669D549AF5B}" type="pres">
      <dgm:prSet presAssocID="{2C159810-36AB-4507-B0A5-BAA25602CF3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01B9143-B367-49D5-8FCA-A4DEE76AA9C3}" type="pres">
      <dgm:prSet presAssocID="{5F37C27D-7B44-48E7-A3B5-AFD42D15091C}" presName="Name14" presStyleCnt="0"/>
      <dgm:spPr/>
    </dgm:pt>
    <dgm:pt modelId="{3F440EB7-4C26-46F1-B3FA-0E69C32CBD86}" type="pres">
      <dgm:prSet presAssocID="{5F37C27D-7B44-48E7-A3B5-AFD42D15091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0D91B2-23FB-4C9F-95BE-6A097EB5E73F}" type="pres">
      <dgm:prSet presAssocID="{5F37C27D-7B44-48E7-A3B5-AFD42D15091C}" presName="hierChild2" presStyleCnt="0"/>
      <dgm:spPr/>
    </dgm:pt>
    <dgm:pt modelId="{D9A5768D-97E4-414F-A66C-F6B70A06C1EE}" type="pres">
      <dgm:prSet presAssocID="{CC3B28E4-69AE-44F0-BD88-54804D4B0ADD}" presName="Name19" presStyleLbl="parChTrans1D2" presStyleIdx="0" presStyleCnt="1"/>
      <dgm:spPr/>
      <dgm:t>
        <a:bodyPr/>
        <a:lstStyle/>
        <a:p>
          <a:endParaRPr lang="pt-BR"/>
        </a:p>
      </dgm:t>
    </dgm:pt>
    <dgm:pt modelId="{D19D2C90-7A6E-47BA-A23E-090C3B02F49D}" type="pres">
      <dgm:prSet presAssocID="{D717E582-02AD-4C1D-AD6A-48AB6A911DD8}" presName="Name21" presStyleCnt="0"/>
      <dgm:spPr/>
    </dgm:pt>
    <dgm:pt modelId="{32841C6F-23BE-4F55-A0B1-BF9043361E4E}" type="pres">
      <dgm:prSet presAssocID="{D717E582-02AD-4C1D-AD6A-48AB6A911DD8}" presName="level2Shape" presStyleLbl="node2" presStyleIdx="0" presStyleCnt="1"/>
      <dgm:spPr/>
      <dgm:t>
        <a:bodyPr/>
        <a:lstStyle/>
        <a:p>
          <a:endParaRPr lang="pt-BR"/>
        </a:p>
      </dgm:t>
    </dgm:pt>
    <dgm:pt modelId="{DB1439EA-3F2A-45F8-8CC6-F6DA7321E44E}" type="pres">
      <dgm:prSet presAssocID="{D717E582-02AD-4C1D-AD6A-48AB6A911DD8}" presName="hierChild3" presStyleCnt="0"/>
      <dgm:spPr/>
    </dgm:pt>
    <dgm:pt modelId="{2F344AF3-F374-416C-AB95-C7A077817295}" type="pres">
      <dgm:prSet presAssocID="{1494774A-CE9B-4576-8021-0A37D11568A1}" presName="Name19" presStyleLbl="parChTrans1D3" presStyleIdx="0" presStyleCnt="4"/>
      <dgm:spPr/>
      <dgm:t>
        <a:bodyPr/>
        <a:lstStyle/>
        <a:p>
          <a:endParaRPr lang="pt-BR"/>
        </a:p>
      </dgm:t>
    </dgm:pt>
    <dgm:pt modelId="{CC0BC340-A383-4617-B463-81A235A1E702}" type="pres">
      <dgm:prSet presAssocID="{80EE03C9-FCAB-4667-BA94-9DC90586193C}" presName="Name21" presStyleCnt="0"/>
      <dgm:spPr/>
    </dgm:pt>
    <dgm:pt modelId="{A02D68AA-1B38-48E2-8C4A-F31E506E6F0B}" type="pres">
      <dgm:prSet presAssocID="{80EE03C9-FCAB-4667-BA94-9DC90586193C}" presName="level2Shape" presStyleLbl="node3" presStyleIdx="0" presStyleCnt="4"/>
      <dgm:spPr/>
      <dgm:t>
        <a:bodyPr/>
        <a:lstStyle/>
        <a:p>
          <a:endParaRPr lang="pt-BR"/>
        </a:p>
      </dgm:t>
    </dgm:pt>
    <dgm:pt modelId="{D0A7BCCD-F5C7-4A09-BC09-70DC21DA4242}" type="pres">
      <dgm:prSet presAssocID="{80EE03C9-FCAB-4667-BA94-9DC90586193C}" presName="hierChild3" presStyleCnt="0"/>
      <dgm:spPr/>
    </dgm:pt>
    <dgm:pt modelId="{9D480AD0-5AF8-4FF5-AAA9-EB8764839488}" type="pres">
      <dgm:prSet presAssocID="{98AE0D6E-6971-4670-ACDE-EA6A3DC3C075}" presName="Name19" presStyleLbl="parChTrans1D4" presStyleIdx="0" presStyleCnt="8"/>
      <dgm:spPr/>
      <dgm:t>
        <a:bodyPr/>
        <a:lstStyle/>
        <a:p>
          <a:endParaRPr lang="pt-BR"/>
        </a:p>
      </dgm:t>
    </dgm:pt>
    <dgm:pt modelId="{18A230E6-9BC7-469D-892D-D2AEFD405A22}" type="pres">
      <dgm:prSet presAssocID="{7AC71272-B776-40CB-855C-17AF0DC53B6C}" presName="Name21" presStyleCnt="0"/>
      <dgm:spPr/>
    </dgm:pt>
    <dgm:pt modelId="{769DD72E-B54E-416E-A589-EA48E692BC08}" type="pres">
      <dgm:prSet presAssocID="{7AC71272-B776-40CB-855C-17AF0DC53B6C}" presName="level2Shape" presStyleLbl="node4" presStyleIdx="0" presStyleCnt="8"/>
      <dgm:spPr/>
      <dgm:t>
        <a:bodyPr/>
        <a:lstStyle/>
        <a:p>
          <a:endParaRPr lang="pt-BR"/>
        </a:p>
      </dgm:t>
    </dgm:pt>
    <dgm:pt modelId="{F1073D0F-8C8B-41EA-AAC9-199672674656}" type="pres">
      <dgm:prSet presAssocID="{7AC71272-B776-40CB-855C-17AF0DC53B6C}" presName="hierChild3" presStyleCnt="0"/>
      <dgm:spPr/>
    </dgm:pt>
    <dgm:pt modelId="{14BE1D46-0190-4FC5-BA19-172A25BA1700}" type="pres">
      <dgm:prSet presAssocID="{4F4BFCB5-490B-4785-B66D-0A8C60679083}" presName="Name19" presStyleLbl="parChTrans1D4" presStyleIdx="1" presStyleCnt="8"/>
      <dgm:spPr/>
      <dgm:t>
        <a:bodyPr/>
        <a:lstStyle/>
        <a:p>
          <a:endParaRPr lang="pt-BR"/>
        </a:p>
      </dgm:t>
    </dgm:pt>
    <dgm:pt modelId="{E270F98D-016E-41A1-9E4A-A3D43E063F6B}" type="pres">
      <dgm:prSet presAssocID="{524ED111-1484-4DED-9370-4A26C2A32A70}" presName="Name21" presStyleCnt="0"/>
      <dgm:spPr/>
    </dgm:pt>
    <dgm:pt modelId="{B76A04E5-EBD5-44C0-ACA0-A08942F9E66C}" type="pres">
      <dgm:prSet presAssocID="{524ED111-1484-4DED-9370-4A26C2A32A70}" presName="level2Shape" presStyleLbl="node4" presStyleIdx="1" presStyleCnt="8"/>
      <dgm:spPr/>
      <dgm:t>
        <a:bodyPr/>
        <a:lstStyle/>
        <a:p>
          <a:endParaRPr lang="pt-BR"/>
        </a:p>
      </dgm:t>
    </dgm:pt>
    <dgm:pt modelId="{31E411D8-BFBA-4ED1-BD03-2047DC5EA9CF}" type="pres">
      <dgm:prSet presAssocID="{524ED111-1484-4DED-9370-4A26C2A32A70}" presName="hierChild3" presStyleCnt="0"/>
      <dgm:spPr/>
    </dgm:pt>
    <dgm:pt modelId="{87A955BB-DFAA-469D-9C9D-2C7AA56B17D6}" type="pres">
      <dgm:prSet presAssocID="{3E0D9CA8-5A81-4DCD-9A24-50BD6005350B}" presName="Name19" presStyleLbl="parChTrans1D4" presStyleIdx="2" presStyleCnt="8"/>
      <dgm:spPr/>
      <dgm:t>
        <a:bodyPr/>
        <a:lstStyle/>
        <a:p>
          <a:endParaRPr lang="pt-BR"/>
        </a:p>
      </dgm:t>
    </dgm:pt>
    <dgm:pt modelId="{0CED9452-D9E1-4F62-AEE8-4BF5B5E132B5}" type="pres">
      <dgm:prSet presAssocID="{411F23A6-B647-4E34-BA81-E1FB301609DE}" presName="Name21" presStyleCnt="0"/>
      <dgm:spPr/>
    </dgm:pt>
    <dgm:pt modelId="{1DB7610A-935E-4FF4-8951-A463D6C78918}" type="pres">
      <dgm:prSet presAssocID="{411F23A6-B647-4E34-BA81-E1FB301609DE}" presName="level2Shape" presStyleLbl="node4" presStyleIdx="2" presStyleCnt="8"/>
      <dgm:spPr/>
      <dgm:t>
        <a:bodyPr/>
        <a:lstStyle/>
        <a:p>
          <a:endParaRPr lang="pt-BR"/>
        </a:p>
      </dgm:t>
    </dgm:pt>
    <dgm:pt modelId="{5CC63A7C-6903-4BBA-BB1B-CEBB3DD1F156}" type="pres">
      <dgm:prSet presAssocID="{411F23A6-B647-4E34-BA81-E1FB301609DE}" presName="hierChild3" presStyleCnt="0"/>
      <dgm:spPr/>
    </dgm:pt>
    <dgm:pt modelId="{340F3D0C-5EEB-449B-9550-5BA8777EE00A}" type="pres">
      <dgm:prSet presAssocID="{7C408FE7-8CF1-4CA5-ADE2-F1950E6C518A}" presName="Name19" presStyleLbl="parChTrans1D3" presStyleIdx="1" presStyleCnt="4"/>
      <dgm:spPr/>
      <dgm:t>
        <a:bodyPr/>
        <a:lstStyle/>
        <a:p>
          <a:endParaRPr lang="pt-BR"/>
        </a:p>
      </dgm:t>
    </dgm:pt>
    <dgm:pt modelId="{AEFEEBF3-7746-47CB-BCCD-0531D547FD2D}" type="pres">
      <dgm:prSet presAssocID="{14BB0B71-0EF3-4480-B29D-28B7B715FBF8}" presName="Name21" presStyleCnt="0"/>
      <dgm:spPr/>
    </dgm:pt>
    <dgm:pt modelId="{035ACF66-BA0E-40C3-933F-C9BD423FD578}" type="pres">
      <dgm:prSet presAssocID="{14BB0B71-0EF3-4480-B29D-28B7B715FBF8}" presName="level2Shape" presStyleLbl="node3" presStyleIdx="1" presStyleCnt="4"/>
      <dgm:spPr/>
      <dgm:t>
        <a:bodyPr/>
        <a:lstStyle/>
        <a:p>
          <a:endParaRPr lang="pt-BR"/>
        </a:p>
      </dgm:t>
    </dgm:pt>
    <dgm:pt modelId="{93B72ED6-0AED-49E2-8E73-0BE3156E0C6A}" type="pres">
      <dgm:prSet presAssocID="{14BB0B71-0EF3-4480-B29D-28B7B715FBF8}" presName="hierChild3" presStyleCnt="0"/>
      <dgm:spPr/>
    </dgm:pt>
    <dgm:pt modelId="{1658B36B-4655-498A-9186-993841433635}" type="pres">
      <dgm:prSet presAssocID="{1ECD1D08-770E-484A-A6BB-1C5758EAB80B}" presName="Name19" presStyleLbl="parChTrans1D4" presStyleIdx="3" presStyleCnt="8"/>
      <dgm:spPr/>
      <dgm:t>
        <a:bodyPr/>
        <a:lstStyle/>
        <a:p>
          <a:endParaRPr lang="pt-BR"/>
        </a:p>
      </dgm:t>
    </dgm:pt>
    <dgm:pt modelId="{81CEBEFB-5ACA-4E99-B1F0-1BD4AA3A1B5E}" type="pres">
      <dgm:prSet presAssocID="{D456E798-DC66-4968-B2FB-6C4DB651ED56}" presName="Name21" presStyleCnt="0"/>
      <dgm:spPr/>
    </dgm:pt>
    <dgm:pt modelId="{4CF46B13-1FCB-47DC-A998-0098BEA3C816}" type="pres">
      <dgm:prSet presAssocID="{D456E798-DC66-4968-B2FB-6C4DB651ED56}" presName="level2Shape" presStyleLbl="node4" presStyleIdx="3" presStyleCnt="8"/>
      <dgm:spPr/>
      <dgm:t>
        <a:bodyPr/>
        <a:lstStyle/>
        <a:p>
          <a:endParaRPr lang="pt-BR"/>
        </a:p>
      </dgm:t>
    </dgm:pt>
    <dgm:pt modelId="{DB032551-C24F-4D76-94AA-5F67A186D914}" type="pres">
      <dgm:prSet presAssocID="{D456E798-DC66-4968-B2FB-6C4DB651ED56}" presName="hierChild3" presStyleCnt="0"/>
      <dgm:spPr/>
    </dgm:pt>
    <dgm:pt modelId="{01553110-1E1C-4E26-87F2-66C05D875069}" type="pres">
      <dgm:prSet presAssocID="{99AA0B4F-9973-49D8-8C0F-B360691EC89D}" presName="Name19" presStyleLbl="parChTrans1D4" presStyleIdx="4" presStyleCnt="8"/>
      <dgm:spPr/>
      <dgm:t>
        <a:bodyPr/>
        <a:lstStyle/>
        <a:p>
          <a:endParaRPr lang="pt-BR"/>
        </a:p>
      </dgm:t>
    </dgm:pt>
    <dgm:pt modelId="{76FDBA21-F593-4A97-B429-ACC2683C5451}" type="pres">
      <dgm:prSet presAssocID="{D4031423-3850-4FFC-9F78-CA430E81E082}" presName="Name21" presStyleCnt="0"/>
      <dgm:spPr/>
    </dgm:pt>
    <dgm:pt modelId="{0A2FACFB-27F1-492B-97E7-129BA8E631B2}" type="pres">
      <dgm:prSet presAssocID="{D4031423-3850-4FFC-9F78-CA430E81E082}" presName="level2Shape" presStyleLbl="node4" presStyleIdx="4" presStyleCnt="8"/>
      <dgm:spPr/>
      <dgm:t>
        <a:bodyPr/>
        <a:lstStyle/>
        <a:p>
          <a:endParaRPr lang="pt-BR"/>
        </a:p>
      </dgm:t>
    </dgm:pt>
    <dgm:pt modelId="{5841DDE4-9452-43E4-BD12-49F4756CAD22}" type="pres">
      <dgm:prSet presAssocID="{D4031423-3850-4FFC-9F78-CA430E81E082}" presName="hierChild3" presStyleCnt="0"/>
      <dgm:spPr/>
    </dgm:pt>
    <dgm:pt modelId="{FEF022A7-EDA6-4F45-B40C-99250D02173F}" type="pres">
      <dgm:prSet presAssocID="{186A7840-2A44-4B9B-B16C-AF327F1A3614}" presName="Name19" presStyleLbl="parChTrans1D3" presStyleIdx="2" presStyleCnt="4"/>
      <dgm:spPr/>
      <dgm:t>
        <a:bodyPr/>
        <a:lstStyle/>
        <a:p>
          <a:endParaRPr lang="pt-BR"/>
        </a:p>
      </dgm:t>
    </dgm:pt>
    <dgm:pt modelId="{E0F90312-7C69-425B-8D56-F9114392E957}" type="pres">
      <dgm:prSet presAssocID="{9DAD02A7-112D-4F8F-94E5-C581CBD459B0}" presName="Name21" presStyleCnt="0"/>
      <dgm:spPr/>
    </dgm:pt>
    <dgm:pt modelId="{BF750EAC-AE06-442D-9DAC-F8A9167D6C8F}" type="pres">
      <dgm:prSet presAssocID="{9DAD02A7-112D-4F8F-94E5-C581CBD459B0}" presName="level2Shape" presStyleLbl="node3" presStyleIdx="2" presStyleCnt="4"/>
      <dgm:spPr/>
      <dgm:t>
        <a:bodyPr/>
        <a:lstStyle/>
        <a:p>
          <a:endParaRPr lang="pt-BR"/>
        </a:p>
      </dgm:t>
    </dgm:pt>
    <dgm:pt modelId="{77D8D9B6-7E05-42FA-A103-497430B4569D}" type="pres">
      <dgm:prSet presAssocID="{9DAD02A7-112D-4F8F-94E5-C581CBD459B0}" presName="hierChild3" presStyleCnt="0"/>
      <dgm:spPr/>
    </dgm:pt>
    <dgm:pt modelId="{2F78724A-80F7-410F-87E3-4D9AC8AEFB6F}" type="pres">
      <dgm:prSet presAssocID="{46FD8B4B-7938-48B7-9F3E-E5358AB18C95}" presName="Name19" presStyleLbl="parChTrans1D4" presStyleIdx="5" presStyleCnt="8"/>
      <dgm:spPr/>
      <dgm:t>
        <a:bodyPr/>
        <a:lstStyle/>
        <a:p>
          <a:endParaRPr lang="pt-BR"/>
        </a:p>
      </dgm:t>
    </dgm:pt>
    <dgm:pt modelId="{5EE45401-AAC9-4EB5-BBC5-8D9448BFC20E}" type="pres">
      <dgm:prSet presAssocID="{557B4320-C401-4E10-8030-1EBA59AD2E9C}" presName="Name21" presStyleCnt="0"/>
      <dgm:spPr/>
    </dgm:pt>
    <dgm:pt modelId="{27A79CBA-4331-4B12-AA4D-5E4CE96D087B}" type="pres">
      <dgm:prSet presAssocID="{557B4320-C401-4E10-8030-1EBA59AD2E9C}" presName="level2Shape" presStyleLbl="node4" presStyleIdx="5" presStyleCnt="8"/>
      <dgm:spPr/>
      <dgm:t>
        <a:bodyPr/>
        <a:lstStyle/>
        <a:p>
          <a:endParaRPr lang="pt-BR"/>
        </a:p>
      </dgm:t>
    </dgm:pt>
    <dgm:pt modelId="{6675D8EE-FD12-49A5-A1EE-AB91B8C55F17}" type="pres">
      <dgm:prSet presAssocID="{557B4320-C401-4E10-8030-1EBA59AD2E9C}" presName="hierChild3" presStyleCnt="0"/>
      <dgm:spPr/>
    </dgm:pt>
    <dgm:pt modelId="{ADF28CD5-A597-4E9D-9B8F-6F5E6D6C1315}" type="pres">
      <dgm:prSet presAssocID="{D45367BD-5133-40EC-99BE-603C78404356}" presName="Name19" presStyleLbl="parChTrans1D4" presStyleIdx="6" presStyleCnt="8"/>
      <dgm:spPr/>
      <dgm:t>
        <a:bodyPr/>
        <a:lstStyle/>
        <a:p>
          <a:endParaRPr lang="pt-BR"/>
        </a:p>
      </dgm:t>
    </dgm:pt>
    <dgm:pt modelId="{AEE6820D-8BAD-42DF-A5E5-35C998287C36}" type="pres">
      <dgm:prSet presAssocID="{54E7E31E-2E0C-4D0F-A38C-32AEC7ED8A27}" presName="Name21" presStyleCnt="0"/>
      <dgm:spPr/>
    </dgm:pt>
    <dgm:pt modelId="{D46A40E3-5A7A-46C8-B9AD-86C417984B48}" type="pres">
      <dgm:prSet presAssocID="{54E7E31E-2E0C-4D0F-A38C-32AEC7ED8A27}" presName="level2Shape" presStyleLbl="node4" presStyleIdx="6" presStyleCnt="8"/>
      <dgm:spPr/>
      <dgm:t>
        <a:bodyPr/>
        <a:lstStyle/>
        <a:p>
          <a:endParaRPr lang="pt-BR"/>
        </a:p>
      </dgm:t>
    </dgm:pt>
    <dgm:pt modelId="{6D843559-F492-4711-91FB-5D87A1D9A9DB}" type="pres">
      <dgm:prSet presAssocID="{54E7E31E-2E0C-4D0F-A38C-32AEC7ED8A27}" presName="hierChild3" presStyleCnt="0"/>
      <dgm:spPr/>
    </dgm:pt>
    <dgm:pt modelId="{ECE7F445-03F6-4209-88F5-08C507F3917C}" type="pres">
      <dgm:prSet presAssocID="{A9F1A849-79F9-4D84-BAB4-E4F9310CDCD9}" presName="Name19" presStyleLbl="parChTrans1D4" presStyleIdx="7" presStyleCnt="8"/>
      <dgm:spPr/>
      <dgm:t>
        <a:bodyPr/>
        <a:lstStyle/>
        <a:p>
          <a:endParaRPr lang="pt-BR"/>
        </a:p>
      </dgm:t>
    </dgm:pt>
    <dgm:pt modelId="{C3AA65B7-08C4-410A-B868-C9B9738AC957}" type="pres">
      <dgm:prSet presAssocID="{B156C474-6569-4240-9A53-C6E92ECF74D4}" presName="Name21" presStyleCnt="0"/>
      <dgm:spPr/>
    </dgm:pt>
    <dgm:pt modelId="{EC54B29F-FD36-41CA-B28E-7FF7D51A5AFB}" type="pres">
      <dgm:prSet presAssocID="{B156C474-6569-4240-9A53-C6E92ECF74D4}" presName="level2Shape" presStyleLbl="node4" presStyleIdx="7" presStyleCnt="8"/>
      <dgm:spPr/>
      <dgm:t>
        <a:bodyPr/>
        <a:lstStyle/>
        <a:p>
          <a:endParaRPr lang="pt-BR"/>
        </a:p>
      </dgm:t>
    </dgm:pt>
    <dgm:pt modelId="{F0E4B82B-3918-45C4-8DF6-6D3C49A6B6D7}" type="pres">
      <dgm:prSet presAssocID="{B156C474-6569-4240-9A53-C6E92ECF74D4}" presName="hierChild3" presStyleCnt="0"/>
      <dgm:spPr/>
    </dgm:pt>
    <dgm:pt modelId="{EB759429-79E8-4AB2-9DBA-80640A41D77D}" type="pres">
      <dgm:prSet presAssocID="{DFDF2537-ECBA-4E89-9E50-06AC36EC2666}" presName="Name19" presStyleLbl="parChTrans1D3" presStyleIdx="3" presStyleCnt="4"/>
      <dgm:spPr/>
      <dgm:t>
        <a:bodyPr/>
        <a:lstStyle/>
        <a:p>
          <a:endParaRPr lang="pt-BR"/>
        </a:p>
      </dgm:t>
    </dgm:pt>
    <dgm:pt modelId="{A9BB289D-8E6C-44D9-BB3D-92144F50C999}" type="pres">
      <dgm:prSet presAssocID="{F9455C32-5AD9-4803-BBD3-C9386D86EF8C}" presName="Name21" presStyleCnt="0"/>
      <dgm:spPr/>
    </dgm:pt>
    <dgm:pt modelId="{424B13CD-7627-4B87-96CC-4A0E7AD5AB50}" type="pres">
      <dgm:prSet presAssocID="{F9455C32-5AD9-4803-BBD3-C9386D86EF8C}" presName="level2Shape" presStyleLbl="node3" presStyleIdx="3" presStyleCnt="4"/>
      <dgm:spPr/>
      <dgm:t>
        <a:bodyPr/>
        <a:lstStyle/>
        <a:p>
          <a:endParaRPr lang="pt-BR"/>
        </a:p>
      </dgm:t>
    </dgm:pt>
    <dgm:pt modelId="{AF9BC005-9184-4CBF-9B9E-AEF87A9FAF38}" type="pres">
      <dgm:prSet presAssocID="{F9455C32-5AD9-4803-BBD3-C9386D86EF8C}" presName="hierChild3" presStyleCnt="0"/>
      <dgm:spPr/>
    </dgm:pt>
    <dgm:pt modelId="{D1CD3343-3A8E-4F94-B251-9F295F0F260D}" type="pres">
      <dgm:prSet presAssocID="{2C159810-36AB-4507-B0A5-BAA25602CF3A}" presName="bgShapesFlow" presStyleCnt="0"/>
      <dgm:spPr/>
    </dgm:pt>
  </dgm:ptLst>
  <dgm:cxnLst>
    <dgm:cxn modelId="{E2092AD3-95AC-4736-9449-3BAD6FC84F37}" srcId="{D717E582-02AD-4C1D-AD6A-48AB6A911DD8}" destId="{14BB0B71-0EF3-4480-B29D-28B7B715FBF8}" srcOrd="1" destOrd="0" parTransId="{7C408FE7-8CF1-4CA5-ADE2-F1950E6C518A}" sibTransId="{4988CA53-164B-4624-A81C-A5B42A47B1C7}"/>
    <dgm:cxn modelId="{CCEC5FAC-420F-49E3-8E2C-3FE2F56DBFE8}" type="presOf" srcId="{54E7E31E-2E0C-4D0F-A38C-32AEC7ED8A27}" destId="{D46A40E3-5A7A-46C8-B9AD-86C417984B48}" srcOrd="0" destOrd="0" presId="urn:microsoft.com/office/officeart/2005/8/layout/hierarchy6"/>
    <dgm:cxn modelId="{828B97DA-0A9F-4024-AA6E-9235CA9172EB}" srcId="{D717E582-02AD-4C1D-AD6A-48AB6A911DD8}" destId="{9DAD02A7-112D-4F8F-94E5-C581CBD459B0}" srcOrd="2" destOrd="0" parTransId="{186A7840-2A44-4B9B-B16C-AF327F1A3614}" sibTransId="{465F8430-DD06-4D77-BF8B-FBEE4FBB3A7B}"/>
    <dgm:cxn modelId="{AFF886BF-F507-4306-BE13-FB36A74DC501}" type="presOf" srcId="{7AC71272-B776-40CB-855C-17AF0DC53B6C}" destId="{769DD72E-B54E-416E-A589-EA48E692BC08}" srcOrd="0" destOrd="0" presId="urn:microsoft.com/office/officeart/2005/8/layout/hierarchy6"/>
    <dgm:cxn modelId="{72183547-06D5-4CF1-AFED-C94F0B28A70D}" type="presOf" srcId="{7C408FE7-8CF1-4CA5-ADE2-F1950E6C518A}" destId="{340F3D0C-5EEB-449B-9550-5BA8777EE00A}" srcOrd="0" destOrd="0" presId="urn:microsoft.com/office/officeart/2005/8/layout/hierarchy6"/>
    <dgm:cxn modelId="{2F057BC2-DA39-473D-B654-D4FB0A76A45C}" type="presOf" srcId="{4F4BFCB5-490B-4785-B66D-0A8C60679083}" destId="{14BE1D46-0190-4FC5-BA19-172A25BA1700}" srcOrd="0" destOrd="0" presId="urn:microsoft.com/office/officeart/2005/8/layout/hierarchy6"/>
    <dgm:cxn modelId="{4A43D2E2-2FC9-4857-9874-C3A2B75B97F9}" type="presOf" srcId="{1494774A-CE9B-4576-8021-0A37D11568A1}" destId="{2F344AF3-F374-416C-AB95-C7A077817295}" srcOrd="0" destOrd="0" presId="urn:microsoft.com/office/officeart/2005/8/layout/hierarchy6"/>
    <dgm:cxn modelId="{4E8F7B44-4B2F-4476-AE02-4D49DE313079}" type="presOf" srcId="{D456E798-DC66-4968-B2FB-6C4DB651ED56}" destId="{4CF46B13-1FCB-47DC-A998-0098BEA3C816}" srcOrd="0" destOrd="0" presId="urn:microsoft.com/office/officeart/2005/8/layout/hierarchy6"/>
    <dgm:cxn modelId="{612795D0-AC60-4FEE-AA1D-92F0AE102434}" type="presOf" srcId="{B156C474-6569-4240-9A53-C6E92ECF74D4}" destId="{EC54B29F-FD36-41CA-B28E-7FF7D51A5AFB}" srcOrd="0" destOrd="0" presId="urn:microsoft.com/office/officeart/2005/8/layout/hierarchy6"/>
    <dgm:cxn modelId="{83C930B3-2674-44C1-93B8-828492FFB117}" srcId="{80EE03C9-FCAB-4667-BA94-9DC90586193C}" destId="{524ED111-1484-4DED-9370-4A26C2A32A70}" srcOrd="1" destOrd="0" parTransId="{4F4BFCB5-490B-4785-B66D-0A8C60679083}" sibTransId="{CCDD6BD9-3123-4529-A48E-D01E31AAD3BC}"/>
    <dgm:cxn modelId="{7ED54A89-6442-4D2D-AE0E-6F57D7C46EDF}" type="presOf" srcId="{80EE03C9-FCAB-4667-BA94-9DC90586193C}" destId="{A02D68AA-1B38-48E2-8C4A-F31E506E6F0B}" srcOrd="0" destOrd="0" presId="urn:microsoft.com/office/officeart/2005/8/layout/hierarchy6"/>
    <dgm:cxn modelId="{BF24BA03-A437-4DF2-AC56-9B65E40EB9FE}" srcId="{14BB0B71-0EF3-4480-B29D-28B7B715FBF8}" destId="{D456E798-DC66-4968-B2FB-6C4DB651ED56}" srcOrd="0" destOrd="0" parTransId="{1ECD1D08-770E-484A-A6BB-1C5758EAB80B}" sibTransId="{79D5E23A-9471-42C6-B254-C880F6D654BF}"/>
    <dgm:cxn modelId="{DE0E10D6-C3F5-4494-9866-E2B7E6B0427E}" type="presOf" srcId="{1ECD1D08-770E-484A-A6BB-1C5758EAB80B}" destId="{1658B36B-4655-498A-9186-993841433635}" srcOrd="0" destOrd="0" presId="urn:microsoft.com/office/officeart/2005/8/layout/hierarchy6"/>
    <dgm:cxn modelId="{877577DB-7F59-4FDC-8B37-C7200EB12267}" type="presOf" srcId="{14BB0B71-0EF3-4480-B29D-28B7B715FBF8}" destId="{035ACF66-BA0E-40C3-933F-C9BD423FD578}" srcOrd="0" destOrd="0" presId="urn:microsoft.com/office/officeart/2005/8/layout/hierarchy6"/>
    <dgm:cxn modelId="{029875CB-ED53-4FD3-87DF-3DDA7A9D94A8}" type="presOf" srcId="{2C159810-36AB-4507-B0A5-BAA25602CF3A}" destId="{510C4852-3336-4038-BFA0-19696B958209}" srcOrd="0" destOrd="0" presId="urn:microsoft.com/office/officeart/2005/8/layout/hierarchy6"/>
    <dgm:cxn modelId="{923F0061-3684-4D21-A623-72FC129BDCC3}" type="presOf" srcId="{557B4320-C401-4E10-8030-1EBA59AD2E9C}" destId="{27A79CBA-4331-4B12-AA4D-5E4CE96D087B}" srcOrd="0" destOrd="0" presId="urn:microsoft.com/office/officeart/2005/8/layout/hierarchy6"/>
    <dgm:cxn modelId="{475AF2D0-5A9D-4055-9063-C6B96E760752}" type="presOf" srcId="{411F23A6-B647-4E34-BA81-E1FB301609DE}" destId="{1DB7610A-935E-4FF4-8951-A463D6C78918}" srcOrd="0" destOrd="0" presId="urn:microsoft.com/office/officeart/2005/8/layout/hierarchy6"/>
    <dgm:cxn modelId="{74F89669-2EDB-4DA3-9615-D97BAD7E8C3A}" srcId="{80EE03C9-FCAB-4667-BA94-9DC90586193C}" destId="{411F23A6-B647-4E34-BA81-E1FB301609DE}" srcOrd="2" destOrd="0" parTransId="{3E0D9CA8-5A81-4DCD-9A24-50BD6005350B}" sibTransId="{5AAFA8DA-EA3A-44B3-A22A-140095747DB7}"/>
    <dgm:cxn modelId="{594C1943-F0E1-470E-A9F6-769ECD20A2BA}" srcId="{14BB0B71-0EF3-4480-B29D-28B7B715FBF8}" destId="{D4031423-3850-4FFC-9F78-CA430E81E082}" srcOrd="1" destOrd="0" parTransId="{99AA0B4F-9973-49D8-8C0F-B360691EC89D}" sibTransId="{1369C3D3-0818-4110-9EB7-74E1B3EA51B5}"/>
    <dgm:cxn modelId="{E779A502-D8F4-4C65-AAE8-D21E3782B08C}" type="presOf" srcId="{98AE0D6E-6971-4670-ACDE-EA6A3DC3C075}" destId="{9D480AD0-5AF8-4FF5-AAA9-EB8764839488}" srcOrd="0" destOrd="0" presId="urn:microsoft.com/office/officeart/2005/8/layout/hierarchy6"/>
    <dgm:cxn modelId="{BFC86F18-8B85-4B13-8528-1F1D5BE92007}" srcId="{557B4320-C401-4E10-8030-1EBA59AD2E9C}" destId="{54E7E31E-2E0C-4D0F-A38C-32AEC7ED8A27}" srcOrd="0" destOrd="0" parTransId="{D45367BD-5133-40EC-99BE-603C78404356}" sibTransId="{6D3846BB-1C30-4B8B-8D5B-293845AB5F8D}"/>
    <dgm:cxn modelId="{B8FFB4B4-8E47-4E71-81B2-122604CE04C9}" srcId="{80EE03C9-FCAB-4667-BA94-9DC90586193C}" destId="{7AC71272-B776-40CB-855C-17AF0DC53B6C}" srcOrd="0" destOrd="0" parTransId="{98AE0D6E-6971-4670-ACDE-EA6A3DC3C075}" sibTransId="{23E6BA79-7A37-4D6C-AB55-DDC4488ACFA0}"/>
    <dgm:cxn modelId="{B664D899-6C32-4E6B-B68B-80065D512C6F}" type="presOf" srcId="{186A7840-2A44-4B9B-B16C-AF327F1A3614}" destId="{FEF022A7-EDA6-4F45-B40C-99250D02173F}" srcOrd="0" destOrd="0" presId="urn:microsoft.com/office/officeart/2005/8/layout/hierarchy6"/>
    <dgm:cxn modelId="{D75754A6-4658-4DDC-B78B-DAD001F4A6B7}" type="presOf" srcId="{D45367BD-5133-40EC-99BE-603C78404356}" destId="{ADF28CD5-A597-4E9D-9B8F-6F5E6D6C1315}" srcOrd="0" destOrd="0" presId="urn:microsoft.com/office/officeart/2005/8/layout/hierarchy6"/>
    <dgm:cxn modelId="{83EAEA66-2AC4-497D-9616-5C967D1A26D4}" srcId="{2C159810-36AB-4507-B0A5-BAA25602CF3A}" destId="{5F37C27D-7B44-48E7-A3B5-AFD42D15091C}" srcOrd="0" destOrd="0" parTransId="{D9B994D2-B9EB-477B-A86C-FC6BA719618C}" sibTransId="{9A118919-9A44-4CC3-B22A-69218C59E534}"/>
    <dgm:cxn modelId="{45BCE2A7-5D87-4CD8-A71C-9E11DEC1616D}" type="presOf" srcId="{99AA0B4F-9973-49D8-8C0F-B360691EC89D}" destId="{01553110-1E1C-4E26-87F2-66C05D875069}" srcOrd="0" destOrd="0" presId="urn:microsoft.com/office/officeart/2005/8/layout/hierarchy6"/>
    <dgm:cxn modelId="{BC5E4AEA-9E03-4980-850B-9D08803185EA}" type="presOf" srcId="{5F37C27D-7B44-48E7-A3B5-AFD42D15091C}" destId="{3F440EB7-4C26-46F1-B3FA-0E69C32CBD86}" srcOrd="0" destOrd="0" presId="urn:microsoft.com/office/officeart/2005/8/layout/hierarchy6"/>
    <dgm:cxn modelId="{5CAAEB18-1099-486A-9E4C-821DACE24054}" type="presOf" srcId="{524ED111-1484-4DED-9370-4A26C2A32A70}" destId="{B76A04E5-EBD5-44C0-ACA0-A08942F9E66C}" srcOrd="0" destOrd="0" presId="urn:microsoft.com/office/officeart/2005/8/layout/hierarchy6"/>
    <dgm:cxn modelId="{1703539D-3DA4-401B-8663-FA31EAA17B45}" type="presOf" srcId="{9DAD02A7-112D-4F8F-94E5-C581CBD459B0}" destId="{BF750EAC-AE06-442D-9DAC-F8A9167D6C8F}" srcOrd="0" destOrd="0" presId="urn:microsoft.com/office/officeart/2005/8/layout/hierarchy6"/>
    <dgm:cxn modelId="{7FA0B5B6-103B-476A-891A-60C54EA0F3A8}" type="presOf" srcId="{3E0D9CA8-5A81-4DCD-9A24-50BD6005350B}" destId="{87A955BB-DFAA-469D-9C9D-2C7AA56B17D6}" srcOrd="0" destOrd="0" presId="urn:microsoft.com/office/officeart/2005/8/layout/hierarchy6"/>
    <dgm:cxn modelId="{E56063BD-56A5-4423-8509-067891947780}" type="presOf" srcId="{D4031423-3850-4FFC-9F78-CA430E81E082}" destId="{0A2FACFB-27F1-492B-97E7-129BA8E631B2}" srcOrd="0" destOrd="0" presId="urn:microsoft.com/office/officeart/2005/8/layout/hierarchy6"/>
    <dgm:cxn modelId="{9B72894C-DB4C-4673-9197-AD40D91F78A2}" type="presOf" srcId="{D717E582-02AD-4C1D-AD6A-48AB6A911DD8}" destId="{32841C6F-23BE-4F55-A0B1-BF9043361E4E}" srcOrd="0" destOrd="0" presId="urn:microsoft.com/office/officeart/2005/8/layout/hierarchy6"/>
    <dgm:cxn modelId="{DCD6871D-127C-4FC9-901C-E9B8C2D05BEB}" srcId="{9DAD02A7-112D-4F8F-94E5-C581CBD459B0}" destId="{557B4320-C401-4E10-8030-1EBA59AD2E9C}" srcOrd="0" destOrd="0" parTransId="{46FD8B4B-7938-48B7-9F3E-E5358AB18C95}" sibTransId="{89A7C741-7529-4554-AB8B-CA235907D66E}"/>
    <dgm:cxn modelId="{B3FB40A6-624E-49E8-A77F-5E35D2ED952E}" srcId="{557B4320-C401-4E10-8030-1EBA59AD2E9C}" destId="{B156C474-6569-4240-9A53-C6E92ECF74D4}" srcOrd="1" destOrd="0" parTransId="{A9F1A849-79F9-4D84-BAB4-E4F9310CDCD9}" sibTransId="{816F5DBF-8ABD-4993-8C5B-06F64EB27C91}"/>
    <dgm:cxn modelId="{BD3C774A-50BC-4D71-9A0C-279B023B7023}" srcId="{D717E582-02AD-4C1D-AD6A-48AB6A911DD8}" destId="{80EE03C9-FCAB-4667-BA94-9DC90586193C}" srcOrd="0" destOrd="0" parTransId="{1494774A-CE9B-4576-8021-0A37D11568A1}" sibTransId="{F8EC9F78-D257-42B7-B54D-500BF29CD57D}"/>
    <dgm:cxn modelId="{B007E286-B355-4EA5-906D-D64A7E03B510}" type="presOf" srcId="{DFDF2537-ECBA-4E89-9E50-06AC36EC2666}" destId="{EB759429-79E8-4AB2-9DBA-80640A41D77D}" srcOrd="0" destOrd="0" presId="urn:microsoft.com/office/officeart/2005/8/layout/hierarchy6"/>
    <dgm:cxn modelId="{248DAA73-2CF6-4705-8379-7B0F3E6C76BD}" srcId="{D717E582-02AD-4C1D-AD6A-48AB6A911DD8}" destId="{F9455C32-5AD9-4803-BBD3-C9386D86EF8C}" srcOrd="3" destOrd="0" parTransId="{DFDF2537-ECBA-4E89-9E50-06AC36EC2666}" sibTransId="{505C50A2-A595-4117-9BBC-A8376BC9CD11}"/>
    <dgm:cxn modelId="{6BBE85AD-34DD-49D1-BF9F-CF81D5965E50}" type="presOf" srcId="{46FD8B4B-7938-48B7-9F3E-E5358AB18C95}" destId="{2F78724A-80F7-410F-87E3-4D9AC8AEFB6F}" srcOrd="0" destOrd="0" presId="urn:microsoft.com/office/officeart/2005/8/layout/hierarchy6"/>
    <dgm:cxn modelId="{00BC21E6-5166-446F-8AFC-2B7AEE9FD221}" type="presOf" srcId="{CC3B28E4-69AE-44F0-BD88-54804D4B0ADD}" destId="{D9A5768D-97E4-414F-A66C-F6B70A06C1EE}" srcOrd="0" destOrd="0" presId="urn:microsoft.com/office/officeart/2005/8/layout/hierarchy6"/>
    <dgm:cxn modelId="{30CE16B4-1893-433E-9DAD-3650479A16FB}" srcId="{5F37C27D-7B44-48E7-A3B5-AFD42D15091C}" destId="{D717E582-02AD-4C1D-AD6A-48AB6A911DD8}" srcOrd="0" destOrd="0" parTransId="{CC3B28E4-69AE-44F0-BD88-54804D4B0ADD}" sibTransId="{3271012E-980C-4154-926A-44C85F66D76F}"/>
    <dgm:cxn modelId="{BDB2374F-6811-4B4C-A5B0-9A4DF9D08FC5}" type="presOf" srcId="{F9455C32-5AD9-4803-BBD3-C9386D86EF8C}" destId="{424B13CD-7627-4B87-96CC-4A0E7AD5AB50}" srcOrd="0" destOrd="0" presId="urn:microsoft.com/office/officeart/2005/8/layout/hierarchy6"/>
    <dgm:cxn modelId="{8E48652F-095C-4C8E-AC70-C5A2BAD3074E}" type="presOf" srcId="{A9F1A849-79F9-4D84-BAB4-E4F9310CDCD9}" destId="{ECE7F445-03F6-4209-88F5-08C507F3917C}" srcOrd="0" destOrd="0" presId="urn:microsoft.com/office/officeart/2005/8/layout/hierarchy6"/>
    <dgm:cxn modelId="{3E5D4AD6-D207-46D5-B841-1377D152EC06}" type="presParOf" srcId="{510C4852-3336-4038-BFA0-19696B958209}" destId="{21024FF0-D959-4B12-8305-DA898623AF66}" srcOrd="0" destOrd="0" presId="urn:microsoft.com/office/officeart/2005/8/layout/hierarchy6"/>
    <dgm:cxn modelId="{65B4C5D7-4B1A-490A-BD21-642C600F04A8}" type="presParOf" srcId="{21024FF0-D959-4B12-8305-DA898623AF66}" destId="{B7CB0EDD-DC1D-4A0A-9CC7-D669D549AF5B}" srcOrd="0" destOrd="0" presId="urn:microsoft.com/office/officeart/2005/8/layout/hierarchy6"/>
    <dgm:cxn modelId="{ACC0DCDB-1E12-465E-B8C9-CC73985E82F7}" type="presParOf" srcId="{B7CB0EDD-DC1D-4A0A-9CC7-D669D549AF5B}" destId="{401B9143-B367-49D5-8FCA-A4DEE76AA9C3}" srcOrd="0" destOrd="0" presId="urn:microsoft.com/office/officeart/2005/8/layout/hierarchy6"/>
    <dgm:cxn modelId="{A4BCD0ED-3EE8-46C9-A657-600936F23682}" type="presParOf" srcId="{401B9143-B367-49D5-8FCA-A4DEE76AA9C3}" destId="{3F440EB7-4C26-46F1-B3FA-0E69C32CBD86}" srcOrd="0" destOrd="0" presId="urn:microsoft.com/office/officeart/2005/8/layout/hierarchy6"/>
    <dgm:cxn modelId="{EE94AC13-FDEC-463A-A013-D2C3707D2E4F}" type="presParOf" srcId="{401B9143-B367-49D5-8FCA-A4DEE76AA9C3}" destId="{A20D91B2-23FB-4C9F-95BE-6A097EB5E73F}" srcOrd="1" destOrd="0" presId="urn:microsoft.com/office/officeart/2005/8/layout/hierarchy6"/>
    <dgm:cxn modelId="{136B982C-4FCD-4AD8-87E4-50363409EF86}" type="presParOf" srcId="{A20D91B2-23FB-4C9F-95BE-6A097EB5E73F}" destId="{D9A5768D-97E4-414F-A66C-F6B70A06C1EE}" srcOrd="0" destOrd="0" presId="urn:microsoft.com/office/officeart/2005/8/layout/hierarchy6"/>
    <dgm:cxn modelId="{9770D7B8-2493-45CC-A8CA-0CF6DB4B3AD9}" type="presParOf" srcId="{A20D91B2-23FB-4C9F-95BE-6A097EB5E73F}" destId="{D19D2C90-7A6E-47BA-A23E-090C3B02F49D}" srcOrd="1" destOrd="0" presId="urn:microsoft.com/office/officeart/2005/8/layout/hierarchy6"/>
    <dgm:cxn modelId="{B327BEF6-3665-40F4-A6D6-C83FAA8D3B99}" type="presParOf" srcId="{D19D2C90-7A6E-47BA-A23E-090C3B02F49D}" destId="{32841C6F-23BE-4F55-A0B1-BF9043361E4E}" srcOrd="0" destOrd="0" presId="urn:microsoft.com/office/officeart/2005/8/layout/hierarchy6"/>
    <dgm:cxn modelId="{1B7F31FA-5B8C-43D8-B789-FA3109037F91}" type="presParOf" srcId="{D19D2C90-7A6E-47BA-A23E-090C3B02F49D}" destId="{DB1439EA-3F2A-45F8-8CC6-F6DA7321E44E}" srcOrd="1" destOrd="0" presId="urn:microsoft.com/office/officeart/2005/8/layout/hierarchy6"/>
    <dgm:cxn modelId="{214E5F90-88F4-4770-A7DE-B92B848D9FCB}" type="presParOf" srcId="{DB1439EA-3F2A-45F8-8CC6-F6DA7321E44E}" destId="{2F344AF3-F374-416C-AB95-C7A077817295}" srcOrd="0" destOrd="0" presId="urn:microsoft.com/office/officeart/2005/8/layout/hierarchy6"/>
    <dgm:cxn modelId="{282E7690-C069-4F86-89B1-53E92ED0EA96}" type="presParOf" srcId="{DB1439EA-3F2A-45F8-8CC6-F6DA7321E44E}" destId="{CC0BC340-A383-4617-B463-81A235A1E702}" srcOrd="1" destOrd="0" presId="urn:microsoft.com/office/officeart/2005/8/layout/hierarchy6"/>
    <dgm:cxn modelId="{2FC3BB54-9895-443B-8840-616FD5421A96}" type="presParOf" srcId="{CC0BC340-A383-4617-B463-81A235A1E702}" destId="{A02D68AA-1B38-48E2-8C4A-F31E506E6F0B}" srcOrd="0" destOrd="0" presId="urn:microsoft.com/office/officeart/2005/8/layout/hierarchy6"/>
    <dgm:cxn modelId="{2F323380-A695-4586-873D-8D30CFF401D0}" type="presParOf" srcId="{CC0BC340-A383-4617-B463-81A235A1E702}" destId="{D0A7BCCD-F5C7-4A09-BC09-70DC21DA4242}" srcOrd="1" destOrd="0" presId="urn:microsoft.com/office/officeart/2005/8/layout/hierarchy6"/>
    <dgm:cxn modelId="{69922F52-CD07-4ABF-B215-7AEC495AA23D}" type="presParOf" srcId="{D0A7BCCD-F5C7-4A09-BC09-70DC21DA4242}" destId="{9D480AD0-5AF8-4FF5-AAA9-EB8764839488}" srcOrd="0" destOrd="0" presId="urn:microsoft.com/office/officeart/2005/8/layout/hierarchy6"/>
    <dgm:cxn modelId="{5C3A9930-7FDC-4F49-96F4-C820769C2224}" type="presParOf" srcId="{D0A7BCCD-F5C7-4A09-BC09-70DC21DA4242}" destId="{18A230E6-9BC7-469D-892D-D2AEFD405A22}" srcOrd="1" destOrd="0" presId="urn:microsoft.com/office/officeart/2005/8/layout/hierarchy6"/>
    <dgm:cxn modelId="{B9D0399A-AFC1-42C7-A9FA-9D13DE212523}" type="presParOf" srcId="{18A230E6-9BC7-469D-892D-D2AEFD405A22}" destId="{769DD72E-B54E-416E-A589-EA48E692BC08}" srcOrd="0" destOrd="0" presId="urn:microsoft.com/office/officeart/2005/8/layout/hierarchy6"/>
    <dgm:cxn modelId="{796484C9-787D-459E-A218-61ABD949EBBA}" type="presParOf" srcId="{18A230E6-9BC7-469D-892D-D2AEFD405A22}" destId="{F1073D0F-8C8B-41EA-AAC9-199672674656}" srcOrd="1" destOrd="0" presId="urn:microsoft.com/office/officeart/2005/8/layout/hierarchy6"/>
    <dgm:cxn modelId="{F8C423CA-EFD5-4CFD-A56E-5FF26CB5B35A}" type="presParOf" srcId="{D0A7BCCD-F5C7-4A09-BC09-70DC21DA4242}" destId="{14BE1D46-0190-4FC5-BA19-172A25BA1700}" srcOrd="2" destOrd="0" presId="urn:microsoft.com/office/officeart/2005/8/layout/hierarchy6"/>
    <dgm:cxn modelId="{2DC90737-5E18-4A6F-B3E9-DBDAAEDF11BB}" type="presParOf" srcId="{D0A7BCCD-F5C7-4A09-BC09-70DC21DA4242}" destId="{E270F98D-016E-41A1-9E4A-A3D43E063F6B}" srcOrd="3" destOrd="0" presId="urn:microsoft.com/office/officeart/2005/8/layout/hierarchy6"/>
    <dgm:cxn modelId="{69B130C5-91E4-44E1-9C65-4F8710CFB0E9}" type="presParOf" srcId="{E270F98D-016E-41A1-9E4A-A3D43E063F6B}" destId="{B76A04E5-EBD5-44C0-ACA0-A08942F9E66C}" srcOrd="0" destOrd="0" presId="urn:microsoft.com/office/officeart/2005/8/layout/hierarchy6"/>
    <dgm:cxn modelId="{55B34B77-1E44-41D6-A7A0-C99DA73E2353}" type="presParOf" srcId="{E270F98D-016E-41A1-9E4A-A3D43E063F6B}" destId="{31E411D8-BFBA-4ED1-BD03-2047DC5EA9CF}" srcOrd="1" destOrd="0" presId="urn:microsoft.com/office/officeart/2005/8/layout/hierarchy6"/>
    <dgm:cxn modelId="{1BD72215-AA72-4125-B948-7708C564E8B4}" type="presParOf" srcId="{D0A7BCCD-F5C7-4A09-BC09-70DC21DA4242}" destId="{87A955BB-DFAA-469D-9C9D-2C7AA56B17D6}" srcOrd="4" destOrd="0" presId="urn:microsoft.com/office/officeart/2005/8/layout/hierarchy6"/>
    <dgm:cxn modelId="{02DF6A82-C5A8-460F-A23B-72731EF26692}" type="presParOf" srcId="{D0A7BCCD-F5C7-4A09-BC09-70DC21DA4242}" destId="{0CED9452-D9E1-4F62-AEE8-4BF5B5E132B5}" srcOrd="5" destOrd="0" presId="urn:microsoft.com/office/officeart/2005/8/layout/hierarchy6"/>
    <dgm:cxn modelId="{30960338-8575-4CAD-A9C7-338CC273EEE1}" type="presParOf" srcId="{0CED9452-D9E1-4F62-AEE8-4BF5B5E132B5}" destId="{1DB7610A-935E-4FF4-8951-A463D6C78918}" srcOrd="0" destOrd="0" presId="urn:microsoft.com/office/officeart/2005/8/layout/hierarchy6"/>
    <dgm:cxn modelId="{8409A75E-5280-4815-AC9A-A4947C58CB9C}" type="presParOf" srcId="{0CED9452-D9E1-4F62-AEE8-4BF5B5E132B5}" destId="{5CC63A7C-6903-4BBA-BB1B-CEBB3DD1F156}" srcOrd="1" destOrd="0" presId="urn:microsoft.com/office/officeart/2005/8/layout/hierarchy6"/>
    <dgm:cxn modelId="{19450631-1AC7-44C6-8C07-24B737AB91B8}" type="presParOf" srcId="{DB1439EA-3F2A-45F8-8CC6-F6DA7321E44E}" destId="{340F3D0C-5EEB-449B-9550-5BA8777EE00A}" srcOrd="2" destOrd="0" presId="urn:microsoft.com/office/officeart/2005/8/layout/hierarchy6"/>
    <dgm:cxn modelId="{526E7979-DDDD-481F-90AF-A820A2DA75E5}" type="presParOf" srcId="{DB1439EA-3F2A-45F8-8CC6-F6DA7321E44E}" destId="{AEFEEBF3-7746-47CB-BCCD-0531D547FD2D}" srcOrd="3" destOrd="0" presId="urn:microsoft.com/office/officeart/2005/8/layout/hierarchy6"/>
    <dgm:cxn modelId="{F0FB7F20-B074-46C1-BFD7-1137DC4CE7A4}" type="presParOf" srcId="{AEFEEBF3-7746-47CB-BCCD-0531D547FD2D}" destId="{035ACF66-BA0E-40C3-933F-C9BD423FD578}" srcOrd="0" destOrd="0" presId="urn:microsoft.com/office/officeart/2005/8/layout/hierarchy6"/>
    <dgm:cxn modelId="{0B7EF543-92D9-41FE-8609-E2112CE015E8}" type="presParOf" srcId="{AEFEEBF3-7746-47CB-BCCD-0531D547FD2D}" destId="{93B72ED6-0AED-49E2-8E73-0BE3156E0C6A}" srcOrd="1" destOrd="0" presId="urn:microsoft.com/office/officeart/2005/8/layout/hierarchy6"/>
    <dgm:cxn modelId="{6753932E-2900-4C76-BC88-896D4FDF3DBB}" type="presParOf" srcId="{93B72ED6-0AED-49E2-8E73-0BE3156E0C6A}" destId="{1658B36B-4655-498A-9186-993841433635}" srcOrd="0" destOrd="0" presId="urn:microsoft.com/office/officeart/2005/8/layout/hierarchy6"/>
    <dgm:cxn modelId="{246FBA17-A41D-4956-ADC9-66C55FBB434F}" type="presParOf" srcId="{93B72ED6-0AED-49E2-8E73-0BE3156E0C6A}" destId="{81CEBEFB-5ACA-4E99-B1F0-1BD4AA3A1B5E}" srcOrd="1" destOrd="0" presId="urn:microsoft.com/office/officeart/2005/8/layout/hierarchy6"/>
    <dgm:cxn modelId="{6CAAFCAA-F9B8-47D0-996E-51B8D2075F43}" type="presParOf" srcId="{81CEBEFB-5ACA-4E99-B1F0-1BD4AA3A1B5E}" destId="{4CF46B13-1FCB-47DC-A998-0098BEA3C816}" srcOrd="0" destOrd="0" presId="urn:microsoft.com/office/officeart/2005/8/layout/hierarchy6"/>
    <dgm:cxn modelId="{58AA912F-505F-40E3-80B0-5DF50B24421D}" type="presParOf" srcId="{81CEBEFB-5ACA-4E99-B1F0-1BD4AA3A1B5E}" destId="{DB032551-C24F-4D76-94AA-5F67A186D914}" srcOrd="1" destOrd="0" presId="urn:microsoft.com/office/officeart/2005/8/layout/hierarchy6"/>
    <dgm:cxn modelId="{AA0A7E09-AF7D-43E8-9782-174A37D27BB6}" type="presParOf" srcId="{93B72ED6-0AED-49E2-8E73-0BE3156E0C6A}" destId="{01553110-1E1C-4E26-87F2-66C05D875069}" srcOrd="2" destOrd="0" presId="urn:microsoft.com/office/officeart/2005/8/layout/hierarchy6"/>
    <dgm:cxn modelId="{63C4DDBB-8CC7-4792-8B05-4E4592AB7939}" type="presParOf" srcId="{93B72ED6-0AED-49E2-8E73-0BE3156E0C6A}" destId="{76FDBA21-F593-4A97-B429-ACC2683C5451}" srcOrd="3" destOrd="0" presId="urn:microsoft.com/office/officeart/2005/8/layout/hierarchy6"/>
    <dgm:cxn modelId="{BD080EFF-89BB-4424-BCDD-E8AC5AA469D8}" type="presParOf" srcId="{76FDBA21-F593-4A97-B429-ACC2683C5451}" destId="{0A2FACFB-27F1-492B-97E7-129BA8E631B2}" srcOrd="0" destOrd="0" presId="urn:microsoft.com/office/officeart/2005/8/layout/hierarchy6"/>
    <dgm:cxn modelId="{5F1E1B97-22B8-4296-ADE5-1C0040FEF676}" type="presParOf" srcId="{76FDBA21-F593-4A97-B429-ACC2683C5451}" destId="{5841DDE4-9452-43E4-BD12-49F4756CAD22}" srcOrd="1" destOrd="0" presId="urn:microsoft.com/office/officeart/2005/8/layout/hierarchy6"/>
    <dgm:cxn modelId="{E87B2C57-E717-47F4-BFCD-DD98DA419E52}" type="presParOf" srcId="{DB1439EA-3F2A-45F8-8CC6-F6DA7321E44E}" destId="{FEF022A7-EDA6-4F45-B40C-99250D02173F}" srcOrd="4" destOrd="0" presId="urn:microsoft.com/office/officeart/2005/8/layout/hierarchy6"/>
    <dgm:cxn modelId="{CC7751D5-338B-408C-8B7E-AFE3A5395F5F}" type="presParOf" srcId="{DB1439EA-3F2A-45F8-8CC6-F6DA7321E44E}" destId="{E0F90312-7C69-425B-8D56-F9114392E957}" srcOrd="5" destOrd="0" presId="urn:microsoft.com/office/officeart/2005/8/layout/hierarchy6"/>
    <dgm:cxn modelId="{438DFD52-8F1A-4CE5-B611-CB704E0849A2}" type="presParOf" srcId="{E0F90312-7C69-425B-8D56-F9114392E957}" destId="{BF750EAC-AE06-442D-9DAC-F8A9167D6C8F}" srcOrd="0" destOrd="0" presId="urn:microsoft.com/office/officeart/2005/8/layout/hierarchy6"/>
    <dgm:cxn modelId="{7219953E-A0DA-40B9-928D-00F616DBA86A}" type="presParOf" srcId="{E0F90312-7C69-425B-8D56-F9114392E957}" destId="{77D8D9B6-7E05-42FA-A103-497430B4569D}" srcOrd="1" destOrd="0" presId="urn:microsoft.com/office/officeart/2005/8/layout/hierarchy6"/>
    <dgm:cxn modelId="{5914CAAA-6094-4C2E-B197-0360C0C483FD}" type="presParOf" srcId="{77D8D9B6-7E05-42FA-A103-497430B4569D}" destId="{2F78724A-80F7-410F-87E3-4D9AC8AEFB6F}" srcOrd="0" destOrd="0" presId="urn:microsoft.com/office/officeart/2005/8/layout/hierarchy6"/>
    <dgm:cxn modelId="{7ED03CFD-F7D7-4EB7-90C8-D76F8180AF61}" type="presParOf" srcId="{77D8D9B6-7E05-42FA-A103-497430B4569D}" destId="{5EE45401-AAC9-4EB5-BBC5-8D9448BFC20E}" srcOrd="1" destOrd="0" presId="urn:microsoft.com/office/officeart/2005/8/layout/hierarchy6"/>
    <dgm:cxn modelId="{9F8677FE-A241-4F4D-BF18-22A43C95F529}" type="presParOf" srcId="{5EE45401-AAC9-4EB5-BBC5-8D9448BFC20E}" destId="{27A79CBA-4331-4B12-AA4D-5E4CE96D087B}" srcOrd="0" destOrd="0" presId="urn:microsoft.com/office/officeart/2005/8/layout/hierarchy6"/>
    <dgm:cxn modelId="{3F8B9D98-C102-4092-BEA6-EDE51B6B3469}" type="presParOf" srcId="{5EE45401-AAC9-4EB5-BBC5-8D9448BFC20E}" destId="{6675D8EE-FD12-49A5-A1EE-AB91B8C55F17}" srcOrd="1" destOrd="0" presId="urn:microsoft.com/office/officeart/2005/8/layout/hierarchy6"/>
    <dgm:cxn modelId="{29BFEDB3-6977-4F41-BA06-249B5D705764}" type="presParOf" srcId="{6675D8EE-FD12-49A5-A1EE-AB91B8C55F17}" destId="{ADF28CD5-A597-4E9D-9B8F-6F5E6D6C1315}" srcOrd="0" destOrd="0" presId="urn:microsoft.com/office/officeart/2005/8/layout/hierarchy6"/>
    <dgm:cxn modelId="{D87F6C2B-EDEA-4583-AAED-A61D1351B010}" type="presParOf" srcId="{6675D8EE-FD12-49A5-A1EE-AB91B8C55F17}" destId="{AEE6820D-8BAD-42DF-A5E5-35C998287C36}" srcOrd="1" destOrd="0" presId="urn:microsoft.com/office/officeart/2005/8/layout/hierarchy6"/>
    <dgm:cxn modelId="{04A7E757-CA84-4328-B886-53E722859E8C}" type="presParOf" srcId="{AEE6820D-8BAD-42DF-A5E5-35C998287C36}" destId="{D46A40E3-5A7A-46C8-B9AD-86C417984B48}" srcOrd="0" destOrd="0" presId="urn:microsoft.com/office/officeart/2005/8/layout/hierarchy6"/>
    <dgm:cxn modelId="{4E1A90AC-1842-422B-9543-06FA2E37C22E}" type="presParOf" srcId="{AEE6820D-8BAD-42DF-A5E5-35C998287C36}" destId="{6D843559-F492-4711-91FB-5D87A1D9A9DB}" srcOrd="1" destOrd="0" presId="urn:microsoft.com/office/officeart/2005/8/layout/hierarchy6"/>
    <dgm:cxn modelId="{C00AB004-43C0-4BAA-930C-8E9B6BA49170}" type="presParOf" srcId="{6675D8EE-FD12-49A5-A1EE-AB91B8C55F17}" destId="{ECE7F445-03F6-4209-88F5-08C507F3917C}" srcOrd="2" destOrd="0" presId="urn:microsoft.com/office/officeart/2005/8/layout/hierarchy6"/>
    <dgm:cxn modelId="{D314F86C-0F62-4661-897C-8840CB393277}" type="presParOf" srcId="{6675D8EE-FD12-49A5-A1EE-AB91B8C55F17}" destId="{C3AA65B7-08C4-410A-B868-C9B9738AC957}" srcOrd="3" destOrd="0" presId="urn:microsoft.com/office/officeart/2005/8/layout/hierarchy6"/>
    <dgm:cxn modelId="{6DF1B09F-FCF1-40A0-87E6-BB671A94F326}" type="presParOf" srcId="{C3AA65B7-08C4-410A-B868-C9B9738AC957}" destId="{EC54B29F-FD36-41CA-B28E-7FF7D51A5AFB}" srcOrd="0" destOrd="0" presId="urn:microsoft.com/office/officeart/2005/8/layout/hierarchy6"/>
    <dgm:cxn modelId="{240AECCD-6697-45C7-BF79-DB1F02E877A0}" type="presParOf" srcId="{C3AA65B7-08C4-410A-B868-C9B9738AC957}" destId="{F0E4B82B-3918-45C4-8DF6-6D3C49A6B6D7}" srcOrd="1" destOrd="0" presId="urn:microsoft.com/office/officeart/2005/8/layout/hierarchy6"/>
    <dgm:cxn modelId="{8403890A-8139-4FD6-8D75-C6A48CD86875}" type="presParOf" srcId="{DB1439EA-3F2A-45F8-8CC6-F6DA7321E44E}" destId="{EB759429-79E8-4AB2-9DBA-80640A41D77D}" srcOrd="6" destOrd="0" presId="urn:microsoft.com/office/officeart/2005/8/layout/hierarchy6"/>
    <dgm:cxn modelId="{9240C5BC-B8AE-45A4-84DB-603F9AFE3A58}" type="presParOf" srcId="{DB1439EA-3F2A-45F8-8CC6-F6DA7321E44E}" destId="{A9BB289D-8E6C-44D9-BB3D-92144F50C999}" srcOrd="7" destOrd="0" presId="urn:microsoft.com/office/officeart/2005/8/layout/hierarchy6"/>
    <dgm:cxn modelId="{5D9357D6-02B1-471A-9EB4-17197520F814}" type="presParOf" srcId="{A9BB289D-8E6C-44D9-BB3D-92144F50C999}" destId="{424B13CD-7627-4B87-96CC-4A0E7AD5AB50}" srcOrd="0" destOrd="0" presId="urn:microsoft.com/office/officeart/2005/8/layout/hierarchy6"/>
    <dgm:cxn modelId="{B3A5DA2D-3CC4-4EC8-8598-5BDBB5E45CF1}" type="presParOf" srcId="{A9BB289D-8E6C-44D9-BB3D-92144F50C999}" destId="{AF9BC005-9184-4CBF-9B9E-AEF87A9FAF38}" srcOrd="1" destOrd="0" presId="urn:microsoft.com/office/officeart/2005/8/layout/hierarchy6"/>
    <dgm:cxn modelId="{2EEE8535-64F3-4DCC-A6BF-00E6D5131CF6}" type="presParOf" srcId="{510C4852-3336-4038-BFA0-19696B958209}" destId="{D1CD3343-3A8E-4F94-B251-9F295F0F260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159810-36AB-4507-B0A5-BAA25602CF3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5F37C27D-7B44-48E7-A3B5-AFD42D15091C}">
      <dgm:prSet/>
      <dgm:spPr/>
      <dgm:t>
        <a:bodyPr/>
        <a:lstStyle/>
        <a:p>
          <a:pPr rtl="0"/>
          <a:r>
            <a:rPr lang="pt-BR" b="0" i="0" smtClean="0"/>
            <a:t>Hoje é aonde  </a:t>
          </a:r>
          <a:endParaRPr lang="pt-BR"/>
        </a:p>
      </dgm:t>
    </dgm:pt>
    <dgm:pt modelId="{D9B994D2-B9EB-477B-A86C-FC6BA719618C}" type="parTrans" cxnId="{83EAEA66-2AC4-497D-9616-5C967D1A26D4}">
      <dgm:prSet/>
      <dgm:spPr/>
      <dgm:t>
        <a:bodyPr/>
        <a:lstStyle/>
        <a:p>
          <a:endParaRPr lang="pt-BR"/>
        </a:p>
      </dgm:t>
    </dgm:pt>
    <dgm:pt modelId="{9A118919-9A44-4CC3-B22A-69218C59E534}" type="sibTrans" cxnId="{83EAEA66-2AC4-497D-9616-5C967D1A26D4}">
      <dgm:prSet/>
      <dgm:spPr/>
      <dgm:t>
        <a:bodyPr/>
        <a:lstStyle/>
        <a:p>
          <a:endParaRPr lang="pt-BR"/>
        </a:p>
      </dgm:t>
    </dgm:pt>
    <dgm:pt modelId="{D717E582-02AD-4C1D-AD6A-48AB6A911DD8}">
      <dgm:prSet/>
      <dgm:spPr/>
      <dgm:t>
        <a:bodyPr/>
        <a:lstStyle/>
        <a:p>
          <a:pPr rtl="0"/>
          <a:r>
            <a:rPr lang="pt-BR" b="0" i="0" dirty="0" smtClean="0"/>
            <a:t>Aplicativo Mobile e Bot Notificador</a:t>
          </a:r>
          <a:endParaRPr lang="pt-BR" dirty="0"/>
        </a:p>
      </dgm:t>
    </dgm:pt>
    <dgm:pt modelId="{CC3B28E4-69AE-44F0-BD88-54804D4B0ADD}" type="parTrans" cxnId="{30CE16B4-1893-433E-9DAD-3650479A16FB}">
      <dgm:prSet/>
      <dgm:spPr/>
      <dgm:t>
        <a:bodyPr/>
        <a:lstStyle/>
        <a:p>
          <a:endParaRPr lang="pt-BR"/>
        </a:p>
      </dgm:t>
    </dgm:pt>
    <dgm:pt modelId="{3271012E-980C-4154-926A-44C85F66D76F}" type="sibTrans" cxnId="{30CE16B4-1893-433E-9DAD-3650479A16FB}">
      <dgm:prSet/>
      <dgm:spPr/>
      <dgm:t>
        <a:bodyPr/>
        <a:lstStyle/>
        <a:p>
          <a:endParaRPr lang="pt-BR"/>
        </a:p>
      </dgm:t>
    </dgm:pt>
    <dgm:pt modelId="{80EE03C9-FCAB-4667-BA94-9DC90586193C}">
      <dgm:prSet/>
      <dgm:spPr/>
      <dgm:t>
        <a:bodyPr/>
        <a:lstStyle/>
        <a:p>
          <a:pPr rtl="0"/>
          <a:r>
            <a:rPr lang="pt-BR" b="0" i="0" smtClean="0"/>
            <a:t>UX (Back-End)</a:t>
          </a:r>
          <a:endParaRPr lang="pt-BR"/>
        </a:p>
      </dgm:t>
    </dgm:pt>
    <dgm:pt modelId="{1494774A-CE9B-4576-8021-0A37D11568A1}" type="parTrans" cxnId="{BD3C774A-50BC-4D71-9A0C-279B023B7023}">
      <dgm:prSet/>
      <dgm:spPr/>
      <dgm:t>
        <a:bodyPr/>
        <a:lstStyle/>
        <a:p>
          <a:endParaRPr lang="pt-BR"/>
        </a:p>
      </dgm:t>
    </dgm:pt>
    <dgm:pt modelId="{F8EC9F78-D257-42B7-B54D-500BF29CD57D}" type="sibTrans" cxnId="{BD3C774A-50BC-4D71-9A0C-279B023B7023}">
      <dgm:prSet/>
      <dgm:spPr/>
      <dgm:t>
        <a:bodyPr/>
        <a:lstStyle/>
        <a:p>
          <a:endParaRPr lang="pt-BR"/>
        </a:p>
      </dgm:t>
    </dgm:pt>
    <dgm:pt modelId="{7AC71272-B776-40CB-855C-17AF0DC53B6C}">
      <dgm:prSet/>
      <dgm:spPr/>
      <dgm:t>
        <a:bodyPr/>
        <a:lstStyle/>
        <a:p>
          <a:pPr rtl="0"/>
          <a:r>
            <a:rPr lang="pt-BR" b="0" i="0" smtClean="0"/>
            <a:t>Algoritmo de Abstração</a:t>
          </a:r>
          <a:endParaRPr lang="pt-BR"/>
        </a:p>
      </dgm:t>
    </dgm:pt>
    <dgm:pt modelId="{98AE0D6E-6971-4670-ACDE-EA6A3DC3C075}" type="parTrans" cxnId="{B8FFB4B4-8E47-4E71-81B2-122604CE04C9}">
      <dgm:prSet/>
      <dgm:spPr/>
      <dgm:t>
        <a:bodyPr/>
        <a:lstStyle/>
        <a:p>
          <a:endParaRPr lang="pt-BR"/>
        </a:p>
      </dgm:t>
    </dgm:pt>
    <dgm:pt modelId="{23E6BA79-7A37-4D6C-AB55-DDC4488ACFA0}" type="sibTrans" cxnId="{B8FFB4B4-8E47-4E71-81B2-122604CE04C9}">
      <dgm:prSet/>
      <dgm:spPr/>
      <dgm:t>
        <a:bodyPr/>
        <a:lstStyle/>
        <a:p>
          <a:endParaRPr lang="pt-BR"/>
        </a:p>
      </dgm:t>
    </dgm:pt>
    <dgm:pt modelId="{524ED111-1484-4DED-9370-4A26C2A32A70}">
      <dgm:prSet/>
      <dgm:spPr/>
      <dgm:t>
        <a:bodyPr/>
        <a:lstStyle/>
        <a:p>
          <a:pPr rtl="0"/>
          <a:r>
            <a:rPr lang="pt-BR" b="0" i="0" smtClean="0"/>
            <a:t>Definição de Linguagem de Programação</a:t>
          </a:r>
          <a:endParaRPr lang="pt-BR"/>
        </a:p>
      </dgm:t>
    </dgm:pt>
    <dgm:pt modelId="{4F4BFCB5-490B-4785-B66D-0A8C60679083}" type="parTrans" cxnId="{83C930B3-2674-44C1-93B8-828492FFB117}">
      <dgm:prSet/>
      <dgm:spPr/>
      <dgm:t>
        <a:bodyPr/>
        <a:lstStyle/>
        <a:p>
          <a:endParaRPr lang="pt-BR"/>
        </a:p>
      </dgm:t>
    </dgm:pt>
    <dgm:pt modelId="{CCDD6BD9-3123-4529-A48E-D01E31AAD3BC}" type="sibTrans" cxnId="{83C930B3-2674-44C1-93B8-828492FFB117}">
      <dgm:prSet/>
      <dgm:spPr/>
      <dgm:t>
        <a:bodyPr/>
        <a:lstStyle/>
        <a:p>
          <a:endParaRPr lang="pt-BR"/>
        </a:p>
      </dgm:t>
    </dgm:pt>
    <dgm:pt modelId="{411F23A6-B647-4E34-BA81-E1FB301609DE}">
      <dgm:prSet/>
      <dgm:spPr/>
      <dgm:t>
        <a:bodyPr/>
        <a:lstStyle/>
        <a:p>
          <a:pPr rtl="0"/>
          <a:r>
            <a:rPr lang="pt-BR" b="0" i="0" smtClean="0"/>
            <a:t>Desenvolvimento do Código</a:t>
          </a:r>
          <a:endParaRPr lang="pt-BR"/>
        </a:p>
      </dgm:t>
    </dgm:pt>
    <dgm:pt modelId="{3E0D9CA8-5A81-4DCD-9A24-50BD6005350B}" type="parTrans" cxnId="{74F89669-2EDB-4DA3-9615-D97BAD7E8C3A}">
      <dgm:prSet/>
      <dgm:spPr/>
      <dgm:t>
        <a:bodyPr/>
        <a:lstStyle/>
        <a:p>
          <a:endParaRPr lang="pt-BR"/>
        </a:p>
      </dgm:t>
    </dgm:pt>
    <dgm:pt modelId="{5AAFA8DA-EA3A-44B3-A22A-140095747DB7}" type="sibTrans" cxnId="{74F89669-2EDB-4DA3-9615-D97BAD7E8C3A}">
      <dgm:prSet/>
      <dgm:spPr/>
      <dgm:t>
        <a:bodyPr/>
        <a:lstStyle/>
        <a:p>
          <a:endParaRPr lang="pt-BR"/>
        </a:p>
      </dgm:t>
    </dgm:pt>
    <dgm:pt modelId="{14BB0B71-0EF3-4480-B29D-28B7B715FBF8}">
      <dgm:prSet/>
      <dgm:spPr/>
      <dgm:t>
        <a:bodyPr/>
        <a:lstStyle/>
        <a:p>
          <a:pPr rtl="0"/>
          <a:r>
            <a:rPr lang="pt-BR" b="0" i="0" smtClean="0"/>
            <a:t>UI  (Front-End)</a:t>
          </a:r>
          <a:endParaRPr lang="pt-BR"/>
        </a:p>
      </dgm:t>
    </dgm:pt>
    <dgm:pt modelId="{7C408FE7-8CF1-4CA5-ADE2-F1950E6C518A}" type="parTrans" cxnId="{E2092AD3-95AC-4736-9449-3BAD6FC84F37}">
      <dgm:prSet/>
      <dgm:spPr/>
      <dgm:t>
        <a:bodyPr/>
        <a:lstStyle/>
        <a:p>
          <a:endParaRPr lang="pt-BR"/>
        </a:p>
      </dgm:t>
    </dgm:pt>
    <dgm:pt modelId="{4988CA53-164B-4624-A81C-A5B42A47B1C7}" type="sibTrans" cxnId="{E2092AD3-95AC-4736-9449-3BAD6FC84F37}">
      <dgm:prSet/>
      <dgm:spPr/>
      <dgm:t>
        <a:bodyPr/>
        <a:lstStyle/>
        <a:p>
          <a:endParaRPr lang="pt-BR"/>
        </a:p>
      </dgm:t>
    </dgm:pt>
    <dgm:pt modelId="{D456E798-DC66-4968-B2FB-6C4DB651ED56}">
      <dgm:prSet/>
      <dgm:spPr/>
      <dgm:t>
        <a:bodyPr/>
        <a:lstStyle/>
        <a:p>
          <a:pPr rtl="0"/>
          <a:r>
            <a:rPr lang="pt-BR" b="0" i="0" smtClean="0"/>
            <a:t>Design</a:t>
          </a:r>
          <a:endParaRPr lang="pt-BR"/>
        </a:p>
      </dgm:t>
    </dgm:pt>
    <dgm:pt modelId="{1ECD1D08-770E-484A-A6BB-1C5758EAB80B}" type="parTrans" cxnId="{BF24BA03-A437-4DF2-AC56-9B65E40EB9FE}">
      <dgm:prSet/>
      <dgm:spPr/>
      <dgm:t>
        <a:bodyPr/>
        <a:lstStyle/>
        <a:p>
          <a:endParaRPr lang="pt-BR"/>
        </a:p>
      </dgm:t>
    </dgm:pt>
    <dgm:pt modelId="{79D5E23A-9471-42C6-B254-C880F6D654BF}" type="sibTrans" cxnId="{BF24BA03-A437-4DF2-AC56-9B65E40EB9FE}">
      <dgm:prSet/>
      <dgm:spPr/>
      <dgm:t>
        <a:bodyPr/>
        <a:lstStyle/>
        <a:p>
          <a:endParaRPr lang="pt-BR"/>
        </a:p>
      </dgm:t>
    </dgm:pt>
    <dgm:pt modelId="{D4031423-3850-4FFC-9F78-CA430E81E082}">
      <dgm:prSet/>
      <dgm:spPr/>
      <dgm:t>
        <a:bodyPr/>
        <a:lstStyle/>
        <a:p>
          <a:pPr rtl="0"/>
          <a:r>
            <a:rPr lang="pt-BR" b="0" i="0" smtClean="0"/>
            <a:t>Desenvolvimento da Interface</a:t>
          </a:r>
          <a:endParaRPr lang="pt-BR"/>
        </a:p>
      </dgm:t>
    </dgm:pt>
    <dgm:pt modelId="{99AA0B4F-9973-49D8-8C0F-B360691EC89D}" type="parTrans" cxnId="{594C1943-F0E1-470E-A9F6-769ECD20A2BA}">
      <dgm:prSet/>
      <dgm:spPr/>
      <dgm:t>
        <a:bodyPr/>
        <a:lstStyle/>
        <a:p>
          <a:endParaRPr lang="pt-BR"/>
        </a:p>
      </dgm:t>
    </dgm:pt>
    <dgm:pt modelId="{1369C3D3-0818-4110-9EB7-74E1B3EA51B5}" type="sibTrans" cxnId="{594C1943-F0E1-470E-A9F6-769ECD20A2BA}">
      <dgm:prSet/>
      <dgm:spPr/>
      <dgm:t>
        <a:bodyPr/>
        <a:lstStyle/>
        <a:p>
          <a:endParaRPr lang="pt-BR"/>
        </a:p>
      </dgm:t>
    </dgm:pt>
    <dgm:pt modelId="{9DAD02A7-112D-4F8F-94E5-C581CBD459B0}">
      <dgm:prSet/>
      <dgm:spPr/>
      <dgm:t>
        <a:bodyPr/>
        <a:lstStyle/>
        <a:p>
          <a:pPr rtl="0"/>
          <a:r>
            <a:rPr lang="pt-BR" b="0" i="0" smtClean="0"/>
            <a:t>Gerenciamento Geral</a:t>
          </a:r>
          <a:endParaRPr lang="pt-BR"/>
        </a:p>
      </dgm:t>
    </dgm:pt>
    <dgm:pt modelId="{186A7840-2A44-4B9B-B16C-AF327F1A3614}" type="parTrans" cxnId="{828B97DA-0A9F-4024-AA6E-9235CA9172EB}">
      <dgm:prSet/>
      <dgm:spPr/>
      <dgm:t>
        <a:bodyPr/>
        <a:lstStyle/>
        <a:p>
          <a:endParaRPr lang="pt-BR"/>
        </a:p>
      </dgm:t>
    </dgm:pt>
    <dgm:pt modelId="{465F8430-DD06-4D77-BF8B-FBEE4FBB3A7B}" type="sibTrans" cxnId="{828B97DA-0A9F-4024-AA6E-9235CA9172EB}">
      <dgm:prSet/>
      <dgm:spPr/>
      <dgm:t>
        <a:bodyPr/>
        <a:lstStyle/>
        <a:p>
          <a:endParaRPr lang="pt-BR"/>
        </a:p>
      </dgm:t>
    </dgm:pt>
    <dgm:pt modelId="{E2324128-88DD-4738-88B1-592B4466276C}">
      <dgm:prSet/>
      <dgm:spPr/>
      <dgm:t>
        <a:bodyPr/>
        <a:lstStyle/>
        <a:p>
          <a:pPr rtl="0"/>
          <a:r>
            <a:rPr lang="pt-BR" b="0" i="0" smtClean="0"/>
            <a:t>Gerenciamento Back-End</a:t>
          </a:r>
          <a:endParaRPr lang="pt-BR"/>
        </a:p>
      </dgm:t>
    </dgm:pt>
    <dgm:pt modelId="{264F7143-9FF1-4CEF-8EF7-F6CD601AC86F}" type="parTrans" cxnId="{5772EA7E-B168-4233-A4BC-DFFE5A338D8A}">
      <dgm:prSet/>
      <dgm:spPr/>
      <dgm:t>
        <a:bodyPr/>
        <a:lstStyle/>
        <a:p>
          <a:endParaRPr lang="pt-BR"/>
        </a:p>
      </dgm:t>
    </dgm:pt>
    <dgm:pt modelId="{2361C2B6-E32A-47CE-A9E1-1D37BDF62A38}" type="sibTrans" cxnId="{5772EA7E-B168-4233-A4BC-DFFE5A338D8A}">
      <dgm:prSet/>
      <dgm:spPr/>
      <dgm:t>
        <a:bodyPr/>
        <a:lstStyle/>
        <a:p>
          <a:endParaRPr lang="pt-BR"/>
        </a:p>
      </dgm:t>
    </dgm:pt>
    <dgm:pt modelId="{C6400EB0-5919-44B4-8824-FC3371F582DD}">
      <dgm:prSet/>
      <dgm:spPr/>
      <dgm:t>
        <a:bodyPr/>
        <a:lstStyle/>
        <a:p>
          <a:pPr rtl="0"/>
          <a:r>
            <a:rPr lang="pt-BR" b="0" i="0" smtClean="0"/>
            <a:t>Gerenciamento Front-End</a:t>
          </a:r>
          <a:endParaRPr lang="pt-BR"/>
        </a:p>
      </dgm:t>
    </dgm:pt>
    <dgm:pt modelId="{BAEB150E-0F6B-4525-B441-147C6CF0201D}" type="parTrans" cxnId="{F789D3D3-4292-4586-82DA-44ED3B25472A}">
      <dgm:prSet/>
      <dgm:spPr/>
      <dgm:t>
        <a:bodyPr/>
        <a:lstStyle/>
        <a:p>
          <a:endParaRPr lang="pt-BR"/>
        </a:p>
      </dgm:t>
    </dgm:pt>
    <dgm:pt modelId="{ADA8FC71-3097-49AA-B9A1-D98CB49DC8F0}" type="sibTrans" cxnId="{F789D3D3-4292-4586-82DA-44ED3B25472A}">
      <dgm:prSet/>
      <dgm:spPr/>
      <dgm:t>
        <a:bodyPr/>
        <a:lstStyle/>
        <a:p>
          <a:endParaRPr lang="pt-BR"/>
        </a:p>
      </dgm:t>
    </dgm:pt>
    <dgm:pt modelId="{F9455C32-5AD9-4803-BBD3-C9386D86EF8C}">
      <dgm:prSet/>
      <dgm:spPr/>
      <dgm:t>
        <a:bodyPr/>
        <a:lstStyle/>
        <a:p>
          <a:pPr rtl="0"/>
          <a:r>
            <a:rPr lang="pt-BR" b="0" i="0" smtClean="0"/>
            <a:t>Desenvolvimento do Aplicativo</a:t>
          </a:r>
          <a:endParaRPr lang="pt-BR"/>
        </a:p>
      </dgm:t>
    </dgm:pt>
    <dgm:pt modelId="{DFDF2537-ECBA-4E89-9E50-06AC36EC2666}" type="parTrans" cxnId="{248DAA73-2CF6-4705-8379-7B0F3E6C76BD}">
      <dgm:prSet/>
      <dgm:spPr/>
      <dgm:t>
        <a:bodyPr/>
        <a:lstStyle/>
        <a:p>
          <a:endParaRPr lang="pt-BR"/>
        </a:p>
      </dgm:t>
    </dgm:pt>
    <dgm:pt modelId="{505C50A2-A595-4117-9BBC-A8376BC9CD11}" type="sibTrans" cxnId="{248DAA73-2CF6-4705-8379-7B0F3E6C76BD}">
      <dgm:prSet/>
      <dgm:spPr/>
      <dgm:t>
        <a:bodyPr/>
        <a:lstStyle/>
        <a:p>
          <a:endParaRPr lang="pt-BR"/>
        </a:p>
      </dgm:t>
    </dgm:pt>
    <dgm:pt modelId="{7A5EFE51-59A8-4BBA-BFCF-2CB388BEC964}" type="pres">
      <dgm:prSet presAssocID="{2C159810-36AB-4507-B0A5-BAA25602CF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2E8B08B2-C0F7-4DEF-ADCC-41138E67FCDD}" type="pres">
      <dgm:prSet presAssocID="{5F37C27D-7B44-48E7-A3B5-AFD42D15091C}" presName="hierRoot1" presStyleCnt="0">
        <dgm:presLayoutVars>
          <dgm:hierBranch val="init"/>
        </dgm:presLayoutVars>
      </dgm:prSet>
      <dgm:spPr/>
    </dgm:pt>
    <dgm:pt modelId="{2D30018E-7E21-45E0-BA18-5AE955A20E73}" type="pres">
      <dgm:prSet presAssocID="{5F37C27D-7B44-48E7-A3B5-AFD42D15091C}" presName="rootComposite1" presStyleCnt="0"/>
      <dgm:spPr/>
    </dgm:pt>
    <dgm:pt modelId="{874116A6-BF66-4528-AA2C-6CF70B2B0034}" type="pres">
      <dgm:prSet presAssocID="{5F37C27D-7B44-48E7-A3B5-AFD42D15091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360E63-D752-4BD7-BC6D-DAAD85E1A0DD}" type="pres">
      <dgm:prSet presAssocID="{5F37C27D-7B44-48E7-A3B5-AFD42D15091C}" presName="rootConnector1" presStyleLbl="node1" presStyleIdx="0" presStyleCnt="0"/>
      <dgm:spPr/>
      <dgm:t>
        <a:bodyPr/>
        <a:lstStyle/>
        <a:p>
          <a:endParaRPr lang="pt-BR"/>
        </a:p>
      </dgm:t>
    </dgm:pt>
    <dgm:pt modelId="{CCCF3C1F-EFC7-42D9-8D79-FF5266E23C88}" type="pres">
      <dgm:prSet presAssocID="{5F37C27D-7B44-48E7-A3B5-AFD42D15091C}" presName="hierChild2" presStyleCnt="0"/>
      <dgm:spPr/>
    </dgm:pt>
    <dgm:pt modelId="{CB722566-3214-48CF-B702-8C5882E9AC2B}" type="pres">
      <dgm:prSet presAssocID="{CC3B28E4-69AE-44F0-BD88-54804D4B0ADD}" presName="Name37" presStyleLbl="parChTrans1D2" presStyleIdx="0" presStyleCnt="1"/>
      <dgm:spPr/>
      <dgm:t>
        <a:bodyPr/>
        <a:lstStyle/>
        <a:p>
          <a:endParaRPr lang="pt-BR"/>
        </a:p>
      </dgm:t>
    </dgm:pt>
    <dgm:pt modelId="{FC5874FA-1597-4E9D-B62B-A69B6A20EAFD}" type="pres">
      <dgm:prSet presAssocID="{D717E582-02AD-4C1D-AD6A-48AB6A911DD8}" presName="hierRoot2" presStyleCnt="0">
        <dgm:presLayoutVars>
          <dgm:hierBranch val="init"/>
        </dgm:presLayoutVars>
      </dgm:prSet>
      <dgm:spPr/>
    </dgm:pt>
    <dgm:pt modelId="{33A273F3-3B0A-42CE-9A83-626186BCDA9D}" type="pres">
      <dgm:prSet presAssocID="{D717E582-02AD-4C1D-AD6A-48AB6A911DD8}" presName="rootComposite" presStyleCnt="0"/>
      <dgm:spPr/>
    </dgm:pt>
    <dgm:pt modelId="{C26D9E08-E77D-4979-80F9-FD96BA4770D6}" type="pres">
      <dgm:prSet presAssocID="{D717E582-02AD-4C1D-AD6A-48AB6A911DD8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7A039D7-A013-43A6-8BF2-44CF5966BCA2}" type="pres">
      <dgm:prSet presAssocID="{D717E582-02AD-4C1D-AD6A-48AB6A911DD8}" presName="rootConnector" presStyleLbl="node2" presStyleIdx="0" presStyleCnt="1"/>
      <dgm:spPr/>
      <dgm:t>
        <a:bodyPr/>
        <a:lstStyle/>
        <a:p>
          <a:endParaRPr lang="pt-BR"/>
        </a:p>
      </dgm:t>
    </dgm:pt>
    <dgm:pt modelId="{59F5697F-46E3-408B-8AF1-B415243D7A86}" type="pres">
      <dgm:prSet presAssocID="{D717E582-02AD-4C1D-AD6A-48AB6A911DD8}" presName="hierChild4" presStyleCnt="0"/>
      <dgm:spPr/>
    </dgm:pt>
    <dgm:pt modelId="{04A93527-6995-472A-8814-6030A3C83632}" type="pres">
      <dgm:prSet presAssocID="{1494774A-CE9B-4576-8021-0A37D11568A1}" presName="Name37" presStyleLbl="parChTrans1D3" presStyleIdx="0" presStyleCnt="4"/>
      <dgm:spPr/>
      <dgm:t>
        <a:bodyPr/>
        <a:lstStyle/>
        <a:p>
          <a:endParaRPr lang="pt-BR"/>
        </a:p>
      </dgm:t>
    </dgm:pt>
    <dgm:pt modelId="{048635A1-E947-4B00-B31F-B198D01D87B6}" type="pres">
      <dgm:prSet presAssocID="{80EE03C9-FCAB-4667-BA94-9DC90586193C}" presName="hierRoot2" presStyleCnt="0">
        <dgm:presLayoutVars>
          <dgm:hierBranch val="init"/>
        </dgm:presLayoutVars>
      </dgm:prSet>
      <dgm:spPr/>
    </dgm:pt>
    <dgm:pt modelId="{D438D924-7BEB-46DF-AECA-04F208B13997}" type="pres">
      <dgm:prSet presAssocID="{80EE03C9-FCAB-4667-BA94-9DC90586193C}" presName="rootComposite" presStyleCnt="0"/>
      <dgm:spPr/>
    </dgm:pt>
    <dgm:pt modelId="{06611899-9C33-4F16-A290-94326C775486}" type="pres">
      <dgm:prSet presAssocID="{80EE03C9-FCAB-4667-BA94-9DC90586193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461B33-3ACF-44B0-86D1-5E44C6F7D3E3}" type="pres">
      <dgm:prSet presAssocID="{80EE03C9-FCAB-4667-BA94-9DC90586193C}" presName="rootConnector" presStyleLbl="node3" presStyleIdx="0" presStyleCnt="4"/>
      <dgm:spPr/>
      <dgm:t>
        <a:bodyPr/>
        <a:lstStyle/>
        <a:p>
          <a:endParaRPr lang="pt-BR"/>
        </a:p>
      </dgm:t>
    </dgm:pt>
    <dgm:pt modelId="{0D2FB41B-8ACA-48B4-9E83-11204202A56A}" type="pres">
      <dgm:prSet presAssocID="{80EE03C9-FCAB-4667-BA94-9DC90586193C}" presName="hierChild4" presStyleCnt="0"/>
      <dgm:spPr/>
    </dgm:pt>
    <dgm:pt modelId="{BB58642A-C7DE-40BE-A7C2-F552B9F548F9}" type="pres">
      <dgm:prSet presAssocID="{98AE0D6E-6971-4670-ACDE-EA6A3DC3C075}" presName="Name37" presStyleLbl="parChTrans1D4" presStyleIdx="0" presStyleCnt="7"/>
      <dgm:spPr/>
      <dgm:t>
        <a:bodyPr/>
        <a:lstStyle/>
        <a:p>
          <a:endParaRPr lang="pt-BR"/>
        </a:p>
      </dgm:t>
    </dgm:pt>
    <dgm:pt modelId="{B4A2ABA2-C4DA-44E6-89A2-B697E6206409}" type="pres">
      <dgm:prSet presAssocID="{7AC71272-B776-40CB-855C-17AF0DC53B6C}" presName="hierRoot2" presStyleCnt="0">
        <dgm:presLayoutVars>
          <dgm:hierBranch val="init"/>
        </dgm:presLayoutVars>
      </dgm:prSet>
      <dgm:spPr/>
    </dgm:pt>
    <dgm:pt modelId="{10CEEB8B-0403-4C73-B204-74122019E93C}" type="pres">
      <dgm:prSet presAssocID="{7AC71272-B776-40CB-855C-17AF0DC53B6C}" presName="rootComposite" presStyleCnt="0"/>
      <dgm:spPr/>
    </dgm:pt>
    <dgm:pt modelId="{B857C09C-3AF5-4217-A96D-D721725CD24F}" type="pres">
      <dgm:prSet presAssocID="{7AC71272-B776-40CB-855C-17AF0DC53B6C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37C8BC5-8C2D-49F7-9728-E511C875F50C}" type="pres">
      <dgm:prSet presAssocID="{7AC71272-B776-40CB-855C-17AF0DC53B6C}" presName="rootConnector" presStyleLbl="node4" presStyleIdx="0" presStyleCnt="7"/>
      <dgm:spPr/>
      <dgm:t>
        <a:bodyPr/>
        <a:lstStyle/>
        <a:p>
          <a:endParaRPr lang="pt-BR"/>
        </a:p>
      </dgm:t>
    </dgm:pt>
    <dgm:pt modelId="{73BB55BE-5246-4985-815B-89DCD0C89235}" type="pres">
      <dgm:prSet presAssocID="{7AC71272-B776-40CB-855C-17AF0DC53B6C}" presName="hierChild4" presStyleCnt="0"/>
      <dgm:spPr/>
    </dgm:pt>
    <dgm:pt modelId="{64A2B2C7-49CF-49C3-8C42-2D815107B1C1}" type="pres">
      <dgm:prSet presAssocID="{7AC71272-B776-40CB-855C-17AF0DC53B6C}" presName="hierChild5" presStyleCnt="0"/>
      <dgm:spPr/>
    </dgm:pt>
    <dgm:pt modelId="{3D9F6283-D6BD-4747-B33F-19948A04C97C}" type="pres">
      <dgm:prSet presAssocID="{4F4BFCB5-490B-4785-B66D-0A8C60679083}" presName="Name37" presStyleLbl="parChTrans1D4" presStyleIdx="1" presStyleCnt="7"/>
      <dgm:spPr/>
      <dgm:t>
        <a:bodyPr/>
        <a:lstStyle/>
        <a:p>
          <a:endParaRPr lang="pt-BR"/>
        </a:p>
      </dgm:t>
    </dgm:pt>
    <dgm:pt modelId="{382ABFBA-B9B7-45C8-88BF-9494CE1547A1}" type="pres">
      <dgm:prSet presAssocID="{524ED111-1484-4DED-9370-4A26C2A32A70}" presName="hierRoot2" presStyleCnt="0">
        <dgm:presLayoutVars>
          <dgm:hierBranch val="init"/>
        </dgm:presLayoutVars>
      </dgm:prSet>
      <dgm:spPr/>
    </dgm:pt>
    <dgm:pt modelId="{2179BB98-0C8B-4177-B40A-F9CAD4578CF8}" type="pres">
      <dgm:prSet presAssocID="{524ED111-1484-4DED-9370-4A26C2A32A70}" presName="rootComposite" presStyleCnt="0"/>
      <dgm:spPr/>
    </dgm:pt>
    <dgm:pt modelId="{B87AD877-9E40-41CF-8B1B-AF20A8E1B30E}" type="pres">
      <dgm:prSet presAssocID="{524ED111-1484-4DED-9370-4A26C2A32A70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F2443B6-6729-4268-B528-EA48BC013664}" type="pres">
      <dgm:prSet presAssocID="{524ED111-1484-4DED-9370-4A26C2A32A70}" presName="rootConnector" presStyleLbl="node4" presStyleIdx="1" presStyleCnt="7"/>
      <dgm:spPr/>
      <dgm:t>
        <a:bodyPr/>
        <a:lstStyle/>
        <a:p>
          <a:endParaRPr lang="pt-BR"/>
        </a:p>
      </dgm:t>
    </dgm:pt>
    <dgm:pt modelId="{CA471C05-AE3A-4DB8-8AC2-0C54F40191A8}" type="pres">
      <dgm:prSet presAssocID="{524ED111-1484-4DED-9370-4A26C2A32A70}" presName="hierChild4" presStyleCnt="0"/>
      <dgm:spPr/>
    </dgm:pt>
    <dgm:pt modelId="{2F2AA40C-2693-464A-AD87-F3A487261ACD}" type="pres">
      <dgm:prSet presAssocID="{524ED111-1484-4DED-9370-4A26C2A32A70}" presName="hierChild5" presStyleCnt="0"/>
      <dgm:spPr/>
    </dgm:pt>
    <dgm:pt modelId="{99AF964D-3BE7-447A-B684-EE02B3D91F1F}" type="pres">
      <dgm:prSet presAssocID="{3E0D9CA8-5A81-4DCD-9A24-50BD6005350B}" presName="Name37" presStyleLbl="parChTrans1D4" presStyleIdx="2" presStyleCnt="7"/>
      <dgm:spPr/>
      <dgm:t>
        <a:bodyPr/>
        <a:lstStyle/>
        <a:p>
          <a:endParaRPr lang="pt-BR"/>
        </a:p>
      </dgm:t>
    </dgm:pt>
    <dgm:pt modelId="{3AB29A79-66BA-4724-9EFA-4A57D690490E}" type="pres">
      <dgm:prSet presAssocID="{411F23A6-B647-4E34-BA81-E1FB301609DE}" presName="hierRoot2" presStyleCnt="0">
        <dgm:presLayoutVars>
          <dgm:hierBranch val="init"/>
        </dgm:presLayoutVars>
      </dgm:prSet>
      <dgm:spPr/>
    </dgm:pt>
    <dgm:pt modelId="{0EA60697-C44A-4CB1-B0F4-5351D530F0F6}" type="pres">
      <dgm:prSet presAssocID="{411F23A6-B647-4E34-BA81-E1FB301609DE}" presName="rootComposite" presStyleCnt="0"/>
      <dgm:spPr/>
    </dgm:pt>
    <dgm:pt modelId="{C4912CA4-02F9-43E8-AE04-D7F6ACE8C9B9}" type="pres">
      <dgm:prSet presAssocID="{411F23A6-B647-4E34-BA81-E1FB301609DE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6B0DE0-B758-4242-B31B-95A90B1CA3D4}" type="pres">
      <dgm:prSet presAssocID="{411F23A6-B647-4E34-BA81-E1FB301609DE}" presName="rootConnector" presStyleLbl="node4" presStyleIdx="2" presStyleCnt="7"/>
      <dgm:spPr/>
      <dgm:t>
        <a:bodyPr/>
        <a:lstStyle/>
        <a:p>
          <a:endParaRPr lang="pt-BR"/>
        </a:p>
      </dgm:t>
    </dgm:pt>
    <dgm:pt modelId="{52BD8BF7-B833-4A55-B54B-2FBB6819C977}" type="pres">
      <dgm:prSet presAssocID="{411F23A6-B647-4E34-BA81-E1FB301609DE}" presName="hierChild4" presStyleCnt="0"/>
      <dgm:spPr/>
    </dgm:pt>
    <dgm:pt modelId="{67B3C499-0D70-4299-B135-C85B877E9663}" type="pres">
      <dgm:prSet presAssocID="{411F23A6-B647-4E34-BA81-E1FB301609DE}" presName="hierChild5" presStyleCnt="0"/>
      <dgm:spPr/>
    </dgm:pt>
    <dgm:pt modelId="{D983F022-275D-4BE7-890C-AE09E6BECFD4}" type="pres">
      <dgm:prSet presAssocID="{80EE03C9-FCAB-4667-BA94-9DC90586193C}" presName="hierChild5" presStyleCnt="0"/>
      <dgm:spPr/>
    </dgm:pt>
    <dgm:pt modelId="{FBB7309A-C306-4CA3-9ECF-FE2EBD34B56D}" type="pres">
      <dgm:prSet presAssocID="{7C408FE7-8CF1-4CA5-ADE2-F1950E6C518A}" presName="Name37" presStyleLbl="parChTrans1D3" presStyleIdx="1" presStyleCnt="4"/>
      <dgm:spPr/>
      <dgm:t>
        <a:bodyPr/>
        <a:lstStyle/>
        <a:p>
          <a:endParaRPr lang="pt-BR"/>
        </a:p>
      </dgm:t>
    </dgm:pt>
    <dgm:pt modelId="{16072127-882C-41A4-AE5E-4EC410F40E92}" type="pres">
      <dgm:prSet presAssocID="{14BB0B71-0EF3-4480-B29D-28B7B715FBF8}" presName="hierRoot2" presStyleCnt="0">
        <dgm:presLayoutVars>
          <dgm:hierBranch val="init"/>
        </dgm:presLayoutVars>
      </dgm:prSet>
      <dgm:spPr/>
    </dgm:pt>
    <dgm:pt modelId="{B92D421D-D3B4-4F46-935F-955B4A7DC119}" type="pres">
      <dgm:prSet presAssocID="{14BB0B71-0EF3-4480-B29D-28B7B715FBF8}" presName="rootComposite" presStyleCnt="0"/>
      <dgm:spPr/>
    </dgm:pt>
    <dgm:pt modelId="{D151A375-2FE1-46EF-A1AE-E4B82308C88E}" type="pres">
      <dgm:prSet presAssocID="{14BB0B71-0EF3-4480-B29D-28B7B715FBF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CC51F5-84E7-4F2D-92F1-42BC53FEB016}" type="pres">
      <dgm:prSet presAssocID="{14BB0B71-0EF3-4480-B29D-28B7B715FBF8}" presName="rootConnector" presStyleLbl="node3" presStyleIdx="1" presStyleCnt="4"/>
      <dgm:spPr/>
      <dgm:t>
        <a:bodyPr/>
        <a:lstStyle/>
        <a:p>
          <a:endParaRPr lang="pt-BR"/>
        </a:p>
      </dgm:t>
    </dgm:pt>
    <dgm:pt modelId="{76C5871D-9797-491E-A801-DB38903151E2}" type="pres">
      <dgm:prSet presAssocID="{14BB0B71-0EF3-4480-B29D-28B7B715FBF8}" presName="hierChild4" presStyleCnt="0"/>
      <dgm:spPr/>
    </dgm:pt>
    <dgm:pt modelId="{21C6FCD1-2EE2-4E62-943A-D95D98E3E7C0}" type="pres">
      <dgm:prSet presAssocID="{1ECD1D08-770E-484A-A6BB-1C5758EAB80B}" presName="Name37" presStyleLbl="parChTrans1D4" presStyleIdx="3" presStyleCnt="7"/>
      <dgm:spPr/>
      <dgm:t>
        <a:bodyPr/>
        <a:lstStyle/>
        <a:p>
          <a:endParaRPr lang="pt-BR"/>
        </a:p>
      </dgm:t>
    </dgm:pt>
    <dgm:pt modelId="{B589932E-F53A-4B19-9950-F580BEB45200}" type="pres">
      <dgm:prSet presAssocID="{D456E798-DC66-4968-B2FB-6C4DB651ED56}" presName="hierRoot2" presStyleCnt="0">
        <dgm:presLayoutVars>
          <dgm:hierBranch val="init"/>
        </dgm:presLayoutVars>
      </dgm:prSet>
      <dgm:spPr/>
    </dgm:pt>
    <dgm:pt modelId="{BF0948CD-36AA-4364-9DB9-D220BFC39116}" type="pres">
      <dgm:prSet presAssocID="{D456E798-DC66-4968-B2FB-6C4DB651ED56}" presName="rootComposite" presStyleCnt="0"/>
      <dgm:spPr/>
    </dgm:pt>
    <dgm:pt modelId="{A6EE92B5-2299-4ED8-90D5-F773E4D4888E}" type="pres">
      <dgm:prSet presAssocID="{D456E798-DC66-4968-B2FB-6C4DB651ED56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57D5C4-5025-4123-9C81-EF77D2C5C618}" type="pres">
      <dgm:prSet presAssocID="{D456E798-DC66-4968-B2FB-6C4DB651ED56}" presName="rootConnector" presStyleLbl="node4" presStyleIdx="3" presStyleCnt="7"/>
      <dgm:spPr/>
      <dgm:t>
        <a:bodyPr/>
        <a:lstStyle/>
        <a:p>
          <a:endParaRPr lang="pt-BR"/>
        </a:p>
      </dgm:t>
    </dgm:pt>
    <dgm:pt modelId="{5B7AFA66-E4AA-4292-895C-5E90A96E5FE3}" type="pres">
      <dgm:prSet presAssocID="{D456E798-DC66-4968-B2FB-6C4DB651ED56}" presName="hierChild4" presStyleCnt="0"/>
      <dgm:spPr/>
    </dgm:pt>
    <dgm:pt modelId="{4EE135F8-C487-4F0D-8B55-B43D1B766B87}" type="pres">
      <dgm:prSet presAssocID="{D456E798-DC66-4968-B2FB-6C4DB651ED56}" presName="hierChild5" presStyleCnt="0"/>
      <dgm:spPr/>
    </dgm:pt>
    <dgm:pt modelId="{C66631ED-6B34-4176-992E-99659BBA3CA0}" type="pres">
      <dgm:prSet presAssocID="{99AA0B4F-9973-49D8-8C0F-B360691EC89D}" presName="Name37" presStyleLbl="parChTrans1D4" presStyleIdx="4" presStyleCnt="7"/>
      <dgm:spPr/>
      <dgm:t>
        <a:bodyPr/>
        <a:lstStyle/>
        <a:p>
          <a:endParaRPr lang="pt-BR"/>
        </a:p>
      </dgm:t>
    </dgm:pt>
    <dgm:pt modelId="{78BEE0EA-F648-4FDE-AC1C-073BA330C390}" type="pres">
      <dgm:prSet presAssocID="{D4031423-3850-4FFC-9F78-CA430E81E082}" presName="hierRoot2" presStyleCnt="0">
        <dgm:presLayoutVars>
          <dgm:hierBranch val="init"/>
        </dgm:presLayoutVars>
      </dgm:prSet>
      <dgm:spPr/>
    </dgm:pt>
    <dgm:pt modelId="{5C3821C4-C14E-49F4-9BF3-296EA74E7987}" type="pres">
      <dgm:prSet presAssocID="{D4031423-3850-4FFC-9F78-CA430E81E082}" presName="rootComposite" presStyleCnt="0"/>
      <dgm:spPr/>
    </dgm:pt>
    <dgm:pt modelId="{103401B5-F11F-4855-AA8B-ACE9540BDFC4}" type="pres">
      <dgm:prSet presAssocID="{D4031423-3850-4FFC-9F78-CA430E81E082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846D6A4-A3CF-41CC-B690-CE9AE89355F6}" type="pres">
      <dgm:prSet presAssocID="{D4031423-3850-4FFC-9F78-CA430E81E082}" presName="rootConnector" presStyleLbl="node4" presStyleIdx="4" presStyleCnt="7"/>
      <dgm:spPr/>
      <dgm:t>
        <a:bodyPr/>
        <a:lstStyle/>
        <a:p>
          <a:endParaRPr lang="pt-BR"/>
        </a:p>
      </dgm:t>
    </dgm:pt>
    <dgm:pt modelId="{30A46E27-0380-4FC6-8D89-76AACF1EEB00}" type="pres">
      <dgm:prSet presAssocID="{D4031423-3850-4FFC-9F78-CA430E81E082}" presName="hierChild4" presStyleCnt="0"/>
      <dgm:spPr/>
    </dgm:pt>
    <dgm:pt modelId="{2D6B7781-F5B4-4A18-9C08-6D759FAE570F}" type="pres">
      <dgm:prSet presAssocID="{D4031423-3850-4FFC-9F78-CA430E81E082}" presName="hierChild5" presStyleCnt="0"/>
      <dgm:spPr/>
    </dgm:pt>
    <dgm:pt modelId="{42E4DF4A-95C9-4406-8C08-E31B5A9B2105}" type="pres">
      <dgm:prSet presAssocID="{14BB0B71-0EF3-4480-B29D-28B7B715FBF8}" presName="hierChild5" presStyleCnt="0"/>
      <dgm:spPr/>
    </dgm:pt>
    <dgm:pt modelId="{2952F181-681E-4DBB-961B-3A38BD0E78D5}" type="pres">
      <dgm:prSet presAssocID="{186A7840-2A44-4B9B-B16C-AF327F1A3614}" presName="Name37" presStyleLbl="parChTrans1D3" presStyleIdx="2" presStyleCnt="4"/>
      <dgm:spPr/>
      <dgm:t>
        <a:bodyPr/>
        <a:lstStyle/>
        <a:p>
          <a:endParaRPr lang="pt-BR"/>
        </a:p>
      </dgm:t>
    </dgm:pt>
    <dgm:pt modelId="{E8DEB09A-5479-4B66-AB63-7ABF5ACF141C}" type="pres">
      <dgm:prSet presAssocID="{9DAD02A7-112D-4F8F-94E5-C581CBD459B0}" presName="hierRoot2" presStyleCnt="0">
        <dgm:presLayoutVars>
          <dgm:hierBranch val="init"/>
        </dgm:presLayoutVars>
      </dgm:prSet>
      <dgm:spPr/>
    </dgm:pt>
    <dgm:pt modelId="{11270F72-B36F-4FA4-9888-6594E2A940A3}" type="pres">
      <dgm:prSet presAssocID="{9DAD02A7-112D-4F8F-94E5-C581CBD459B0}" presName="rootComposite" presStyleCnt="0"/>
      <dgm:spPr/>
    </dgm:pt>
    <dgm:pt modelId="{D80C0173-AB44-494F-BA33-D0552AAA961D}" type="pres">
      <dgm:prSet presAssocID="{9DAD02A7-112D-4F8F-94E5-C581CBD459B0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E070CB0-3BC5-47FC-A473-C53E93476B1D}" type="pres">
      <dgm:prSet presAssocID="{9DAD02A7-112D-4F8F-94E5-C581CBD459B0}" presName="rootConnector" presStyleLbl="node3" presStyleIdx="2" presStyleCnt="4"/>
      <dgm:spPr/>
      <dgm:t>
        <a:bodyPr/>
        <a:lstStyle/>
        <a:p>
          <a:endParaRPr lang="pt-BR"/>
        </a:p>
      </dgm:t>
    </dgm:pt>
    <dgm:pt modelId="{27A150BA-7FE5-44DB-A1B3-873601F3D938}" type="pres">
      <dgm:prSet presAssocID="{9DAD02A7-112D-4F8F-94E5-C581CBD459B0}" presName="hierChild4" presStyleCnt="0"/>
      <dgm:spPr/>
    </dgm:pt>
    <dgm:pt modelId="{0D420591-93F0-4945-A3C3-736AD6466054}" type="pres">
      <dgm:prSet presAssocID="{264F7143-9FF1-4CEF-8EF7-F6CD601AC86F}" presName="Name37" presStyleLbl="parChTrans1D4" presStyleIdx="5" presStyleCnt="7"/>
      <dgm:spPr/>
      <dgm:t>
        <a:bodyPr/>
        <a:lstStyle/>
        <a:p>
          <a:endParaRPr lang="pt-BR"/>
        </a:p>
      </dgm:t>
    </dgm:pt>
    <dgm:pt modelId="{C52627F6-559D-4494-8F34-D1BCCD00B9CB}" type="pres">
      <dgm:prSet presAssocID="{E2324128-88DD-4738-88B1-592B4466276C}" presName="hierRoot2" presStyleCnt="0">
        <dgm:presLayoutVars>
          <dgm:hierBranch val="init"/>
        </dgm:presLayoutVars>
      </dgm:prSet>
      <dgm:spPr/>
    </dgm:pt>
    <dgm:pt modelId="{961E1009-8531-4785-B926-1572197BB606}" type="pres">
      <dgm:prSet presAssocID="{E2324128-88DD-4738-88B1-592B4466276C}" presName="rootComposite" presStyleCnt="0"/>
      <dgm:spPr/>
    </dgm:pt>
    <dgm:pt modelId="{F6D74158-3A87-43AE-9BAA-E1445BC28AF6}" type="pres">
      <dgm:prSet presAssocID="{E2324128-88DD-4738-88B1-592B4466276C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339D9F-5009-47DE-BED7-D58848E69453}" type="pres">
      <dgm:prSet presAssocID="{E2324128-88DD-4738-88B1-592B4466276C}" presName="rootConnector" presStyleLbl="node4" presStyleIdx="5" presStyleCnt="7"/>
      <dgm:spPr/>
      <dgm:t>
        <a:bodyPr/>
        <a:lstStyle/>
        <a:p>
          <a:endParaRPr lang="pt-BR"/>
        </a:p>
      </dgm:t>
    </dgm:pt>
    <dgm:pt modelId="{3B024D69-6BCC-4562-B390-26DD9182063C}" type="pres">
      <dgm:prSet presAssocID="{E2324128-88DD-4738-88B1-592B4466276C}" presName="hierChild4" presStyleCnt="0"/>
      <dgm:spPr/>
    </dgm:pt>
    <dgm:pt modelId="{9BF8497B-A8F5-4F05-9726-A7A223EFBB34}" type="pres">
      <dgm:prSet presAssocID="{E2324128-88DD-4738-88B1-592B4466276C}" presName="hierChild5" presStyleCnt="0"/>
      <dgm:spPr/>
    </dgm:pt>
    <dgm:pt modelId="{BAD2D787-F8CE-4F9E-8396-DB9A23EE20B6}" type="pres">
      <dgm:prSet presAssocID="{BAEB150E-0F6B-4525-B441-147C6CF0201D}" presName="Name37" presStyleLbl="parChTrans1D4" presStyleIdx="6" presStyleCnt="7"/>
      <dgm:spPr/>
      <dgm:t>
        <a:bodyPr/>
        <a:lstStyle/>
        <a:p>
          <a:endParaRPr lang="pt-BR"/>
        </a:p>
      </dgm:t>
    </dgm:pt>
    <dgm:pt modelId="{4946ABCB-2FD4-448F-9F46-F60BC3B2B9F3}" type="pres">
      <dgm:prSet presAssocID="{C6400EB0-5919-44B4-8824-FC3371F582DD}" presName="hierRoot2" presStyleCnt="0">
        <dgm:presLayoutVars>
          <dgm:hierBranch val="init"/>
        </dgm:presLayoutVars>
      </dgm:prSet>
      <dgm:spPr/>
    </dgm:pt>
    <dgm:pt modelId="{337CCA17-8F89-4CDE-9666-D1D3358C5906}" type="pres">
      <dgm:prSet presAssocID="{C6400EB0-5919-44B4-8824-FC3371F582DD}" presName="rootComposite" presStyleCnt="0"/>
      <dgm:spPr/>
    </dgm:pt>
    <dgm:pt modelId="{4ED99C3D-997D-4EC2-961E-BE9ACE5E5E99}" type="pres">
      <dgm:prSet presAssocID="{C6400EB0-5919-44B4-8824-FC3371F582DD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33C60B-20F0-4DFA-9B87-6851A3EA67BC}" type="pres">
      <dgm:prSet presAssocID="{C6400EB0-5919-44B4-8824-FC3371F582DD}" presName="rootConnector" presStyleLbl="node4" presStyleIdx="6" presStyleCnt="7"/>
      <dgm:spPr/>
      <dgm:t>
        <a:bodyPr/>
        <a:lstStyle/>
        <a:p>
          <a:endParaRPr lang="pt-BR"/>
        </a:p>
      </dgm:t>
    </dgm:pt>
    <dgm:pt modelId="{128718E6-FB9E-4D21-820C-73C9C3DFA545}" type="pres">
      <dgm:prSet presAssocID="{C6400EB0-5919-44B4-8824-FC3371F582DD}" presName="hierChild4" presStyleCnt="0"/>
      <dgm:spPr/>
    </dgm:pt>
    <dgm:pt modelId="{52FADDF2-4794-4BC7-A00B-A091BDE22E71}" type="pres">
      <dgm:prSet presAssocID="{C6400EB0-5919-44B4-8824-FC3371F582DD}" presName="hierChild5" presStyleCnt="0"/>
      <dgm:spPr/>
    </dgm:pt>
    <dgm:pt modelId="{126B2658-24C5-4FB4-A9AE-62983C583A4B}" type="pres">
      <dgm:prSet presAssocID="{9DAD02A7-112D-4F8F-94E5-C581CBD459B0}" presName="hierChild5" presStyleCnt="0"/>
      <dgm:spPr/>
    </dgm:pt>
    <dgm:pt modelId="{80912A0C-A670-4E21-A6CF-FC1A9DD779D7}" type="pres">
      <dgm:prSet presAssocID="{DFDF2537-ECBA-4E89-9E50-06AC36EC2666}" presName="Name37" presStyleLbl="parChTrans1D3" presStyleIdx="3" presStyleCnt="4"/>
      <dgm:spPr/>
      <dgm:t>
        <a:bodyPr/>
        <a:lstStyle/>
        <a:p>
          <a:endParaRPr lang="pt-BR"/>
        </a:p>
      </dgm:t>
    </dgm:pt>
    <dgm:pt modelId="{76EAB747-BCD5-47B1-9485-5BA98E10CF78}" type="pres">
      <dgm:prSet presAssocID="{F9455C32-5AD9-4803-BBD3-C9386D86EF8C}" presName="hierRoot2" presStyleCnt="0">
        <dgm:presLayoutVars>
          <dgm:hierBranch val="init"/>
        </dgm:presLayoutVars>
      </dgm:prSet>
      <dgm:spPr/>
    </dgm:pt>
    <dgm:pt modelId="{4CC09E17-5986-4008-B007-EA3089E7A032}" type="pres">
      <dgm:prSet presAssocID="{F9455C32-5AD9-4803-BBD3-C9386D86EF8C}" presName="rootComposite" presStyleCnt="0"/>
      <dgm:spPr/>
    </dgm:pt>
    <dgm:pt modelId="{22E122E6-EC40-46FF-B34E-49CDCD406119}" type="pres">
      <dgm:prSet presAssocID="{F9455C32-5AD9-4803-BBD3-C9386D86EF8C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725E78-8B3B-4FD7-AE73-C5EBB91DF476}" type="pres">
      <dgm:prSet presAssocID="{F9455C32-5AD9-4803-BBD3-C9386D86EF8C}" presName="rootConnector" presStyleLbl="node3" presStyleIdx="3" presStyleCnt="4"/>
      <dgm:spPr/>
      <dgm:t>
        <a:bodyPr/>
        <a:lstStyle/>
        <a:p>
          <a:endParaRPr lang="pt-BR"/>
        </a:p>
      </dgm:t>
    </dgm:pt>
    <dgm:pt modelId="{B8871C5A-C8A0-4D7B-AA2F-698497C7F10E}" type="pres">
      <dgm:prSet presAssocID="{F9455C32-5AD9-4803-BBD3-C9386D86EF8C}" presName="hierChild4" presStyleCnt="0"/>
      <dgm:spPr/>
    </dgm:pt>
    <dgm:pt modelId="{E1A7BB67-2EAD-4466-A794-A83779F7CCE2}" type="pres">
      <dgm:prSet presAssocID="{F9455C32-5AD9-4803-BBD3-C9386D86EF8C}" presName="hierChild5" presStyleCnt="0"/>
      <dgm:spPr/>
    </dgm:pt>
    <dgm:pt modelId="{55BBCDE4-9135-4BAD-94BB-FBA3667B83B7}" type="pres">
      <dgm:prSet presAssocID="{D717E582-02AD-4C1D-AD6A-48AB6A911DD8}" presName="hierChild5" presStyleCnt="0"/>
      <dgm:spPr/>
    </dgm:pt>
    <dgm:pt modelId="{A6C7EDBF-8FB8-4219-BF39-7B8009BEED46}" type="pres">
      <dgm:prSet presAssocID="{5F37C27D-7B44-48E7-A3B5-AFD42D15091C}" presName="hierChild3" presStyleCnt="0"/>
      <dgm:spPr/>
    </dgm:pt>
  </dgm:ptLst>
  <dgm:cxnLst>
    <dgm:cxn modelId="{E2092AD3-95AC-4736-9449-3BAD6FC84F37}" srcId="{D717E582-02AD-4C1D-AD6A-48AB6A911DD8}" destId="{14BB0B71-0EF3-4480-B29D-28B7B715FBF8}" srcOrd="1" destOrd="0" parTransId="{7C408FE7-8CF1-4CA5-ADE2-F1950E6C518A}" sibTransId="{4988CA53-164B-4624-A81C-A5B42A47B1C7}"/>
    <dgm:cxn modelId="{9637ECF1-5A33-4229-988B-E6E048F38825}" type="presOf" srcId="{D4031423-3850-4FFC-9F78-CA430E81E082}" destId="{5846D6A4-A3CF-41CC-B690-CE9AE89355F6}" srcOrd="1" destOrd="0" presId="urn:microsoft.com/office/officeart/2005/8/layout/orgChart1"/>
    <dgm:cxn modelId="{5772EA7E-B168-4233-A4BC-DFFE5A338D8A}" srcId="{9DAD02A7-112D-4F8F-94E5-C581CBD459B0}" destId="{E2324128-88DD-4738-88B1-592B4466276C}" srcOrd="0" destOrd="0" parTransId="{264F7143-9FF1-4CEF-8EF7-F6CD601AC86F}" sibTransId="{2361C2B6-E32A-47CE-A9E1-1D37BDF62A38}"/>
    <dgm:cxn modelId="{43C44E9D-E66E-4930-936D-9C032C221030}" type="presOf" srcId="{4F4BFCB5-490B-4785-B66D-0A8C60679083}" destId="{3D9F6283-D6BD-4747-B33F-19948A04C97C}" srcOrd="0" destOrd="0" presId="urn:microsoft.com/office/officeart/2005/8/layout/orgChart1"/>
    <dgm:cxn modelId="{828B97DA-0A9F-4024-AA6E-9235CA9172EB}" srcId="{D717E582-02AD-4C1D-AD6A-48AB6A911DD8}" destId="{9DAD02A7-112D-4F8F-94E5-C581CBD459B0}" srcOrd="2" destOrd="0" parTransId="{186A7840-2A44-4B9B-B16C-AF327F1A3614}" sibTransId="{465F8430-DD06-4D77-BF8B-FBEE4FBB3A7B}"/>
    <dgm:cxn modelId="{C376E946-8C52-47E2-9FEE-10B2E18D8292}" type="presOf" srcId="{264F7143-9FF1-4CEF-8EF7-F6CD601AC86F}" destId="{0D420591-93F0-4945-A3C3-736AD6466054}" srcOrd="0" destOrd="0" presId="urn:microsoft.com/office/officeart/2005/8/layout/orgChart1"/>
    <dgm:cxn modelId="{09D9C037-60B9-40B0-BDF9-083F7A318180}" type="presOf" srcId="{98AE0D6E-6971-4670-ACDE-EA6A3DC3C075}" destId="{BB58642A-C7DE-40BE-A7C2-F552B9F548F9}" srcOrd="0" destOrd="0" presId="urn:microsoft.com/office/officeart/2005/8/layout/orgChart1"/>
    <dgm:cxn modelId="{5B1CECBA-37D2-4DC1-8751-E811E6788DFB}" type="presOf" srcId="{D4031423-3850-4FFC-9F78-CA430E81E082}" destId="{103401B5-F11F-4855-AA8B-ACE9540BDFC4}" srcOrd="0" destOrd="0" presId="urn:microsoft.com/office/officeart/2005/8/layout/orgChart1"/>
    <dgm:cxn modelId="{736419F8-6CB7-46BA-8096-430BE13C2CD5}" type="presOf" srcId="{7AC71272-B776-40CB-855C-17AF0DC53B6C}" destId="{A37C8BC5-8C2D-49F7-9728-E511C875F50C}" srcOrd="1" destOrd="0" presId="urn:microsoft.com/office/officeart/2005/8/layout/orgChart1"/>
    <dgm:cxn modelId="{9FBB7D78-3076-4490-905F-B9823C201760}" type="presOf" srcId="{9DAD02A7-112D-4F8F-94E5-C581CBD459B0}" destId="{D80C0173-AB44-494F-BA33-D0552AAA961D}" srcOrd="0" destOrd="0" presId="urn:microsoft.com/office/officeart/2005/8/layout/orgChart1"/>
    <dgm:cxn modelId="{83C930B3-2674-44C1-93B8-828492FFB117}" srcId="{80EE03C9-FCAB-4667-BA94-9DC90586193C}" destId="{524ED111-1484-4DED-9370-4A26C2A32A70}" srcOrd="1" destOrd="0" parTransId="{4F4BFCB5-490B-4785-B66D-0A8C60679083}" sibTransId="{CCDD6BD9-3123-4529-A48E-D01E31AAD3BC}"/>
    <dgm:cxn modelId="{EB53B26E-8289-440A-B8E6-44DFC2780EF3}" type="presOf" srcId="{CC3B28E4-69AE-44F0-BD88-54804D4B0ADD}" destId="{CB722566-3214-48CF-B702-8C5882E9AC2B}" srcOrd="0" destOrd="0" presId="urn:microsoft.com/office/officeart/2005/8/layout/orgChart1"/>
    <dgm:cxn modelId="{3CA07B33-9D56-4AFC-807D-C30AD0006592}" type="presOf" srcId="{14BB0B71-0EF3-4480-B29D-28B7B715FBF8}" destId="{E0CC51F5-84E7-4F2D-92F1-42BC53FEB016}" srcOrd="1" destOrd="0" presId="urn:microsoft.com/office/officeart/2005/8/layout/orgChart1"/>
    <dgm:cxn modelId="{794CE3C5-2279-40A0-BBDF-60A411DE1107}" type="presOf" srcId="{80EE03C9-FCAB-4667-BA94-9DC90586193C}" destId="{06611899-9C33-4F16-A290-94326C775486}" srcOrd="0" destOrd="0" presId="urn:microsoft.com/office/officeart/2005/8/layout/orgChart1"/>
    <dgm:cxn modelId="{F789D3D3-4292-4586-82DA-44ED3B25472A}" srcId="{9DAD02A7-112D-4F8F-94E5-C581CBD459B0}" destId="{C6400EB0-5919-44B4-8824-FC3371F582DD}" srcOrd="1" destOrd="0" parTransId="{BAEB150E-0F6B-4525-B441-147C6CF0201D}" sibTransId="{ADA8FC71-3097-49AA-B9A1-D98CB49DC8F0}"/>
    <dgm:cxn modelId="{7DD77378-88D3-4B8D-AF82-610D6222B697}" type="presOf" srcId="{E2324128-88DD-4738-88B1-592B4466276C}" destId="{F6D74158-3A87-43AE-9BAA-E1445BC28AF6}" srcOrd="0" destOrd="0" presId="urn:microsoft.com/office/officeart/2005/8/layout/orgChart1"/>
    <dgm:cxn modelId="{9069E554-1B9A-426E-9CB4-486903EF69B2}" type="presOf" srcId="{411F23A6-B647-4E34-BA81-E1FB301609DE}" destId="{C46B0DE0-B758-4242-B31B-95A90B1CA3D4}" srcOrd="1" destOrd="0" presId="urn:microsoft.com/office/officeart/2005/8/layout/orgChart1"/>
    <dgm:cxn modelId="{88A15B88-9756-4F61-BED6-67BF3383E6AF}" type="presOf" srcId="{C6400EB0-5919-44B4-8824-FC3371F582DD}" destId="{C333C60B-20F0-4DFA-9B87-6851A3EA67BC}" srcOrd="1" destOrd="0" presId="urn:microsoft.com/office/officeart/2005/8/layout/orgChart1"/>
    <dgm:cxn modelId="{BF24BA03-A437-4DF2-AC56-9B65E40EB9FE}" srcId="{14BB0B71-0EF3-4480-B29D-28B7B715FBF8}" destId="{D456E798-DC66-4968-B2FB-6C4DB651ED56}" srcOrd="0" destOrd="0" parTransId="{1ECD1D08-770E-484A-A6BB-1C5758EAB80B}" sibTransId="{79D5E23A-9471-42C6-B254-C880F6D654BF}"/>
    <dgm:cxn modelId="{548D460F-BB19-4D83-B6E9-FF97855E4F57}" type="presOf" srcId="{D717E582-02AD-4C1D-AD6A-48AB6A911DD8}" destId="{C26D9E08-E77D-4979-80F9-FD96BA4770D6}" srcOrd="0" destOrd="0" presId="urn:microsoft.com/office/officeart/2005/8/layout/orgChart1"/>
    <dgm:cxn modelId="{99A96BA0-6A6B-4204-93E4-195EA416CFFF}" type="presOf" srcId="{D717E582-02AD-4C1D-AD6A-48AB6A911DD8}" destId="{37A039D7-A013-43A6-8BF2-44CF5966BCA2}" srcOrd="1" destOrd="0" presId="urn:microsoft.com/office/officeart/2005/8/layout/orgChart1"/>
    <dgm:cxn modelId="{305F5666-091A-45D9-B087-E55D0CD0EA28}" type="presOf" srcId="{9DAD02A7-112D-4F8F-94E5-C581CBD459B0}" destId="{3E070CB0-3BC5-47FC-A473-C53E93476B1D}" srcOrd="1" destOrd="0" presId="urn:microsoft.com/office/officeart/2005/8/layout/orgChart1"/>
    <dgm:cxn modelId="{8C75F4EE-4D41-4810-9B5F-526516A5DC9F}" type="presOf" srcId="{186A7840-2A44-4B9B-B16C-AF327F1A3614}" destId="{2952F181-681E-4DBB-961B-3A38BD0E78D5}" srcOrd="0" destOrd="0" presId="urn:microsoft.com/office/officeart/2005/8/layout/orgChart1"/>
    <dgm:cxn modelId="{FDAC3BCC-6A5E-4C09-99DB-E222DBCCFDDD}" type="presOf" srcId="{F9455C32-5AD9-4803-BBD3-C9386D86EF8C}" destId="{22E122E6-EC40-46FF-B34E-49CDCD406119}" srcOrd="0" destOrd="0" presId="urn:microsoft.com/office/officeart/2005/8/layout/orgChart1"/>
    <dgm:cxn modelId="{46177BCA-A434-4095-BE4A-3F930588D489}" type="presOf" srcId="{80EE03C9-FCAB-4667-BA94-9DC90586193C}" destId="{98461B33-3ACF-44B0-86D1-5E44C6F7D3E3}" srcOrd="1" destOrd="0" presId="urn:microsoft.com/office/officeart/2005/8/layout/orgChart1"/>
    <dgm:cxn modelId="{4B17AFBA-19E9-47BD-B630-9D173A3D469B}" type="presOf" srcId="{D456E798-DC66-4968-B2FB-6C4DB651ED56}" destId="{A6EE92B5-2299-4ED8-90D5-F773E4D4888E}" srcOrd="0" destOrd="0" presId="urn:microsoft.com/office/officeart/2005/8/layout/orgChart1"/>
    <dgm:cxn modelId="{08F62FDF-9B2C-4A57-9281-07D10A194337}" type="presOf" srcId="{99AA0B4F-9973-49D8-8C0F-B360691EC89D}" destId="{C66631ED-6B34-4176-992E-99659BBA3CA0}" srcOrd="0" destOrd="0" presId="urn:microsoft.com/office/officeart/2005/8/layout/orgChart1"/>
    <dgm:cxn modelId="{564A9A89-5D8C-473A-930E-58091BDFB321}" type="presOf" srcId="{5F37C27D-7B44-48E7-A3B5-AFD42D15091C}" destId="{874116A6-BF66-4528-AA2C-6CF70B2B0034}" srcOrd="0" destOrd="0" presId="urn:microsoft.com/office/officeart/2005/8/layout/orgChart1"/>
    <dgm:cxn modelId="{2E92344E-EA43-464E-876A-98A1B15A7DEC}" type="presOf" srcId="{F9455C32-5AD9-4803-BBD3-C9386D86EF8C}" destId="{95725E78-8B3B-4FD7-AE73-C5EBB91DF476}" srcOrd="1" destOrd="0" presId="urn:microsoft.com/office/officeart/2005/8/layout/orgChart1"/>
    <dgm:cxn modelId="{118900AB-C21F-494C-83DA-622D6269D737}" type="presOf" srcId="{1494774A-CE9B-4576-8021-0A37D11568A1}" destId="{04A93527-6995-472A-8814-6030A3C83632}" srcOrd="0" destOrd="0" presId="urn:microsoft.com/office/officeart/2005/8/layout/orgChart1"/>
    <dgm:cxn modelId="{CA00A58E-849E-4358-8798-46A4EB5951D9}" type="presOf" srcId="{5F37C27D-7B44-48E7-A3B5-AFD42D15091C}" destId="{FD360E63-D752-4BD7-BC6D-DAAD85E1A0DD}" srcOrd="1" destOrd="0" presId="urn:microsoft.com/office/officeart/2005/8/layout/orgChart1"/>
    <dgm:cxn modelId="{74F89669-2EDB-4DA3-9615-D97BAD7E8C3A}" srcId="{80EE03C9-FCAB-4667-BA94-9DC90586193C}" destId="{411F23A6-B647-4E34-BA81-E1FB301609DE}" srcOrd="2" destOrd="0" parTransId="{3E0D9CA8-5A81-4DCD-9A24-50BD6005350B}" sibTransId="{5AAFA8DA-EA3A-44B3-A22A-140095747DB7}"/>
    <dgm:cxn modelId="{594C1943-F0E1-470E-A9F6-769ECD20A2BA}" srcId="{14BB0B71-0EF3-4480-B29D-28B7B715FBF8}" destId="{D4031423-3850-4FFC-9F78-CA430E81E082}" srcOrd="1" destOrd="0" parTransId="{99AA0B4F-9973-49D8-8C0F-B360691EC89D}" sibTransId="{1369C3D3-0818-4110-9EB7-74E1B3EA51B5}"/>
    <dgm:cxn modelId="{294C5BC6-A611-42F3-AAFD-EF6B48445F7B}" type="presOf" srcId="{D456E798-DC66-4968-B2FB-6C4DB651ED56}" destId="{2857D5C4-5025-4123-9C81-EF77D2C5C618}" srcOrd="1" destOrd="0" presId="urn:microsoft.com/office/officeart/2005/8/layout/orgChart1"/>
    <dgm:cxn modelId="{B8FFB4B4-8E47-4E71-81B2-122604CE04C9}" srcId="{80EE03C9-FCAB-4667-BA94-9DC90586193C}" destId="{7AC71272-B776-40CB-855C-17AF0DC53B6C}" srcOrd="0" destOrd="0" parTransId="{98AE0D6E-6971-4670-ACDE-EA6A3DC3C075}" sibTransId="{23E6BA79-7A37-4D6C-AB55-DDC4488ACFA0}"/>
    <dgm:cxn modelId="{BB1884DD-67D9-4988-82A8-06C0EB68C925}" type="presOf" srcId="{7C408FE7-8CF1-4CA5-ADE2-F1950E6C518A}" destId="{FBB7309A-C306-4CA3-9ECF-FE2EBD34B56D}" srcOrd="0" destOrd="0" presId="urn:microsoft.com/office/officeart/2005/8/layout/orgChart1"/>
    <dgm:cxn modelId="{B889149F-D171-427C-89D6-F98909AB2E0C}" type="presOf" srcId="{14BB0B71-0EF3-4480-B29D-28B7B715FBF8}" destId="{D151A375-2FE1-46EF-A1AE-E4B82308C88E}" srcOrd="0" destOrd="0" presId="urn:microsoft.com/office/officeart/2005/8/layout/orgChart1"/>
    <dgm:cxn modelId="{83EAEA66-2AC4-497D-9616-5C967D1A26D4}" srcId="{2C159810-36AB-4507-B0A5-BAA25602CF3A}" destId="{5F37C27D-7B44-48E7-A3B5-AFD42D15091C}" srcOrd="0" destOrd="0" parTransId="{D9B994D2-B9EB-477B-A86C-FC6BA719618C}" sibTransId="{9A118919-9A44-4CC3-B22A-69218C59E534}"/>
    <dgm:cxn modelId="{986FE009-B33B-43BF-8E85-80096F04F5B6}" type="presOf" srcId="{411F23A6-B647-4E34-BA81-E1FB301609DE}" destId="{C4912CA4-02F9-43E8-AE04-D7F6ACE8C9B9}" srcOrd="0" destOrd="0" presId="urn:microsoft.com/office/officeart/2005/8/layout/orgChart1"/>
    <dgm:cxn modelId="{DF3C3E62-2E26-4B84-8E76-9198F8B6FB7C}" type="presOf" srcId="{1ECD1D08-770E-484A-A6BB-1C5758EAB80B}" destId="{21C6FCD1-2EE2-4E62-943A-D95D98E3E7C0}" srcOrd="0" destOrd="0" presId="urn:microsoft.com/office/officeart/2005/8/layout/orgChart1"/>
    <dgm:cxn modelId="{F3ACF3E4-B05D-4B08-B3B8-5B513FC333AF}" type="presOf" srcId="{BAEB150E-0F6B-4525-B441-147C6CF0201D}" destId="{BAD2D787-F8CE-4F9E-8396-DB9A23EE20B6}" srcOrd="0" destOrd="0" presId="urn:microsoft.com/office/officeart/2005/8/layout/orgChart1"/>
    <dgm:cxn modelId="{08D2882F-81B6-421C-985A-557D8B89A786}" type="presOf" srcId="{DFDF2537-ECBA-4E89-9E50-06AC36EC2666}" destId="{80912A0C-A670-4E21-A6CF-FC1A9DD779D7}" srcOrd="0" destOrd="0" presId="urn:microsoft.com/office/officeart/2005/8/layout/orgChart1"/>
    <dgm:cxn modelId="{E7757D0B-A84B-495C-A3CF-006D3D40CCDE}" type="presOf" srcId="{7AC71272-B776-40CB-855C-17AF0DC53B6C}" destId="{B857C09C-3AF5-4217-A96D-D721725CD24F}" srcOrd="0" destOrd="0" presId="urn:microsoft.com/office/officeart/2005/8/layout/orgChart1"/>
    <dgm:cxn modelId="{B5ED4C10-AC3F-4C9D-AA6F-55E55D881238}" type="presOf" srcId="{2C159810-36AB-4507-B0A5-BAA25602CF3A}" destId="{7A5EFE51-59A8-4BBA-BFCF-2CB388BEC964}" srcOrd="0" destOrd="0" presId="urn:microsoft.com/office/officeart/2005/8/layout/orgChart1"/>
    <dgm:cxn modelId="{12C49EC9-DC49-4173-B2BC-2EA5A2E79E4F}" type="presOf" srcId="{C6400EB0-5919-44B4-8824-FC3371F582DD}" destId="{4ED99C3D-997D-4EC2-961E-BE9ACE5E5E99}" srcOrd="0" destOrd="0" presId="urn:microsoft.com/office/officeart/2005/8/layout/orgChart1"/>
    <dgm:cxn modelId="{7C7ADBE1-FF0E-4402-B30F-7AB0E3B35F53}" type="presOf" srcId="{3E0D9CA8-5A81-4DCD-9A24-50BD6005350B}" destId="{99AF964D-3BE7-447A-B684-EE02B3D91F1F}" srcOrd="0" destOrd="0" presId="urn:microsoft.com/office/officeart/2005/8/layout/orgChart1"/>
    <dgm:cxn modelId="{3A2CA1FB-798D-4898-AAE4-4F6814923B51}" type="presOf" srcId="{524ED111-1484-4DED-9370-4A26C2A32A70}" destId="{2F2443B6-6729-4268-B528-EA48BC013664}" srcOrd="1" destOrd="0" presId="urn:microsoft.com/office/officeart/2005/8/layout/orgChart1"/>
    <dgm:cxn modelId="{BD3C774A-50BC-4D71-9A0C-279B023B7023}" srcId="{D717E582-02AD-4C1D-AD6A-48AB6A911DD8}" destId="{80EE03C9-FCAB-4667-BA94-9DC90586193C}" srcOrd="0" destOrd="0" parTransId="{1494774A-CE9B-4576-8021-0A37D11568A1}" sibTransId="{F8EC9F78-D257-42B7-B54D-500BF29CD57D}"/>
    <dgm:cxn modelId="{248DAA73-2CF6-4705-8379-7B0F3E6C76BD}" srcId="{D717E582-02AD-4C1D-AD6A-48AB6A911DD8}" destId="{F9455C32-5AD9-4803-BBD3-C9386D86EF8C}" srcOrd="3" destOrd="0" parTransId="{DFDF2537-ECBA-4E89-9E50-06AC36EC2666}" sibTransId="{505C50A2-A595-4117-9BBC-A8376BC9CD11}"/>
    <dgm:cxn modelId="{A9149892-A4EA-4FD9-8CBB-09C2F7AF4A73}" type="presOf" srcId="{E2324128-88DD-4738-88B1-592B4466276C}" destId="{9D339D9F-5009-47DE-BED7-D58848E69453}" srcOrd="1" destOrd="0" presId="urn:microsoft.com/office/officeart/2005/8/layout/orgChart1"/>
    <dgm:cxn modelId="{30CE16B4-1893-433E-9DAD-3650479A16FB}" srcId="{5F37C27D-7B44-48E7-A3B5-AFD42D15091C}" destId="{D717E582-02AD-4C1D-AD6A-48AB6A911DD8}" srcOrd="0" destOrd="0" parTransId="{CC3B28E4-69AE-44F0-BD88-54804D4B0ADD}" sibTransId="{3271012E-980C-4154-926A-44C85F66D76F}"/>
    <dgm:cxn modelId="{A0C91E8E-5667-482A-963F-17C6BA42B69D}" type="presOf" srcId="{524ED111-1484-4DED-9370-4A26C2A32A70}" destId="{B87AD877-9E40-41CF-8B1B-AF20A8E1B30E}" srcOrd="0" destOrd="0" presId="urn:microsoft.com/office/officeart/2005/8/layout/orgChart1"/>
    <dgm:cxn modelId="{1E6AB76B-F5F1-4B23-B888-DD742B4BE671}" type="presParOf" srcId="{7A5EFE51-59A8-4BBA-BFCF-2CB388BEC964}" destId="{2E8B08B2-C0F7-4DEF-ADCC-41138E67FCDD}" srcOrd="0" destOrd="0" presId="urn:microsoft.com/office/officeart/2005/8/layout/orgChart1"/>
    <dgm:cxn modelId="{68893318-26C2-4490-9B0B-4B2CBB9B89AB}" type="presParOf" srcId="{2E8B08B2-C0F7-4DEF-ADCC-41138E67FCDD}" destId="{2D30018E-7E21-45E0-BA18-5AE955A20E73}" srcOrd="0" destOrd="0" presId="urn:microsoft.com/office/officeart/2005/8/layout/orgChart1"/>
    <dgm:cxn modelId="{67BD3F62-A8ED-4AF7-9962-E293639657F6}" type="presParOf" srcId="{2D30018E-7E21-45E0-BA18-5AE955A20E73}" destId="{874116A6-BF66-4528-AA2C-6CF70B2B0034}" srcOrd="0" destOrd="0" presId="urn:microsoft.com/office/officeart/2005/8/layout/orgChart1"/>
    <dgm:cxn modelId="{6CCF38CA-942B-448F-8049-F6D5D8FB9AEF}" type="presParOf" srcId="{2D30018E-7E21-45E0-BA18-5AE955A20E73}" destId="{FD360E63-D752-4BD7-BC6D-DAAD85E1A0DD}" srcOrd="1" destOrd="0" presId="urn:microsoft.com/office/officeart/2005/8/layout/orgChart1"/>
    <dgm:cxn modelId="{E424E0FE-6746-4482-9EDE-D485A216DD85}" type="presParOf" srcId="{2E8B08B2-C0F7-4DEF-ADCC-41138E67FCDD}" destId="{CCCF3C1F-EFC7-42D9-8D79-FF5266E23C88}" srcOrd="1" destOrd="0" presId="urn:microsoft.com/office/officeart/2005/8/layout/orgChart1"/>
    <dgm:cxn modelId="{D85277E7-FF53-44D6-9BD5-F9DCC44D94A9}" type="presParOf" srcId="{CCCF3C1F-EFC7-42D9-8D79-FF5266E23C88}" destId="{CB722566-3214-48CF-B702-8C5882E9AC2B}" srcOrd="0" destOrd="0" presId="urn:microsoft.com/office/officeart/2005/8/layout/orgChart1"/>
    <dgm:cxn modelId="{3C775A39-A36F-40AB-B28B-483D6587AE18}" type="presParOf" srcId="{CCCF3C1F-EFC7-42D9-8D79-FF5266E23C88}" destId="{FC5874FA-1597-4E9D-B62B-A69B6A20EAFD}" srcOrd="1" destOrd="0" presId="urn:microsoft.com/office/officeart/2005/8/layout/orgChart1"/>
    <dgm:cxn modelId="{C4F0B1E5-352A-45B8-A45B-458F72F29DC5}" type="presParOf" srcId="{FC5874FA-1597-4E9D-B62B-A69B6A20EAFD}" destId="{33A273F3-3B0A-42CE-9A83-626186BCDA9D}" srcOrd="0" destOrd="0" presId="urn:microsoft.com/office/officeart/2005/8/layout/orgChart1"/>
    <dgm:cxn modelId="{AA1B63EA-D13F-4086-AC85-3D5B620B7C1C}" type="presParOf" srcId="{33A273F3-3B0A-42CE-9A83-626186BCDA9D}" destId="{C26D9E08-E77D-4979-80F9-FD96BA4770D6}" srcOrd="0" destOrd="0" presId="urn:microsoft.com/office/officeart/2005/8/layout/orgChart1"/>
    <dgm:cxn modelId="{31928EC2-A7D6-4EF8-948E-04D68F550034}" type="presParOf" srcId="{33A273F3-3B0A-42CE-9A83-626186BCDA9D}" destId="{37A039D7-A013-43A6-8BF2-44CF5966BCA2}" srcOrd="1" destOrd="0" presId="urn:microsoft.com/office/officeart/2005/8/layout/orgChart1"/>
    <dgm:cxn modelId="{2C9DE20B-F66D-44C7-87A1-EBEBC313C2E0}" type="presParOf" srcId="{FC5874FA-1597-4E9D-B62B-A69B6A20EAFD}" destId="{59F5697F-46E3-408B-8AF1-B415243D7A86}" srcOrd="1" destOrd="0" presId="urn:microsoft.com/office/officeart/2005/8/layout/orgChart1"/>
    <dgm:cxn modelId="{6B3409B0-8D89-4C50-8EC3-3313A8DCACFE}" type="presParOf" srcId="{59F5697F-46E3-408B-8AF1-B415243D7A86}" destId="{04A93527-6995-472A-8814-6030A3C83632}" srcOrd="0" destOrd="0" presId="urn:microsoft.com/office/officeart/2005/8/layout/orgChart1"/>
    <dgm:cxn modelId="{C8EBD338-EA62-4331-A0C9-969AAA61303B}" type="presParOf" srcId="{59F5697F-46E3-408B-8AF1-B415243D7A86}" destId="{048635A1-E947-4B00-B31F-B198D01D87B6}" srcOrd="1" destOrd="0" presId="urn:microsoft.com/office/officeart/2005/8/layout/orgChart1"/>
    <dgm:cxn modelId="{5A53B7CA-AA21-45AC-92AF-E5836FB62540}" type="presParOf" srcId="{048635A1-E947-4B00-B31F-B198D01D87B6}" destId="{D438D924-7BEB-46DF-AECA-04F208B13997}" srcOrd="0" destOrd="0" presId="urn:microsoft.com/office/officeart/2005/8/layout/orgChart1"/>
    <dgm:cxn modelId="{B725CC27-E1E1-42D9-86A2-A663D4BD9B7C}" type="presParOf" srcId="{D438D924-7BEB-46DF-AECA-04F208B13997}" destId="{06611899-9C33-4F16-A290-94326C775486}" srcOrd="0" destOrd="0" presId="urn:microsoft.com/office/officeart/2005/8/layout/orgChart1"/>
    <dgm:cxn modelId="{E1AB59D0-5950-4A92-9E5E-84048DC386B6}" type="presParOf" srcId="{D438D924-7BEB-46DF-AECA-04F208B13997}" destId="{98461B33-3ACF-44B0-86D1-5E44C6F7D3E3}" srcOrd="1" destOrd="0" presId="urn:microsoft.com/office/officeart/2005/8/layout/orgChart1"/>
    <dgm:cxn modelId="{6D3BEEE1-5E22-4B2C-B004-DB017030E276}" type="presParOf" srcId="{048635A1-E947-4B00-B31F-B198D01D87B6}" destId="{0D2FB41B-8ACA-48B4-9E83-11204202A56A}" srcOrd="1" destOrd="0" presId="urn:microsoft.com/office/officeart/2005/8/layout/orgChart1"/>
    <dgm:cxn modelId="{41BC1FFF-703E-4BE5-8478-090E17943368}" type="presParOf" srcId="{0D2FB41B-8ACA-48B4-9E83-11204202A56A}" destId="{BB58642A-C7DE-40BE-A7C2-F552B9F548F9}" srcOrd="0" destOrd="0" presId="urn:microsoft.com/office/officeart/2005/8/layout/orgChart1"/>
    <dgm:cxn modelId="{0AFFE5B3-F920-4EB9-969C-050DF19B88B1}" type="presParOf" srcId="{0D2FB41B-8ACA-48B4-9E83-11204202A56A}" destId="{B4A2ABA2-C4DA-44E6-89A2-B697E6206409}" srcOrd="1" destOrd="0" presId="urn:microsoft.com/office/officeart/2005/8/layout/orgChart1"/>
    <dgm:cxn modelId="{12BEC860-97AC-4F13-9F19-E050FD7B4142}" type="presParOf" srcId="{B4A2ABA2-C4DA-44E6-89A2-B697E6206409}" destId="{10CEEB8B-0403-4C73-B204-74122019E93C}" srcOrd="0" destOrd="0" presId="urn:microsoft.com/office/officeart/2005/8/layout/orgChart1"/>
    <dgm:cxn modelId="{B2A0C83A-ABDB-4F0B-9748-24FD106C0B14}" type="presParOf" srcId="{10CEEB8B-0403-4C73-B204-74122019E93C}" destId="{B857C09C-3AF5-4217-A96D-D721725CD24F}" srcOrd="0" destOrd="0" presId="urn:microsoft.com/office/officeart/2005/8/layout/orgChart1"/>
    <dgm:cxn modelId="{70104F9A-A97F-444A-8E1E-4CB1EBD2062D}" type="presParOf" srcId="{10CEEB8B-0403-4C73-B204-74122019E93C}" destId="{A37C8BC5-8C2D-49F7-9728-E511C875F50C}" srcOrd="1" destOrd="0" presId="urn:microsoft.com/office/officeart/2005/8/layout/orgChart1"/>
    <dgm:cxn modelId="{E6453D4E-C390-47D0-90B5-1C12E8470F7A}" type="presParOf" srcId="{B4A2ABA2-C4DA-44E6-89A2-B697E6206409}" destId="{73BB55BE-5246-4985-815B-89DCD0C89235}" srcOrd="1" destOrd="0" presId="urn:microsoft.com/office/officeart/2005/8/layout/orgChart1"/>
    <dgm:cxn modelId="{5CF14209-0F6E-4524-994C-2513583B1872}" type="presParOf" srcId="{B4A2ABA2-C4DA-44E6-89A2-B697E6206409}" destId="{64A2B2C7-49CF-49C3-8C42-2D815107B1C1}" srcOrd="2" destOrd="0" presId="urn:microsoft.com/office/officeart/2005/8/layout/orgChart1"/>
    <dgm:cxn modelId="{6CBB75AB-CA9B-4FC3-B1C1-07D6D735A2CA}" type="presParOf" srcId="{0D2FB41B-8ACA-48B4-9E83-11204202A56A}" destId="{3D9F6283-D6BD-4747-B33F-19948A04C97C}" srcOrd="2" destOrd="0" presId="urn:microsoft.com/office/officeart/2005/8/layout/orgChart1"/>
    <dgm:cxn modelId="{556688B2-9E67-4F6E-AF94-39FB64DB5DA5}" type="presParOf" srcId="{0D2FB41B-8ACA-48B4-9E83-11204202A56A}" destId="{382ABFBA-B9B7-45C8-88BF-9494CE1547A1}" srcOrd="3" destOrd="0" presId="urn:microsoft.com/office/officeart/2005/8/layout/orgChart1"/>
    <dgm:cxn modelId="{6496211D-C18A-4813-B51E-2E1DC6AD4CE6}" type="presParOf" srcId="{382ABFBA-B9B7-45C8-88BF-9494CE1547A1}" destId="{2179BB98-0C8B-4177-B40A-F9CAD4578CF8}" srcOrd="0" destOrd="0" presId="urn:microsoft.com/office/officeart/2005/8/layout/orgChart1"/>
    <dgm:cxn modelId="{819267C8-0DD7-47CC-9A92-4099AAA405CF}" type="presParOf" srcId="{2179BB98-0C8B-4177-B40A-F9CAD4578CF8}" destId="{B87AD877-9E40-41CF-8B1B-AF20A8E1B30E}" srcOrd="0" destOrd="0" presId="urn:microsoft.com/office/officeart/2005/8/layout/orgChart1"/>
    <dgm:cxn modelId="{DBE0BB57-731C-46FF-82CF-0B077011E41C}" type="presParOf" srcId="{2179BB98-0C8B-4177-B40A-F9CAD4578CF8}" destId="{2F2443B6-6729-4268-B528-EA48BC013664}" srcOrd="1" destOrd="0" presId="urn:microsoft.com/office/officeart/2005/8/layout/orgChart1"/>
    <dgm:cxn modelId="{C0865EF7-537E-41A9-B5D9-7C1F3E77B6AA}" type="presParOf" srcId="{382ABFBA-B9B7-45C8-88BF-9494CE1547A1}" destId="{CA471C05-AE3A-4DB8-8AC2-0C54F40191A8}" srcOrd="1" destOrd="0" presId="urn:microsoft.com/office/officeart/2005/8/layout/orgChart1"/>
    <dgm:cxn modelId="{75833577-4FD9-46A3-9E31-D828AED81093}" type="presParOf" srcId="{382ABFBA-B9B7-45C8-88BF-9494CE1547A1}" destId="{2F2AA40C-2693-464A-AD87-F3A487261ACD}" srcOrd="2" destOrd="0" presId="urn:microsoft.com/office/officeart/2005/8/layout/orgChart1"/>
    <dgm:cxn modelId="{E31AD95D-4AF6-41F6-8616-E7C4CA7E062E}" type="presParOf" srcId="{0D2FB41B-8ACA-48B4-9E83-11204202A56A}" destId="{99AF964D-3BE7-447A-B684-EE02B3D91F1F}" srcOrd="4" destOrd="0" presId="urn:microsoft.com/office/officeart/2005/8/layout/orgChart1"/>
    <dgm:cxn modelId="{34E23EDD-759A-44E2-AAE6-13DAB3D86BD5}" type="presParOf" srcId="{0D2FB41B-8ACA-48B4-9E83-11204202A56A}" destId="{3AB29A79-66BA-4724-9EFA-4A57D690490E}" srcOrd="5" destOrd="0" presId="urn:microsoft.com/office/officeart/2005/8/layout/orgChart1"/>
    <dgm:cxn modelId="{22B4B44E-37A3-450F-A893-22D1B1C80E66}" type="presParOf" srcId="{3AB29A79-66BA-4724-9EFA-4A57D690490E}" destId="{0EA60697-C44A-4CB1-B0F4-5351D530F0F6}" srcOrd="0" destOrd="0" presId="urn:microsoft.com/office/officeart/2005/8/layout/orgChart1"/>
    <dgm:cxn modelId="{63952D09-F8D0-415F-BC47-679E4CFF67D4}" type="presParOf" srcId="{0EA60697-C44A-4CB1-B0F4-5351D530F0F6}" destId="{C4912CA4-02F9-43E8-AE04-D7F6ACE8C9B9}" srcOrd="0" destOrd="0" presId="urn:microsoft.com/office/officeart/2005/8/layout/orgChart1"/>
    <dgm:cxn modelId="{897D3AC2-9915-4FA6-BCC7-3E89168AE343}" type="presParOf" srcId="{0EA60697-C44A-4CB1-B0F4-5351D530F0F6}" destId="{C46B0DE0-B758-4242-B31B-95A90B1CA3D4}" srcOrd="1" destOrd="0" presId="urn:microsoft.com/office/officeart/2005/8/layout/orgChart1"/>
    <dgm:cxn modelId="{9C41F8F2-A972-44C6-AF0F-2D3C08E2D597}" type="presParOf" srcId="{3AB29A79-66BA-4724-9EFA-4A57D690490E}" destId="{52BD8BF7-B833-4A55-B54B-2FBB6819C977}" srcOrd="1" destOrd="0" presId="urn:microsoft.com/office/officeart/2005/8/layout/orgChart1"/>
    <dgm:cxn modelId="{8DDB7BFD-2C13-46B6-9FF4-A68441DFA00C}" type="presParOf" srcId="{3AB29A79-66BA-4724-9EFA-4A57D690490E}" destId="{67B3C499-0D70-4299-B135-C85B877E9663}" srcOrd="2" destOrd="0" presId="urn:microsoft.com/office/officeart/2005/8/layout/orgChart1"/>
    <dgm:cxn modelId="{C5546CEE-B235-495D-8CE5-2DB4D351F575}" type="presParOf" srcId="{048635A1-E947-4B00-B31F-B198D01D87B6}" destId="{D983F022-275D-4BE7-890C-AE09E6BECFD4}" srcOrd="2" destOrd="0" presId="urn:microsoft.com/office/officeart/2005/8/layout/orgChart1"/>
    <dgm:cxn modelId="{4DF8F9C1-BB0A-4011-8AD7-898DE38A01B0}" type="presParOf" srcId="{59F5697F-46E3-408B-8AF1-B415243D7A86}" destId="{FBB7309A-C306-4CA3-9ECF-FE2EBD34B56D}" srcOrd="2" destOrd="0" presId="urn:microsoft.com/office/officeart/2005/8/layout/orgChart1"/>
    <dgm:cxn modelId="{F3CF64AC-B332-47F1-A53B-D0DFB5DE2FB9}" type="presParOf" srcId="{59F5697F-46E3-408B-8AF1-B415243D7A86}" destId="{16072127-882C-41A4-AE5E-4EC410F40E92}" srcOrd="3" destOrd="0" presId="urn:microsoft.com/office/officeart/2005/8/layout/orgChart1"/>
    <dgm:cxn modelId="{0D4CA612-C414-4A76-B90B-CE053529F9D8}" type="presParOf" srcId="{16072127-882C-41A4-AE5E-4EC410F40E92}" destId="{B92D421D-D3B4-4F46-935F-955B4A7DC119}" srcOrd="0" destOrd="0" presId="urn:microsoft.com/office/officeart/2005/8/layout/orgChart1"/>
    <dgm:cxn modelId="{D8873420-689F-43FD-9DE0-F8B1ADC67FC1}" type="presParOf" srcId="{B92D421D-D3B4-4F46-935F-955B4A7DC119}" destId="{D151A375-2FE1-46EF-A1AE-E4B82308C88E}" srcOrd="0" destOrd="0" presId="urn:microsoft.com/office/officeart/2005/8/layout/orgChart1"/>
    <dgm:cxn modelId="{F340EBF5-9077-4787-94F0-DEA06AF89EBE}" type="presParOf" srcId="{B92D421D-D3B4-4F46-935F-955B4A7DC119}" destId="{E0CC51F5-84E7-4F2D-92F1-42BC53FEB016}" srcOrd="1" destOrd="0" presId="urn:microsoft.com/office/officeart/2005/8/layout/orgChart1"/>
    <dgm:cxn modelId="{3DB03D29-0996-4B23-A388-6BC11D2D681F}" type="presParOf" srcId="{16072127-882C-41A4-AE5E-4EC410F40E92}" destId="{76C5871D-9797-491E-A801-DB38903151E2}" srcOrd="1" destOrd="0" presId="urn:microsoft.com/office/officeart/2005/8/layout/orgChart1"/>
    <dgm:cxn modelId="{EC24BC98-2590-4619-991E-3FF4C3CD9956}" type="presParOf" srcId="{76C5871D-9797-491E-A801-DB38903151E2}" destId="{21C6FCD1-2EE2-4E62-943A-D95D98E3E7C0}" srcOrd="0" destOrd="0" presId="urn:microsoft.com/office/officeart/2005/8/layout/orgChart1"/>
    <dgm:cxn modelId="{5349C605-1CA0-485B-9DFE-B49200EA8A2C}" type="presParOf" srcId="{76C5871D-9797-491E-A801-DB38903151E2}" destId="{B589932E-F53A-4B19-9950-F580BEB45200}" srcOrd="1" destOrd="0" presId="urn:microsoft.com/office/officeart/2005/8/layout/orgChart1"/>
    <dgm:cxn modelId="{3FB4A7DA-499A-43B1-B6AF-490F95D428A6}" type="presParOf" srcId="{B589932E-F53A-4B19-9950-F580BEB45200}" destId="{BF0948CD-36AA-4364-9DB9-D220BFC39116}" srcOrd="0" destOrd="0" presId="urn:microsoft.com/office/officeart/2005/8/layout/orgChart1"/>
    <dgm:cxn modelId="{68F3C90A-B05A-4C59-8A6C-7BF110D5C7DD}" type="presParOf" srcId="{BF0948CD-36AA-4364-9DB9-D220BFC39116}" destId="{A6EE92B5-2299-4ED8-90D5-F773E4D4888E}" srcOrd="0" destOrd="0" presId="urn:microsoft.com/office/officeart/2005/8/layout/orgChart1"/>
    <dgm:cxn modelId="{38B25A1B-42E3-41DA-A046-EE37A54E7C7D}" type="presParOf" srcId="{BF0948CD-36AA-4364-9DB9-D220BFC39116}" destId="{2857D5C4-5025-4123-9C81-EF77D2C5C618}" srcOrd="1" destOrd="0" presId="urn:microsoft.com/office/officeart/2005/8/layout/orgChart1"/>
    <dgm:cxn modelId="{924CB297-1138-423F-BFA5-137A08664875}" type="presParOf" srcId="{B589932E-F53A-4B19-9950-F580BEB45200}" destId="{5B7AFA66-E4AA-4292-895C-5E90A96E5FE3}" srcOrd="1" destOrd="0" presId="urn:microsoft.com/office/officeart/2005/8/layout/orgChart1"/>
    <dgm:cxn modelId="{C20ABADB-BD05-404D-8BC9-C21C9B339150}" type="presParOf" srcId="{B589932E-F53A-4B19-9950-F580BEB45200}" destId="{4EE135F8-C487-4F0D-8B55-B43D1B766B87}" srcOrd="2" destOrd="0" presId="urn:microsoft.com/office/officeart/2005/8/layout/orgChart1"/>
    <dgm:cxn modelId="{925F373F-B875-4AB1-98E6-0EB85EDFF842}" type="presParOf" srcId="{76C5871D-9797-491E-A801-DB38903151E2}" destId="{C66631ED-6B34-4176-992E-99659BBA3CA0}" srcOrd="2" destOrd="0" presId="urn:microsoft.com/office/officeart/2005/8/layout/orgChart1"/>
    <dgm:cxn modelId="{CCEFAC3F-CD16-426B-A465-AD717327691B}" type="presParOf" srcId="{76C5871D-9797-491E-A801-DB38903151E2}" destId="{78BEE0EA-F648-4FDE-AC1C-073BA330C390}" srcOrd="3" destOrd="0" presId="urn:microsoft.com/office/officeart/2005/8/layout/orgChart1"/>
    <dgm:cxn modelId="{E74B855C-96B3-40C1-B01D-E0CD790890B4}" type="presParOf" srcId="{78BEE0EA-F648-4FDE-AC1C-073BA330C390}" destId="{5C3821C4-C14E-49F4-9BF3-296EA74E7987}" srcOrd="0" destOrd="0" presId="urn:microsoft.com/office/officeart/2005/8/layout/orgChart1"/>
    <dgm:cxn modelId="{74BB7A7B-1637-4B10-823D-B2C867CEE70E}" type="presParOf" srcId="{5C3821C4-C14E-49F4-9BF3-296EA74E7987}" destId="{103401B5-F11F-4855-AA8B-ACE9540BDFC4}" srcOrd="0" destOrd="0" presId="urn:microsoft.com/office/officeart/2005/8/layout/orgChart1"/>
    <dgm:cxn modelId="{3AC1C160-1467-4C13-9340-B5DA02117742}" type="presParOf" srcId="{5C3821C4-C14E-49F4-9BF3-296EA74E7987}" destId="{5846D6A4-A3CF-41CC-B690-CE9AE89355F6}" srcOrd="1" destOrd="0" presId="urn:microsoft.com/office/officeart/2005/8/layout/orgChart1"/>
    <dgm:cxn modelId="{DCD781BD-716B-4256-B3E8-8611636EC3A4}" type="presParOf" srcId="{78BEE0EA-F648-4FDE-AC1C-073BA330C390}" destId="{30A46E27-0380-4FC6-8D89-76AACF1EEB00}" srcOrd="1" destOrd="0" presId="urn:microsoft.com/office/officeart/2005/8/layout/orgChart1"/>
    <dgm:cxn modelId="{1532578B-4E84-4013-AF13-1CC7E0A902C8}" type="presParOf" srcId="{78BEE0EA-F648-4FDE-AC1C-073BA330C390}" destId="{2D6B7781-F5B4-4A18-9C08-6D759FAE570F}" srcOrd="2" destOrd="0" presId="urn:microsoft.com/office/officeart/2005/8/layout/orgChart1"/>
    <dgm:cxn modelId="{A1FD41D7-8914-4D1A-B114-44BF5C653C6E}" type="presParOf" srcId="{16072127-882C-41A4-AE5E-4EC410F40E92}" destId="{42E4DF4A-95C9-4406-8C08-E31B5A9B2105}" srcOrd="2" destOrd="0" presId="urn:microsoft.com/office/officeart/2005/8/layout/orgChart1"/>
    <dgm:cxn modelId="{9B2A1A12-AD59-4974-9DBC-4143F81BB00C}" type="presParOf" srcId="{59F5697F-46E3-408B-8AF1-B415243D7A86}" destId="{2952F181-681E-4DBB-961B-3A38BD0E78D5}" srcOrd="4" destOrd="0" presId="urn:microsoft.com/office/officeart/2005/8/layout/orgChart1"/>
    <dgm:cxn modelId="{FBD160BB-CF15-491B-AFBD-62D7208B2B5D}" type="presParOf" srcId="{59F5697F-46E3-408B-8AF1-B415243D7A86}" destId="{E8DEB09A-5479-4B66-AB63-7ABF5ACF141C}" srcOrd="5" destOrd="0" presId="urn:microsoft.com/office/officeart/2005/8/layout/orgChart1"/>
    <dgm:cxn modelId="{D2B666D3-72C7-41E4-885B-0D5B200029DA}" type="presParOf" srcId="{E8DEB09A-5479-4B66-AB63-7ABF5ACF141C}" destId="{11270F72-B36F-4FA4-9888-6594E2A940A3}" srcOrd="0" destOrd="0" presId="urn:microsoft.com/office/officeart/2005/8/layout/orgChart1"/>
    <dgm:cxn modelId="{74947182-9784-4622-ADFB-09D5D644C1FE}" type="presParOf" srcId="{11270F72-B36F-4FA4-9888-6594E2A940A3}" destId="{D80C0173-AB44-494F-BA33-D0552AAA961D}" srcOrd="0" destOrd="0" presId="urn:microsoft.com/office/officeart/2005/8/layout/orgChart1"/>
    <dgm:cxn modelId="{66F4895D-448E-4ABB-8633-C5408F8689F9}" type="presParOf" srcId="{11270F72-B36F-4FA4-9888-6594E2A940A3}" destId="{3E070CB0-3BC5-47FC-A473-C53E93476B1D}" srcOrd="1" destOrd="0" presId="urn:microsoft.com/office/officeart/2005/8/layout/orgChart1"/>
    <dgm:cxn modelId="{B1A1655E-412B-4FBC-95E6-4D78E28B4ED5}" type="presParOf" srcId="{E8DEB09A-5479-4B66-AB63-7ABF5ACF141C}" destId="{27A150BA-7FE5-44DB-A1B3-873601F3D938}" srcOrd="1" destOrd="0" presId="urn:microsoft.com/office/officeart/2005/8/layout/orgChart1"/>
    <dgm:cxn modelId="{0538B3CE-0BC8-4E1B-9BEA-863D163E9767}" type="presParOf" srcId="{27A150BA-7FE5-44DB-A1B3-873601F3D938}" destId="{0D420591-93F0-4945-A3C3-736AD6466054}" srcOrd="0" destOrd="0" presId="urn:microsoft.com/office/officeart/2005/8/layout/orgChart1"/>
    <dgm:cxn modelId="{CCACDF0E-794E-4880-B712-B209DD48447A}" type="presParOf" srcId="{27A150BA-7FE5-44DB-A1B3-873601F3D938}" destId="{C52627F6-559D-4494-8F34-D1BCCD00B9CB}" srcOrd="1" destOrd="0" presId="urn:microsoft.com/office/officeart/2005/8/layout/orgChart1"/>
    <dgm:cxn modelId="{38DB3316-99FD-4EDC-8206-C7E27ADEE076}" type="presParOf" srcId="{C52627F6-559D-4494-8F34-D1BCCD00B9CB}" destId="{961E1009-8531-4785-B926-1572197BB606}" srcOrd="0" destOrd="0" presId="urn:microsoft.com/office/officeart/2005/8/layout/orgChart1"/>
    <dgm:cxn modelId="{E716EE11-7BD4-49A9-A0DB-972B221CE6EE}" type="presParOf" srcId="{961E1009-8531-4785-B926-1572197BB606}" destId="{F6D74158-3A87-43AE-9BAA-E1445BC28AF6}" srcOrd="0" destOrd="0" presId="urn:microsoft.com/office/officeart/2005/8/layout/orgChart1"/>
    <dgm:cxn modelId="{85EEEC9A-5BA1-4DE3-BF26-506D8E0E1C0E}" type="presParOf" srcId="{961E1009-8531-4785-B926-1572197BB606}" destId="{9D339D9F-5009-47DE-BED7-D58848E69453}" srcOrd="1" destOrd="0" presId="urn:microsoft.com/office/officeart/2005/8/layout/orgChart1"/>
    <dgm:cxn modelId="{3D4C5A23-7369-44C5-B720-46206D17A2F3}" type="presParOf" srcId="{C52627F6-559D-4494-8F34-D1BCCD00B9CB}" destId="{3B024D69-6BCC-4562-B390-26DD9182063C}" srcOrd="1" destOrd="0" presId="urn:microsoft.com/office/officeart/2005/8/layout/orgChart1"/>
    <dgm:cxn modelId="{2A765781-CAAD-4742-8B54-ACDCF88BE333}" type="presParOf" srcId="{C52627F6-559D-4494-8F34-D1BCCD00B9CB}" destId="{9BF8497B-A8F5-4F05-9726-A7A223EFBB34}" srcOrd="2" destOrd="0" presId="urn:microsoft.com/office/officeart/2005/8/layout/orgChart1"/>
    <dgm:cxn modelId="{8DEAAB74-4E59-43F1-A944-01C46014C764}" type="presParOf" srcId="{27A150BA-7FE5-44DB-A1B3-873601F3D938}" destId="{BAD2D787-F8CE-4F9E-8396-DB9A23EE20B6}" srcOrd="2" destOrd="0" presId="urn:microsoft.com/office/officeart/2005/8/layout/orgChart1"/>
    <dgm:cxn modelId="{6358355E-6D71-4B13-A26F-070BD1381512}" type="presParOf" srcId="{27A150BA-7FE5-44DB-A1B3-873601F3D938}" destId="{4946ABCB-2FD4-448F-9F46-F60BC3B2B9F3}" srcOrd="3" destOrd="0" presId="urn:microsoft.com/office/officeart/2005/8/layout/orgChart1"/>
    <dgm:cxn modelId="{A995EFEF-7D67-431B-9E0D-6C03C22D6230}" type="presParOf" srcId="{4946ABCB-2FD4-448F-9F46-F60BC3B2B9F3}" destId="{337CCA17-8F89-4CDE-9666-D1D3358C5906}" srcOrd="0" destOrd="0" presId="urn:microsoft.com/office/officeart/2005/8/layout/orgChart1"/>
    <dgm:cxn modelId="{71E117F5-5A28-4BB0-AE7B-9FC5ADFF72D8}" type="presParOf" srcId="{337CCA17-8F89-4CDE-9666-D1D3358C5906}" destId="{4ED99C3D-997D-4EC2-961E-BE9ACE5E5E99}" srcOrd="0" destOrd="0" presId="urn:microsoft.com/office/officeart/2005/8/layout/orgChart1"/>
    <dgm:cxn modelId="{6125610F-3C8A-4491-9088-8F8809BDD645}" type="presParOf" srcId="{337CCA17-8F89-4CDE-9666-D1D3358C5906}" destId="{C333C60B-20F0-4DFA-9B87-6851A3EA67BC}" srcOrd="1" destOrd="0" presId="urn:microsoft.com/office/officeart/2005/8/layout/orgChart1"/>
    <dgm:cxn modelId="{EF883C90-C9EF-4D62-BF6D-BF586200DAF6}" type="presParOf" srcId="{4946ABCB-2FD4-448F-9F46-F60BC3B2B9F3}" destId="{128718E6-FB9E-4D21-820C-73C9C3DFA545}" srcOrd="1" destOrd="0" presId="urn:microsoft.com/office/officeart/2005/8/layout/orgChart1"/>
    <dgm:cxn modelId="{39F0AEAE-5A19-4F83-80B8-993678A220EB}" type="presParOf" srcId="{4946ABCB-2FD4-448F-9F46-F60BC3B2B9F3}" destId="{52FADDF2-4794-4BC7-A00B-A091BDE22E71}" srcOrd="2" destOrd="0" presId="urn:microsoft.com/office/officeart/2005/8/layout/orgChart1"/>
    <dgm:cxn modelId="{40AFADC9-33AF-47A3-A4F0-EA3CF22398BE}" type="presParOf" srcId="{E8DEB09A-5479-4B66-AB63-7ABF5ACF141C}" destId="{126B2658-24C5-4FB4-A9AE-62983C583A4B}" srcOrd="2" destOrd="0" presId="urn:microsoft.com/office/officeart/2005/8/layout/orgChart1"/>
    <dgm:cxn modelId="{C54C6921-9D3C-4BBC-8C20-AB780236134F}" type="presParOf" srcId="{59F5697F-46E3-408B-8AF1-B415243D7A86}" destId="{80912A0C-A670-4E21-A6CF-FC1A9DD779D7}" srcOrd="6" destOrd="0" presId="urn:microsoft.com/office/officeart/2005/8/layout/orgChart1"/>
    <dgm:cxn modelId="{1A31A0EE-A22D-47E3-A5AA-398BE35B6FC5}" type="presParOf" srcId="{59F5697F-46E3-408B-8AF1-B415243D7A86}" destId="{76EAB747-BCD5-47B1-9485-5BA98E10CF78}" srcOrd="7" destOrd="0" presId="urn:microsoft.com/office/officeart/2005/8/layout/orgChart1"/>
    <dgm:cxn modelId="{0B484F0C-D8D5-4EF1-BA86-9B889A52C489}" type="presParOf" srcId="{76EAB747-BCD5-47B1-9485-5BA98E10CF78}" destId="{4CC09E17-5986-4008-B007-EA3089E7A032}" srcOrd="0" destOrd="0" presId="urn:microsoft.com/office/officeart/2005/8/layout/orgChart1"/>
    <dgm:cxn modelId="{3968D87D-F183-452A-864A-052AB100D3FA}" type="presParOf" srcId="{4CC09E17-5986-4008-B007-EA3089E7A032}" destId="{22E122E6-EC40-46FF-B34E-49CDCD406119}" srcOrd="0" destOrd="0" presId="urn:microsoft.com/office/officeart/2005/8/layout/orgChart1"/>
    <dgm:cxn modelId="{0E041712-F795-4E41-BECB-6B884D1D2823}" type="presParOf" srcId="{4CC09E17-5986-4008-B007-EA3089E7A032}" destId="{95725E78-8B3B-4FD7-AE73-C5EBB91DF476}" srcOrd="1" destOrd="0" presId="urn:microsoft.com/office/officeart/2005/8/layout/orgChart1"/>
    <dgm:cxn modelId="{74D39EF5-2907-427D-9127-9A6844C4B8C6}" type="presParOf" srcId="{76EAB747-BCD5-47B1-9485-5BA98E10CF78}" destId="{B8871C5A-C8A0-4D7B-AA2F-698497C7F10E}" srcOrd="1" destOrd="0" presId="urn:microsoft.com/office/officeart/2005/8/layout/orgChart1"/>
    <dgm:cxn modelId="{AF8A6713-CB85-40C3-9A76-9BDE978BFA95}" type="presParOf" srcId="{76EAB747-BCD5-47B1-9485-5BA98E10CF78}" destId="{E1A7BB67-2EAD-4466-A794-A83779F7CCE2}" srcOrd="2" destOrd="0" presId="urn:microsoft.com/office/officeart/2005/8/layout/orgChart1"/>
    <dgm:cxn modelId="{CE4567AB-11F7-4AF6-A3A9-AA5380AE8E07}" type="presParOf" srcId="{FC5874FA-1597-4E9D-B62B-A69B6A20EAFD}" destId="{55BBCDE4-9135-4BAD-94BB-FBA3667B83B7}" srcOrd="2" destOrd="0" presId="urn:microsoft.com/office/officeart/2005/8/layout/orgChart1"/>
    <dgm:cxn modelId="{1248479E-7E97-47D5-8011-EE3618511EC7}" type="presParOf" srcId="{2E8B08B2-C0F7-4DEF-ADCC-41138E67FCDD}" destId="{A6C7EDBF-8FB8-4219-BF39-7B8009BEED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A9FA2-8282-45D2-B945-F45AB0F943D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D7540A5-2352-420A-AC2A-1B2DACD28ADD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Hoje é aonde </a:t>
          </a:r>
        </a:p>
        <a:p>
          <a:pPr rtl="0"/>
          <a:r>
            <a:rPr lang="pt-BR" sz="700" b="1" i="1" dirty="0">
              <a:latin typeface="Quicksand" charset="0"/>
            </a:rPr>
            <a:t>Ou</a:t>
          </a:r>
        </a:p>
        <a:p>
          <a:pPr rtl="0"/>
          <a:r>
            <a:rPr lang="pt-BR" sz="700" b="1" i="1" dirty="0">
              <a:latin typeface="Quicksand" charset="0"/>
            </a:rPr>
            <a:t>Evento30 </a:t>
          </a:r>
          <a:endParaRPr lang="pt-BR" sz="700" b="1" dirty="0">
            <a:latin typeface="Quicksand" charset="0"/>
          </a:endParaRPr>
        </a:p>
      </dgm:t>
    </dgm:pt>
    <dgm:pt modelId="{D000C549-784A-444C-A483-AF22F0CA2B20}" type="parTrans" cxnId="{6A62B6C8-94AD-42D9-907B-170083041CF8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A5EC6F1B-E73E-458C-ACF3-609B80966515}" type="sibTrans" cxnId="{6A62B6C8-94AD-42D9-907B-170083041CF8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349B63D0-A664-4B00-9B91-051AE3AA8D0C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Aplicativo Mobile</a:t>
          </a:r>
          <a:endParaRPr lang="pt-BR" sz="700" b="1" dirty="0">
            <a:latin typeface="Quicksand" charset="0"/>
          </a:endParaRPr>
        </a:p>
      </dgm:t>
    </dgm:pt>
    <dgm:pt modelId="{4D6D9BE9-93A5-46AE-89B6-53D5FF968117}" type="parTrans" cxnId="{820736CE-E2A8-493F-B5E0-52B4EE5624C4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A0BECFA2-07E9-4E28-B1B4-44DD2F617F9D}" type="sibTrans" cxnId="{820736CE-E2A8-493F-B5E0-52B4EE5624C4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FDC17334-5902-4709-9954-67DAC12DF22B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Definição dos integrantes  </a:t>
          </a:r>
          <a:endParaRPr lang="pt-BR" sz="700" b="1" dirty="0">
            <a:latin typeface="Quicksand" charset="0"/>
          </a:endParaRPr>
        </a:p>
      </dgm:t>
    </dgm:pt>
    <dgm:pt modelId="{68F3BDE8-9EE9-4F18-84B0-8BC7C380BE28}" type="parTrans" cxnId="{BF450B16-55DF-4A3F-8CC7-CA46E640B8B9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8625144D-06B7-4BD9-B5C1-67FC80C2B6A1}" type="sibTrans" cxnId="{BF450B16-55DF-4A3F-8CC7-CA46E640B8B9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076B6BD8-D508-4781-92F3-0AB932F8F095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Definição do Design  </a:t>
          </a:r>
          <a:endParaRPr lang="pt-BR" sz="700" b="1" dirty="0">
            <a:latin typeface="Quicksand" charset="0"/>
          </a:endParaRPr>
        </a:p>
      </dgm:t>
    </dgm:pt>
    <dgm:pt modelId="{9E67E229-E198-4462-90C6-A2BDD8601A78}" type="parTrans" cxnId="{1DCDC963-B0C0-4338-B36C-C9DF0CB7910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BD73ED34-8069-49B8-A178-FC60CAADEF30}" type="sibTrans" cxnId="{1DCDC963-B0C0-4338-B36C-C9DF0CB7910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230BED38-A7AD-48A1-95C0-213C8BA811EC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Abstração do Projeto  </a:t>
          </a:r>
          <a:endParaRPr lang="pt-BR" sz="700" b="1" dirty="0">
            <a:latin typeface="Quicksand" charset="0"/>
          </a:endParaRPr>
        </a:p>
      </dgm:t>
    </dgm:pt>
    <dgm:pt modelId="{E59242C9-A11E-4943-A745-908344658EC9}" type="parTrans" cxnId="{5F6252CC-ADD3-4FD7-AB7A-FB8C137A573E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2480A31E-DC5F-4BE6-952E-51E3D2DFB38D}" type="sibTrans" cxnId="{5F6252CC-ADD3-4FD7-AB7A-FB8C137A573E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F7859FAF-E7A1-46B7-B58A-8A174CC73A7F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Algoritmo de Abstração  </a:t>
          </a:r>
          <a:endParaRPr lang="pt-BR" sz="700" b="1" dirty="0">
            <a:latin typeface="Quicksand" charset="0"/>
          </a:endParaRPr>
        </a:p>
      </dgm:t>
    </dgm:pt>
    <dgm:pt modelId="{0F0A0BD9-6708-4AF1-8DF2-4DF41A7D213C}" type="parTrans" cxnId="{2CEEB3E8-CB80-41EA-B339-AFD5A1207346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7FB2B29B-A071-47B4-BB2E-B47FECEDD06C}" type="sibTrans" cxnId="{2CEEB3E8-CB80-41EA-B339-AFD5A1207346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B739A531-DD49-4B9B-8146-80C2BC85B066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Definição da Linguagem de Programação  </a:t>
          </a:r>
          <a:endParaRPr lang="pt-BR" sz="700" b="1" dirty="0">
            <a:latin typeface="Quicksand" charset="0"/>
          </a:endParaRPr>
        </a:p>
      </dgm:t>
    </dgm:pt>
    <dgm:pt modelId="{03E76B54-5C0F-4B18-89B6-266055990C76}" type="parTrans" cxnId="{2FA7978B-3FBD-4069-9B59-76FA63875008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1D623245-CAD8-4E92-BF85-0E5189C0576E}" type="sibTrans" cxnId="{2FA7978B-3FBD-4069-9B59-76FA63875008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1A283D7F-B0ED-44CE-A02D-146C548456B8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Desenvolvimento do Aplicativo  </a:t>
          </a:r>
          <a:endParaRPr lang="pt-BR" sz="700" b="1" dirty="0">
            <a:latin typeface="Quicksand" charset="0"/>
          </a:endParaRPr>
        </a:p>
      </dgm:t>
    </dgm:pt>
    <dgm:pt modelId="{7E7FA3A5-456D-4DEA-B207-2C22EF8195D8}" type="parTrans" cxnId="{4C070AD9-EC9E-49D8-9859-85A5FBF9D37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6F009183-A626-47F3-A75E-E8E6787D4D65}" type="sibTrans" cxnId="{4C070AD9-EC9E-49D8-9859-85A5FBF9D37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D92793A3-8076-4A08-88B4-3BA9ED46E47A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Bot Notificador</a:t>
          </a:r>
          <a:endParaRPr lang="pt-BR" sz="700" b="1" dirty="0">
            <a:latin typeface="Quicksand" charset="0"/>
          </a:endParaRPr>
        </a:p>
      </dgm:t>
    </dgm:pt>
    <dgm:pt modelId="{BCDDFB56-3749-4662-B347-3EC7A7F05FAB}" type="parTrans" cxnId="{559D03A8-264B-4018-A882-1CF04EFE294D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7BF0E6BF-6652-45B9-8632-39FDF487619A}" type="sibTrans" cxnId="{559D03A8-264B-4018-A882-1CF04EFE294D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56661253-7F96-4C4C-B587-489D9E80B0DF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Definição dos integrantes </a:t>
          </a:r>
          <a:endParaRPr lang="pt-BR" sz="700" b="1" dirty="0">
            <a:latin typeface="Quicksand" charset="0"/>
          </a:endParaRPr>
        </a:p>
      </dgm:t>
    </dgm:pt>
    <dgm:pt modelId="{EDD0F1CF-00C4-489B-8F14-994001130D46}" type="parTrans" cxnId="{F5A887C8-E479-48F6-9412-A130EEE0A35F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7A376494-E134-418D-AD05-F846F9311379}" type="sibTrans" cxnId="{F5A887C8-E479-48F6-9412-A130EEE0A35F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834542CF-BC0F-4FD6-97D8-06508C9A6E5D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Abstração do Projeto  </a:t>
          </a:r>
          <a:endParaRPr lang="pt-BR" sz="700" b="1">
            <a:latin typeface="Quicksand" charset="0"/>
          </a:endParaRPr>
        </a:p>
      </dgm:t>
    </dgm:pt>
    <dgm:pt modelId="{A95498CE-AE90-4A7D-B253-030643620E1C}" type="parTrans" cxnId="{6C548CBB-A303-4525-BCB1-37E94A6151B3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3A58235F-51BA-408D-B316-D925B51771B9}" type="sibTrans" cxnId="{6C548CBB-A303-4525-BCB1-37E94A6151B3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0A914386-EDF8-460C-ACC3-5AFD39E47F6E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Algoritmo de Abstração</a:t>
          </a:r>
          <a:endParaRPr lang="pt-BR" sz="700" b="1">
            <a:latin typeface="Quicksand" charset="0"/>
          </a:endParaRPr>
        </a:p>
      </dgm:t>
    </dgm:pt>
    <dgm:pt modelId="{56E0686C-0920-4F15-A247-5EA7C12768BE}" type="parTrans" cxnId="{804C16A4-6879-438E-BCFD-33DCF5082E6A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D5D6FA0D-66F2-4C2E-91F9-C8B2A6F77F80}" type="sibTrans" cxnId="{804C16A4-6879-438E-BCFD-33DCF5082E6A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AB4F05B2-4501-4C22-A103-3C3D86F5C749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Definição da Linguagem de Programação  </a:t>
          </a:r>
          <a:endParaRPr lang="pt-BR" sz="700" b="1">
            <a:latin typeface="Quicksand" charset="0"/>
          </a:endParaRPr>
        </a:p>
      </dgm:t>
    </dgm:pt>
    <dgm:pt modelId="{D98131F0-C182-42EA-98EA-8471020800A9}" type="parTrans" cxnId="{F53590D1-0936-4DB0-9803-EFFED079BCCE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B69899A4-9755-43E9-972A-A8778FA6554B}" type="sibTrans" cxnId="{F53590D1-0936-4DB0-9803-EFFED079BCCE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62883F5C-2516-4C9B-BD29-95CF94D9001D}">
      <dgm:prSet custT="1"/>
      <dgm:spPr/>
      <dgm:t>
        <a:bodyPr/>
        <a:lstStyle/>
        <a:p>
          <a:pPr rtl="0"/>
          <a:r>
            <a:rPr lang="pt-BR" sz="700" b="1" i="1">
              <a:latin typeface="Quicksand" charset="0"/>
            </a:rPr>
            <a:t>Definição da Linguagem de Programação  </a:t>
          </a:r>
          <a:endParaRPr lang="pt-BR" sz="700" b="1">
            <a:latin typeface="Quicksand" charset="0"/>
          </a:endParaRPr>
        </a:p>
      </dgm:t>
    </dgm:pt>
    <dgm:pt modelId="{B8B01497-9C64-4840-A219-1AAFAB9B19B4}" type="parTrans" cxnId="{2640C4C9-2C44-4557-A1A1-161C903ED9B2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E590CCA2-1C8B-4ACE-9D87-19EE1CF0DEEA}" type="sibTrans" cxnId="{2640C4C9-2C44-4557-A1A1-161C903ED9B2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EEA8AAC1-AF45-4F9F-A394-55CF7D55814F}">
      <dgm:prSet custT="1"/>
      <dgm:spPr/>
      <dgm:t>
        <a:bodyPr/>
        <a:lstStyle/>
        <a:p>
          <a:pPr rtl="0"/>
          <a:r>
            <a:rPr lang="pt-BR" sz="700" b="1" i="1" dirty="0">
              <a:latin typeface="Quicksand" charset="0"/>
            </a:rPr>
            <a:t>Desenvolvimento das funcionalidades do Bot</a:t>
          </a:r>
          <a:endParaRPr lang="pt-BR" sz="700" b="1" dirty="0">
            <a:latin typeface="Quicksand" charset="0"/>
          </a:endParaRPr>
        </a:p>
      </dgm:t>
    </dgm:pt>
    <dgm:pt modelId="{0BAA6165-57D6-4058-BEA9-0B264F1E5F85}" type="parTrans" cxnId="{9761F3B3-0365-400C-B345-86F680A5A81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91EFE7A9-C226-4B9C-95C9-9BD4D9BD9655}" type="sibTrans" cxnId="{9761F3B3-0365-400C-B345-86F680A5A81C}">
      <dgm:prSet/>
      <dgm:spPr/>
      <dgm:t>
        <a:bodyPr/>
        <a:lstStyle/>
        <a:p>
          <a:endParaRPr lang="pt-BR" sz="700" b="1">
            <a:latin typeface="Quicksand" charset="0"/>
          </a:endParaRPr>
        </a:p>
      </dgm:t>
    </dgm:pt>
    <dgm:pt modelId="{C112A06D-A994-49CA-88CD-8C900A8DB17E}" type="pres">
      <dgm:prSet presAssocID="{9AAA9FA2-8282-45D2-B945-F45AB0F943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BD0D441-4EA3-4077-9F2C-A950E8A45E58}" type="pres">
      <dgm:prSet presAssocID="{DD7540A5-2352-420A-AC2A-1B2DACD28ADD}" presName="hierRoot1" presStyleCnt="0">
        <dgm:presLayoutVars>
          <dgm:hierBranch val="init"/>
        </dgm:presLayoutVars>
      </dgm:prSet>
      <dgm:spPr/>
    </dgm:pt>
    <dgm:pt modelId="{0D758768-D218-4C83-B8F4-31DD30E960C2}" type="pres">
      <dgm:prSet presAssocID="{DD7540A5-2352-420A-AC2A-1B2DACD28ADD}" presName="rootComposite1" presStyleCnt="0"/>
      <dgm:spPr/>
    </dgm:pt>
    <dgm:pt modelId="{74A0A570-D826-479D-8F12-B7DA0DFFF183}" type="pres">
      <dgm:prSet presAssocID="{DD7540A5-2352-420A-AC2A-1B2DACD28AD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8D17AD-6E5C-46EA-9AE2-48B0F23FF8C4}" type="pres">
      <dgm:prSet presAssocID="{DD7540A5-2352-420A-AC2A-1B2DACD28ADD}" presName="rootConnector1" presStyleLbl="node1" presStyleIdx="0" presStyleCnt="0"/>
      <dgm:spPr/>
      <dgm:t>
        <a:bodyPr/>
        <a:lstStyle/>
        <a:p>
          <a:endParaRPr lang="pt-BR"/>
        </a:p>
      </dgm:t>
    </dgm:pt>
    <dgm:pt modelId="{402D8B93-8CF3-4770-B046-3B28A6A36BB8}" type="pres">
      <dgm:prSet presAssocID="{DD7540A5-2352-420A-AC2A-1B2DACD28ADD}" presName="hierChild2" presStyleCnt="0"/>
      <dgm:spPr/>
    </dgm:pt>
    <dgm:pt modelId="{E4F1A409-F51A-4690-996A-039A2C0F8D6E}" type="pres">
      <dgm:prSet presAssocID="{4D6D9BE9-93A5-46AE-89B6-53D5FF968117}" presName="Name37" presStyleLbl="parChTrans1D2" presStyleIdx="0" presStyleCnt="2"/>
      <dgm:spPr/>
      <dgm:t>
        <a:bodyPr/>
        <a:lstStyle/>
        <a:p>
          <a:endParaRPr lang="pt-BR"/>
        </a:p>
      </dgm:t>
    </dgm:pt>
    <dgm:pt modelId="{E87410EC-2521-41AB-8578-A2E9C228FB2F}" type="pres">
      <dgm:prSet presAssocID="{349B63D0-A664-4B00-9B91-051AE3AA8D0C}" presName="hierRoot2" presStyleCnt="0">
        <dgm:presLayoutVars>
          <dgm:hierBranch val="init"/>
        </dgm:presLayoutVars>
      </dgm:prSet>
      <dgm:spPr/>
    </dgm:pt>
    <dgm:pt modelId="{659F8247-9CDD-40DD-A679-CF27B58165C0}" type="pres">
      <dgm:prSet presAssocID="{349B63D0-A664-4B00-9B91-051AE3AA8D0C}" presName="rootComposite" presStyleCnt="0"/>
      <dgm:spPr/>
    </dgm:pt>
    <dgm:pt modelId="{F1474EC2-BAD5-492B-9299-55172CA4923C}" type="pres">
      <dgm:prSet presAssocID="{349B63D0-A664-4B00-9B91-051AE3AA8D0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81ADFA-E4DC-4EE0-815C-AE50590C0239}" type="pres">
      <dgm:prSet presAssocID="{349B63D0-A664-4B00-9B91-051AE3AA8D0C}" presName="rootConnector" presStyleLbl="node2" presStyleIdx="0" presStyleCnt="2"/>
      <dgm:spPr/>
      <dgm:t>
        <a:bodyPr/>
        <a:lstStyle/>
        <a:p>
          <a:endParaRPr lang="pt-BR"/>
        </a:p>
      </dgm:t>
    </dgm:pt>
    <dgm:pt modelId="{8B296CEE-F0E9-4163-8C79-9A7A1B2E6356}" type="pres">
      <dgm:prSet presAssocID="{349B63D0-A664-4B00-9B91-051AE3AA8D0C}" presName="hierChild4" presStyleCnt="0"/>
      <dgm:spPr/>
    </dgm:pt>
    <dgm:pt modelId="{CEEC4F02-55CA-494B-A569-4EDF7A46BB3C}" type="pres">
      <dgm:prSet presAssocID="{68F3BDE8-9EE9-4F18-84B0-8BC7C380BE28}" presName="Name37" presStyleLbl="parChTrans1D3" presStyleIdx="0" presStyleCnt="12"/>
      <dgm:spPr/>
      <dgm:t>
        <a:bodyPr/>
        <a:lstStyle/>
        <a:p>
          <a:endParaRPr lang="pt-BR"/>
        </a:p>
      </dgm:t>
    </dgm:pt>
    <dgm:pt modelId="{47E8C0B1-73F3-45E6-9A08-06EDBA92D9AE}" type="pres">
      <dgm:prSet presAssocID="{FDC17334-5902-4709-9954-67DAC12DF22B}" presName="hierRoot2" presStyleCnt="0">
        <dgm:presLayoutVars>
          <dgm:hierBranch val="init"/>
        </dgm:presLayoutVars>
      </dgm:prSet>
      <dgm:spPr/>
    </dgm:pt>
    <dgm:pt modelId="{2CEEBD71-9FFB-40D1-8952-88592F56FA3B}" type="pres">
      <dgm:prSet presAssocID="{FDC17334-5902-4709-9954-67DAC12DF22B}" presName="rootComposite" presStyleCnt="0"/>
      <dgm:spPr/>
    </dgm:pt>
    <dgm:pt modelId="{F1036294-B571-4A22-866A-8C14B1613CB1}" type="pres">
      <dgm:prSet presAssocID="{FDC17334-5902-4709-9954-67DAC12DF22B}" presName="rootText" presStyleLbl="node3" presStyleIdx="0" presStyleCnt="12" custLinFactX="-23552" custLinFactNeighborX="-100000" custLinFactNeighborY="-633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4768AB0-8EF8-4156-AB7B-AD148D6B9F88}" type="pres">
      <dgm:prSet presAssocID="{FDC17334-5902-4709-9954-67DAC12DF22B}" presName="rootConnector" presStyleLbl="node3" presStyleIdx="0" presStyleCnt="12"/>
      <dgm:spPr/>
      <dgm:t>
        <a:bodyPr/>
        <a:lstStyle/>
        <a:p>
          <a:endParaRPr lang="pt-BR"/>
        </a:p>
      </dgm:t>
    </dgm:pt>
    <dgm:pt modelId="{1A588C33-E815-4D08-B08F-654A1DA68071}" type="pres">
      <dgm:prSet presAssocID="{FDC17334-5902-4709-9954-67DAC12DF22B}" presName="hierChild4" presStyleCnt="0"/>
      <dgm:spPr/>
    </dgm:pt>
    <dgm:pt modelId="{79689466-BD04-44E6-AED6-62BCB2733DAB}" type="pres">
      <dgm:prSet presAssocID="{FDC17334-5902-4709-9954-67DAC12DF22B}" presName="hierChild5" presStyleCnt="0"/>
      <dgm:spPr/>
    </dgm:pt>
    <dgm:pt modelId="{85B33646-A105-4AE2-B209-6FD53385FBA8}" type="pres">
      <dgm:prSet presAssocID="{9E67E229-E198-4462-90C6-A2BDD8601A78}" presName="Name37" presStyleLbl="parChTrans1D3" presStyleIdx="1" presStyleCnt="12"/>
      <dgm:spPr/>
      <dgm:t>
        <a:bodyPr/>
        <a:lstStyle/>
        <a:p>
          <a:endParaRPr lang="pt-BR"/>
        </a:p>
      </dgm:t>
    </dgm:pt>
    <dgm:pt modelId="{5163C70A-1EF8-4080-B309-0C52BB316D83}" type="pres">
      <dgm:prSet presAssocID="{076B6BD8-D508-4781-92F3-0AB932F8F095}" presName="hierRoot2" presStyleCnt="0">
        <dgm:presLayoutVars>
          <dgm:hierBranch val="init"/>
        </dgm:presLayoutVars>
      </dgm:prSet>
      <dgm:spPr/>
    </dgm:pt>
    <dgm:pt modelId="{890552E3-59FE-4B1F-9915-0C15EEB25D18}" type="pres">
      <dgm:prSet presAssocID="{076B6BD8-D508-4781-92F3-0AB932F8F095}" presName="rootComposite" presStyleCnt="0"/>
      <dgm:spPr/>
    </dgm:pt>
    <dgm:pt modelId="{36B791C6-81DB-4348-866F-5BA36DFA83E7}" type="pres">
      <dgm:prSet presAssocID="{076B6BD8-D508-4781-92F3-0AB932F8F095}" presName="rootText" presStyleLbl="node3" presStyleIdx="1" presStyleCnt="12" custLinFactX="-23552" custLinFactNeighborX="-100000" custLinFactNeighborY="-932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2D7BEE-31E4-4EEC-8642-E606D5A20D42}" type="pres">
      <dgm:prSet presAssocID="{076B6BD8-D508-4781-92F3-0AB932F8F095}" presName="rootConnector" presStyleLbl="node3" presStyleIdx="1" presStyleCnt="12"/>
      <dgm:spPr/>
      <dgm:t>
        <a:bodyPr/>
        <a:lstStyle/>
        <a:p>
          <a:endParaRPr lang="pt-BR"/>
        </a:p>
      </dgm:t>
    </dgm:pt>
    <dgm:pt modelId="{97B027A5-F4D0-451B-AEBB-DB7088AEE3FD}" type="pres">
      <dgm:prSet presAssocID="{076B6BD8-D508-4781-92F3-0AB932F8F095}" presName="hierChild4" presStyleCnt="0"/>
      <dgm:spPr/>
    </dgm:pt>
    <dgm:pt modelId="{50499CF5-7120-42F9-BCEA-66702472C95C}" type="pres">
      <dgm:prSet presAssocID="{076B6BD8-D508-4781-92F3-0AB932F8F095}" presName="hierChild5" presStyleCnt="0"/>
      <dgm:spPr/>
    </dgm:pt>
    <dgm:pt modelId="{566B84A2-369E-4AAD-A9D8-E1F773B7196C}" type="pres">
      <dgm:prSet presAssocID="{E59242C9-A11E-4943-A745-908344658EC9}" presName="Name37" presStyleLbl="parChTrans1D3" presStyleIdx="2" presStyleCnt="12"/>
      <dgm:spPr/>
      <dgm:t>
        <a:bodyPr/>
        <a:lstStyle/>
        <a:p>
          <a:endParaRPr lang="pt-BR"/>
        </a:p>
      </dgm:t>
    </dgm:pt>
    <dgm:pt modelId="{06B60C7F-628C-43BA-8DD9-04F222C6CD81}" type="pres">
      <dgm:prSet presAssocID="{230BED38-A7AD-48A1-95C0-213C8BA811EC}" presName="hierRoot2" presStyleCnt="0">
        <dgm:presLayoutVars>
          <dgm:hierBranch val="init"/>
        </dgm:presLayoutVars>
      </dgm:prSet>
      <dgm:spPr/>
    </dgm:pt>
    <dgm:pt modelId="{2EBDA148-F848-4CBC-B7D2-B28BEF893B20}" type="pres">
      <dgm:prSet presAssocID="{230BED38-A7AD-48A1-95C0-213C8BA811EC}" presName="rootComposite" presStyleCnt="0"/>
      <dgm:spPr/>
    </dgm:pt>
    <dgm:pt modelId="{6E141003-DFD8-4E79-910C-0B11F5D0F935}" type="pres">
      <dgm:prSet presAssocID="{230BED38-A7AD-48A1-95C0-213C8BA811EC}" presName="rootText" presStyleLbl="node3" presStyleIdx="2" presStyleCnt="12" custLinFactX="-23552" custLinFactNeighborX="-100000" custLinFactNeighborY="-123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C14987-9C8A-4D28-BE88-FD77DB1DA3F9}" type="pres">
      <dgm:prSet presAssocID="{230BED38-A7AD-48A1-95C0-213C8BA811EC}" presName="rootConnector" presStyleLbl="node3" presStyleIdx="2" presStyleCnt="12"/>
      <dgm:spPr/>
      <dgm:t>
        <a:bodyPr/>
        <a:lstStyle/>
        <a:p>
          <a:endParaRPr lang="pt-BR"/>
        </a:p>
      </dgm:t>
    </dgm:pt>
    <dgm:pt modelId="{FCD9379C-159E-41BA-B6D1-F015682D3E16}" type="pres">
      <dgm:prSet presAssocID="{230BED38-A7AD-48A1-95C0-213C8BA811EC}" presName="hierChild4" presStyleCnt="0"/>
      <dgm:spPr/>
    </dgm:pt>
    <dgm:pt modelId="{F8321CF2-8324-41E4-BF46-6E191CC09BE1}" type="pres">
      <dgm:prSet presAssocID="{230BED38-A7AD-48A1-95C0-213C8BA811EC}" presName="hierChild5" presStyleCnt="0"/>
      <dgm:spPr/>
    </dgm:pt>
    <dgm:pt modelId="{DCA5A3A8-CFE0-415D-97B1-00D1EB626691}" type="pres">
      <dgm:prSet presAssocID="{0F0A0BD9-6708-4AF1-8DF2-4DF41A7D213C}" presName="Name37" presStyleLbl="parChTrans1D3" presStyleIdx="3" presStyleCnt="12"/>
      <dgm:spPr/>
      <dgm:t>
        <a:bodyPr/>
        <a:lstStyle/>
        <a:p>
          <a:endParaRPr lang="pt-BR"/>
        </a:p>
      </dgm:t>
    </dgm:pt>
    <dgm:pt modelId="{3AA7E498-2A12-47E6-9FA6-B2895FC35A28}" type="pres">
      <dgm:prSet presAssocID="{F7859FAF-E7A1-46B7-B58A-8A174CC73A7F}" presName="hierRoot2" presStyleCnt="0">
        <dgm:presLayoutVars>
          <dgm:hierBranch val="init"/>
        </dgm:presLayoutVars>
      </dgm:prSet>
      <dgm:spPr/>
    </dgm:pt>
    <dgm:pt modelId="{51FD7E86-6CDE-4483-831E-1E9F6474E62D}" type="pres">
      <dgm:prSet presAssocID="{F7859FAF-E7A1-46B7-B58A-8A174CC73A7F}" presName="rootComposite" presStyleCnt="0"/>
      <dgm:spPr/>
    </dgm:pt>
    <dgm:pt modelId="{38D962A1-59D0-46F3-82D1-25DBF2D91C2F}" type="pres">
      <dgm:prSet presAssocID="{F7859FAF-E7A1-46B7-B58A-8A174CC73A7F}" presName="rootText" presStyleLbl="node3" presStyleIdx="3" presStyleCnt="12" custLinFactX="-23552" custLinFactNeighborX="-100000" custLinFactNeighborY="-1529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7EDDAD-F1A0-4EDE-B448-82D8D2C0AC6C}" type="pres">
      <dgm:prSet presAssocID="{F7859FAF-E7A1-46B7-B58A-8A174CC73A7F}" presName="rootConnector" presStyleLbl="node3" presStyleIdx="3" presStyleCnt="12"/>
      <dgm:spPr/>
      <dgm:t>
        <a:bodyPr/>
        <a:lstStyle/>
        <a:p>
          <a:endParaRPr lang="pt-BR"/>
        </a:p>
      </dgm:t>
    </dgm:pt>
    <dgm:pt modelId="{422DB99A-D124-465E-9CD9-504B0FB151BD}" type="pres">
      <dgm:prSet presAssocID="{F7859FAF-E7A1-46B7-B58A-8A174CC73A7F}" presName="hierChild4" presStyleCnt="0"/>
      <dgm:spPr/>
    </dgm:pt>
    <dgm:pt modelId="{0EFC5AEB-370C-4C7F-A3C0-59CB6A9E9176}" type="pres">
      <dgm:prSet presAssocID="{F7859FAF-E7A1-46B7-B58A-8A174CC73A7F}" presName="hierChild5" presStyleCnt="0"/>
      <dgm:spPr/>
    </dgm:pt>
    <dgm:pt modelId="{27644268-4972-4A52-829D-7C0EFD4B912E}" type="pres">
      <dgm:prSet presAssocID="{03E76B54-5C0F-4B18-89B6-266055990C76}" presName="Name37" presStyleLbl="parChTrans1D3" presStyleIdx="4" presStyleCnt="12"/>
      <dgm:spPr/>
      <dgm:t>
        <a:bodyPr/>
        <a:lstStyle/>
        <a:p>
          <a:endParaRPr lang="pt-BR"/>
        </a:p>
      </dgm:t>
    </dgm:pt>
    <dgm:pt modelId="{0527DE8A-4FEA-40BE-96FE-F5382E90E05C}" type="pres">
      <dgm:prSet presAssocID="{B739A531-DD49-4B9B-8146-80C2BC85B066}" presName="hierRoot2" presStyleCnt="0">
        <dgm:presLayoutVars>
          <dgm:hierBranch val="init"/>
        </dgm:presLayoutVars>
      </dgm:prSet>
      <dgm:spPr/>
    </dgm:pt>
    <dgm:pt modelId="{24090107-A0FA-404C-AA5E-DBCA2DEA4C6C}" type="pres">
      <dgm:prSet presAssocID="{B739A531-DD49-4B9B-8146-80C2BC85B066}" presName="rootComposite" presStyleCnt="0"/>
      <dgm:spPr/>
    </dgm:pt>
    <dgm:pt modelId="{5085421F-A294-4A0D-A53C-E8325104B38F}" type="pres">
      <dgm:prSet presAssocID="{B739A531-DD49-4B9B-8146-80C2BC85B066}" presName="rootText" presStyleLbl="node3" presStyleIdx="4" presStyleCnt="12" custLinFactX="-23552" custLinFactNeighborX="-100000" custLinFactNeighborY="-1828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8F4DB6-24F8-40A8-987B-824F1D1E3988}" type="pres">
      <dgm:prSet presAssocID="{B739A531-DD49-4B9B-8146-80C2BC85B066}" presName="rootConnector" presStyleLbl="node3" presStyleIdx="4" presStyleCnt="12"/>
      <dgm:spPr/>
      <dgm:t>
        <a:bodyPr/>
        <a:lstStyle/>
        <a:p>
          <a:endParaRPr lang="pt-BR"/>
        </a:p>
      </dgm:t>
    </dgm:pt>
    <dgm:pt modelId="{DE68DC4D-0DD0-4302-91E5-3B4AAE98597B}" type="pres">
      <dgm:prSet presAssocID="{B739A531-DD49-4B9B-8146-80C2BC85B066}" presName="hierChild4" presStyleCnt="0"/>
      <dgm:spPr/>
    </dgm:pt>
    <dgm:pt modelId="{7437A74C-BD89-4962-A61F-A46A0BAC3CC9}" type="pres">
      <dgm:prSet presAssocID="{B739A531-DD49-4B9B-8146-80C2BC85B066}" presName="hierChild5" presStyleCnt="0"/>
      <dgm:spPr/>
    </dgm:pt>
    <dgm:pt modelId="{44C99712-910E-431F-9913-A08CC7F70982}" type="pres">
      <dgm:prSet presAssocID="{7E7FA3A5-456D-4DEA-B207-2C22EF8195D8}" presName="Name37" presStyleLbl="parChTrans1D3" presStyleIdx="5" presStyleCnt="12"/>
      <dgm:spPr/>
      <dgm:t>
        <a:bodyPr/>
        <a:lstStyle/>
        <a:p>
          <a:endParaRPr lang="pt-BR"/>
        </a:p>
      </dgm:t>
    </dgm:pt>
    <dgm:pt modelId="{2431AAF9-376C-4A64-99D1-94AB181D1C04}" type="pres">
      <dgm:prSet presAssocID="{1A283D7F-B0ED-44CE-A02D-146C548456B8}" presName="hierRoot2" presStyleCnt="0">
        <dgm:presLayoutVars>
          <dgm:hierBranch val="init"/>
        </dgm:presLayoutVars>
      </dgm:prSet>
      <dgm:spPr/>
    </dgm:pt>
    <dgm:pt modelId="{F79C1314-5D33-423A-8372-24C1A4B6AD11}" type="pres">
      <dgm:prSet presAssocID="{1A283D7F-B0ED-44CE-A02D-146C548456B8}" presName="rootComposite" presStyleCnt="0"/>
      <dgm:spPr/>
    </dgm:pt>
    <dgm:pt modelId="{6129E623-C8D2-4D55-8ECD-81A1F8BD7805}" type="pres">
      <dgm:prSet presAssocID="{1A283D7F-B0ED-44CE-A02D-146C548456B8}" presName="rootText" presStyleLbl="node3" presStyleIdx="5" presStyleCnt="12" custLinFactX="-23552" custLinFactNeighborX="-100000" custLinFactNeighborY="-212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25F2CB-A218-447C-B535-BD071FBA3A1B}" type="pres">
      <dgm:prSet presAssocID="{1A283D7F-B0ED-44CE-A02D-146C548456B8}" presName="rootConnector" presStyleLbl="node3" presStyleIdx="5" presStyleCnt="12"/>
      <dgm:spPr/>
      <dgm:t>
        <a:bodyPr/>
        <a:lstStyle/>
        <a:p>
          <a:endParaRPr lang="pt-BR"/>
        </a:p>
      </dgm:t>
    </dgm:pt>
    <dgm:pt modelId="{87B53E51-5E9D-49A5-8FE9-034877BBF62C}" type="pres">
      <dgm:prSet presAssocID="{1A283D7F-B0ED-44CE-A02D-146C548456B8}" presName="hierChild4" presStyleCnt="0"/>
      <dgm:spPr/>
    </dgm:pt>
    <dgm:pt modelId="{B049D499-4F27-43E5-868B-CCCA75079952}" type="pres">
      <dgm:prSet presAssocID="{1A283D7F-B0ED-44CE-A02D-146C548456B8}" presName="hierChild5" presStyleCnt="0"/>
      <dgm:spPr/>
    </dgm:pt>
    <dgm:pt modelId="{18102BB9-86C3-4C23-ADA4-1E7D4CF0520D}" type="pres">
      <dgm:prSet presAssocID="{349B63D0-A664-4B00-9B91-051AE3AA8D0C}" presName="hierChild5" presStyleCnt="0"/>
      <dgm:spPr/>
    </dgm:pt>
    <dgm:pt modelId="{C68D391C-4075-4033-8315-DACFB278F777}" type="pres">
      <dgm:prSet presAssocID="{BCDDFB56-3749-4662-B347-3EC7A7F05FAB}" presName="Name37" presStyleLbl="parChTrans1D2" presStyleIdx="1" presStyleCnt="2"/>
      <dgm:spPr/>
      <dgm:t>
        <a:bodyPr/>
        <a:lstStyle/>
        <a:p>
          <a:endParaRPr lang="pt-BR"/>
        </a:p>
      </dgm:t>
    </dgm:pt>
    <dgm:pt modelId="{3ACBDCD5-DD61-4CDE-BD8E-B00584FF0197}" type="pres">
      <dgm:prSet presAssocID="{D92793A3-8076-4A08-88B4-3BA9ED46E47A}" presName="hierRoot2" presStyleCnt="0">
        <dgm:presLayoutVars>
          <dgm:hierBranch val="init"/>
        </dgm:presLayoutVars>
      </dgm:prSet>
      <dgm:spPr/>
    </dgm:pt>
    <dgm:pt modelId="{001364C5-D0C1-4E75-A932-CF577596F9B7}" type="pres">
      <dgm:prSet presAssocID="{D92793A3-8076-4A08-88B4-3BA9ED46E47A}" presName="rootComposite" presStyleCnt="0"/>
      <dgm:spPr/>
    </dgm:pt>
    <dgm:pt modelId="{4E3595D4-CFC8-4509-A009-66EF8C225C4A}" type="pres">
      <dgm:prSet presAssocID="{D92793A3-8076-4A08-88B4-3BA9ED46E47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65F509-9689-49C3-BCEC-6514E18F9B20}" type="pres">
      <dgm:prSet presAssocID="{D92793A3-8076-4A08-88B4-3BA9ED46E47A}" presName="rootConnector" presStyleLbl="node2" presStyleIdx="1" presStyleCnt="2"/>
      <dgm:spPr/>
      <dgm:t>
        <a:bodyPr/>
        <a:lstStyle/>
        <a:p>
          <a:endParaRPr lang="pt-BR"/>
        </a:p>
      </dgm:t>
    </dgm:pt>
    <dgm:pt modelId="{4EDAF305-B14B-48E6-867D-8B382C1BF817}" type="pres">
      <dgm:prSet presAssocID="{D92793A3-8076-4A08-88B4-3BA9ED46E47A}" presName="hierChild4" presStyleCnt="0"/>
      <dgm:spPr/>
    </dgm:pt>
    <dgm:pt modelId="{8AE7565B-1602-43DA-B17D-67ABA931F945}" type="pres">
      <dgm:prSet presAssocID="{EDD0F1CF-00C4-489B-8F14-994001130D46}" presName="Name37" presStyleLbl="parChTrans1D3" presStyleIdx="6" presStyleCnt="12"/>
      <dgm:spPr/>
      <dgm:t>
        <a:bodyPr/>
        <a:lstStyle/>
        <a:p>
          <a:endParaRPr lang="pt-BR"/>
        </a:p>
      </dgm:t>
    </dgm:pt>
    <dgm:pt modelId="{4A4EEEDD-5CD1-4248-960E-A2D626B4E400}" type="pres">
      <dgm:prSet presAssocID="{56661253-7F96-4C4C-B587-489D9E80B0DF}" presName="hierRoot2" presStyleCnt="0">
        <dgm:presLayoutVars>
          <dgm:hierBranch val="init"/>
        </dgm:presLayoutVars>
      </dgm:prSet>
      <dgm:spPr/>
    </dgm:pt>
    <dgm:pt modelId="{CB4AA567-551F-4111-9CA3-6A5CF066F90D}" type="pres">
      <dgm:prSet presAssocID="{56661253-7F96-4C4C-B587-489D9E80B0DF}" presName="rootComposite" presStyleCnt="0"/>
      <dgm:spPr/>
    </dgm:pt>
    <dgm:pt modelId="{06F58354-2DA1-4108-B9E1-5E751CE6BE72}" type="pres">
      <dgm:prSet presAssocID="{56661253-7F96-4C4C-B587-489D9E80B0DF}" presName="rootText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032EEE-23D6-4512-B8E4-3895C8B75102}" type="pres">
      <dgm:prSet presAssocID="{56661253-7F96-4C4C-B587-489D9E80B0DF}" presName="rootConnector" presStyleLbl="node3" presStyleIdx="6" presStyleCnt="12"/>
      <dgm:spPr/>
      <dgm:t>
        <a:bodyPr/>
        <a:lstStyle/>
        <a:p>
          <a:endParaRPr lang="pt-BR"/>
        </a:p>
      </dgm:t>
    </dgm:pt>
    <dgm:pt modelId="{586CC53F-7FE4-4A62-BA6C-2ED2C6AAB64D}" type="pres">
      <dgm:prSet presAssocID="{56661253-7F96-4C4C-B587-489D9E80B0DF}" presName="hierChild4" presStyleCnt="0"/>
      <dgm:spPr/>
    </dgm:pt>
    <dgm:pt modelId="{BC382813-41CD-4F47-8054-EAA1C302CA89}" type="pres">
      <dgm:prSet presAssocID="{56661253-7F96-4C4C-B587-489D9E80B0DF}" presName="hierChild5" presStyleCnt="0"/>
      <dgm:spPr/>
    </dgm:pt>
    <dgm:pt modelId="{33B42880-D317-4FF1-95E0-665D82FDDB00}" type="pres">
      <dgm:prSet presAssocID="{A95498CE-AE90-4A7D-B253-030643620E1C}" presName="Name37" presStyleLbl="parChTrans1D3" presStyleIdx="7" presStyleCnt="12"/>
      <dgm:spPr/>
      <dgm:t>
        <a:bodyPr/>
        <a:lstStyle/>
        <a:p>
          <a:endParaRPr lang="pt-BR"/>
        </a:p>
      </dgm:t>
    </dgm:pt>
    <dgm:pt modelId="{A8352B77-0939-4FD1-ABF9-6608DF62B7BA}" type="pres">
      <dgm:prSet presAssocID="{834542CF-BC0F-4FD6-97D8-06508C9A6E5D}" presName="hierRoot2" presStyleCnt="0">
        <dgm:presLayoutVars>
          <dgm:hierBranch val="init"/>
        </dgm:presLayoutVars>
      </dgm:prSet>
      <dgm:spPr/>
    </dgm:pt>
    <dgm:pt modelId="{82AEF1AA-DDD5-4590-8575-BE7EA805C58C}" type="pres">
      <dgm:prSet presAssocID="{834542CF-BC0F-4FD6-97D8-06508C9A6E5D}" presName="rootComposite" presStyleCnt="0"/>
      <dgm:spPr/>
    </dgm:pt>
    <dgm:pt modelId="{64354A7C-AEFE-4EBD-ADA2-212BA31A030D}" type="pres">
      <dgm:prSet presAssocID="{834542CF-BC0F-4FD6-97D8-06508C9A6E5D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4574FD-815F-4CDC-BA3A-1EFE9CB81F4F}" type="pres">
      <dgm:prSet presAssocID="{834542CF-BC0F-4FD6-97D8-06508C9A6E5D}" presName="rootConnector" presStyleLbl="node3" presStyleIdx="7" presStyleCnt="12"/>
      <dgm:spPr/>
      <dgm:t>
        <a:bodyPr/>
        <a:lstStyle/>
        <a:p>
          <a:endParaRPr lang="pt-BR"/>
        </a:p>
      </dgm:t>
    </dgm:pt>
    <dgm:pt modelId="{6D180B0B-935F-4203-810F-DCD275F2B695}" type="pres">
      <dgm:prSet presAssocID="{834542CF-BC0F-4FD6-97D8-06508C9A6E5D}" presName="hierChild4" presStyleCnt="0"/>
      <dgm:spPr/>
    </dgm:pt>
    <dgm:pt modelId="{47417EC4-2ED3-445D-A563-B2F8AB0A768C}" type="pres">
      <dgm:prSet presAssocID="{834542CF-BC0F-4FD6-97D8-06508C9A6E5D}" presName="hierChild5" presStyleCnt="0"/>
      <dgm:spPr/>
    </dgm:pt>
    <dgm:pt modelId="{8D0D983A-770D-4F2D-90A7-6A3BF02DED23}" type="pres">
      <dgm:prSet presAssocID="{56E0686C-0920-4F15-A247-5EA7C12768BE}" presName="Name37" presStyleLbl="parChTrans1D3" presStyleIdx="8" presStyleCnt="12"/>
      <dgm:spPr/>
      <dgm:t>
        <a:bodyPr/>
        <a:lstStyle/>
        <a:p>
          <a:endParaRPr lang="pt-BR"/>
        </a:p>
      </dgm:t>
    </dgm:pt>
    <dgm:pt modelId="{8D97A415-FFF0-463C-B075-2EF398ED9673}" type="pres">
      <dgm:prSet presAssocID="{0A914386-EDF8-460C-ACC3-5AFD39E47F6E}" presName="hierRoot2" presStyleCnt="0">
        <dgm:presLayoutVars>
          <dgm:hierBranch val="init"/>
        </dgm:presLayoutVars>
      </dgm:prSet>
      <dgm:spPr/>
    </dgm:pt>
    <dgm:pt modelId="{4B569228-5911-4C5A-8C46-7D8FA1CF31DB}" type="pres">
      <dgm:prSet presAssocID="{0A914386-EDF8-460C-ACC3-5AFD39E47F6E}" presName="rootComposite" presStyleCnt="0"/>
      <dgm:spPr/>
    </dgm:pt>
    <dgm:pt modelId="{16D0B6C3-D182-4F77-ACAB-F5D6563305D0}" type="pres">
      <dgm:prSet presAssocID="{0A914386-EDF8-460C-ACC3-5AFD39E47F6E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75EEF1F-E357-4CDB-8319-DC6779ACF327}" type="pres">
      <dgm:prSet presAssocID="{0A914386-EDF8-460C-ACC3-5AFD39E47F6E}" presName="rootConnector" presStyleLbl="node3" presStyleIdx="8" presStyleCnt="12"/>
      <dgm:spPr/>
      <dgm:t>
        <a:bodyPr/>
        <a:lstStyle/>
        <a:p>
          <a:endParaRPr lang="pt-BR"/>
        </a:p>
      </dgm:t>
    </dgm:pt>
    <dgm:pt modelId="{8625E0AA-02D1-4A89-85BC-F51BFA20EA9B}" type="pres">
      <dgm:prSet presAssocID="{0A914386-EDF8-460C-ACC3-5AFD39E47F6E}" presName="hierChild4" presStyleCnt="0"/>
      <dgm:spPr/>
    </dgm:pt>
    <dgm:pt modelId="{F2D85162-BB98-4756-B7CE-B058F42DBAF3}" type="pres">
      <dgm:prSet presAssocID="{0A914386-EDF8-460C-ACC3-5AFD39E47F6E}" presName="hierChild5" presStyleCnt="0"/>
      <dgm:spPr/>
    </dgm:pt>
    <dgm:pt modelId="{75354AF6-6E18-47E6-BFDE-5D322A3A2DC9}" type="pres">
      <dgm:prSet presAssocID="{D98131F0-C182-42EA-98EA-8471020800A9}" presName="Name37" presStyleLbl="parChTrans1D3" presStyleIdx="9" presStyleCnt="12"/>
      <dgm:spPr/>
      <dgm:t>
        <a:bodyPr/>
        <a:lstStyle/>
        <a:p>
          <a:endParaRPr lang="pt-BR"/>
        </a:p>
      </dgm:t>
    </dgm:pt>
    <dgm:pt modelId="{858AF8AA-653E-4AA3-B438-9214DBFAE58D}" type="pres">
      <dgm:prSet presAssocID="{AB4F05B2-4501-4C22-A103-3C3D86F5C749}" presName="hierRoot2" presStyleCnt="0">
        <dgm:presLayoutVars>
          <dgm:hierBranch val="init"/>
        </dgm:presLayoutVars>
      </dgm:prSet>
      <dgm:spPr/>
    </dgm:pt>
    <dgm:pt modelId="{88711409-AA8D-47A8-8168-826EB00D7FA4}" type="pres">
      <dgm:prSet presAssocID="{AB4F05B2-4501-4C22-A103-3C3D86F5C749}" presName="rootComposite" presStyleCnt="0"/>
      <dgm:spPr/>
    </dgm:pt>
    <dgm:pt modelId="{EE966E59-B727-4E29-91B8-4428DF1CB666}" type="pres">
      <dgm:prSet presAssocID="{AB4F05B2-4501-4C22-A103-3C3D86F5C749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0F29891-F76F-4628-8AAC-E7820F582BFE}" type="pres">
      <dgm:prSet presAssocID="{AB4F05B2-4501-4C22-A103-3C3D86F5C749}" presName="rootConnector" presStyleLbl="node3" presStyleIdx="9" presStyleCnt="12"/>
      <dgm:spPr/>
      <dgm:t>
        <a:bodyPr/>
        <a:lstStyle/>
        <a:p>
          <a:endParaRPr lang="pt-BR"/>
        </a:p>
      </dgm:t>
    </dgm:pt>
    <dgm:pt modelId="{AB7853FC-461A-410F-8AF4-5E57364BB7EC}" type="pres">
      <dgm:prSet presAssocID="{AB4F05B2-4501-4C22-A103-3C3D86F5C749}" presName="hierChild4" presStyleCnt="0"/>
      <dgm:spPr/>
    </dgm:pt>
    <dgm:pt modelId="{937930E1-B844-4DDF-8BDA-456EB2D23DB1}" type="pres">
      <dgm:prSet presAssocID="{AB4F05B2-4501-4C22-A103-3C3D86F5C749}" presName="hierChild5" presStyleCnt="0"/>
      <dgm:spPr/>
    </dgm:pt>
    <dgm:pt modelId="{D7701637-D4DE-4DA0-98A3-60941C6A8127}" type="pres">
      <dgm:prSet presAssocID="{B8B01497-9C64-4840-A219-1AAFAB9B19B4}" presName="Name37" presStyleLbl="parChTrans1D3" presStyleIdx="10" presStyleCnt="12"/>
      <dgm:spPr/>
      <dgm:t>
        <a:bodyPr/>
        <a:lstStyle/>
        <a:p>
          <a:endParaRPr lang="pt-BR"/>
        </a:p>
      </dgm:t>
    </dgm:pt>
    <dgm:pt modelId="{A2FEB31E-6C6D-4872-95E9-2E6AD597E6D0}" type="pres">
      <dgm:prSet presAssocID="{62883F5C-2516-4C9B-BD29-95CF94D9001D}" presName="hierRoot2" presStyleCnt="0">
        <dgm:presLayoutVars>
          <dgm:hierBranch val="init"/>
        </dgm:presLayoutVars>
      </dgm:prSet>
      <dgm:spPr/>
    </dgm:pt>
    <dgm:pt modelId="{9D99575F-C2E8-4961-BD22-1C0144A007E6}" type="pres">
      <dgm:prSet presAssocID="{62883F5C-2516-4C9B-BD29-95CF94D9001D}" presName="rootComposite" presStyleCnt="0"/>
      <dgm:spPr/>
    </dgm:pt>
    <dgm:pt modelId="{B71CFAD6-F110-49DF-A21C-252C1120AD60}" type="pres">
      <dgm:prSet presAssocID="{62883F5C-2516-4C9B-BD29-95CF94D9001D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4ADFB2-CF63-4285-B74D-D7A88055A3D0}" type="pres">
      <dgm:prSet presAssocID="{62883F5C-2516-4C9B-BD29-95CF94D9001D}" presName="rootConnector" presStyleLbl="node3" presStyleIdx="10" presStyleCnt="12"/>
      <dgm:spPr/>
      <dgm:t>
        <a:bodyPr/>
        <a:lstStyle/>
        <a:p>
          <a:endParaRPr lang="pt-BR"/>
        </a:p>
      </dgm:t>
    </dgm:pt>
    <dgm:pt modelId="{058219C9-9302-4A35-B19D-908CB9584A13}" type="pres">
      <dgm:prSet presAssocID="{62883F5C-2516-4C9B-BD29-95CF94D9001D}" presName="hierChild4" presStyleCnt="0"/>
      <dgm:spPr/>
    </dgm:pt>
    <dgm:pt modelId="{E14861EF-A537-4674-8A91-196D3E495FE8}" type="pres">
      <dgm:prSet presAssocID="{62883F5C-2516-4C9B-BD29-95CF94D9001D}" presName="hierChild5" presStyleCnt="0"/>
      <dgm:spPr/>
    </dgm:pt>
    <dgm:pt modelId="{7C13E633-6DE7-42C6-9351-5A8815B04DDA}" type="pres">
      <dgm:prSet presAssocID="{0BAA6165-57D6-4058-BEA9-0B264F1E5F85}" presName="Name37" presStyleLbl="parChTrans1D3" presStyleIdx="11" presStyleCnt="12"/>
      <dgm:spPr/>
      <dgm:t>
        <a:bodyPr/>
        <a:lstStyle/>
        <a:p>
          <a:endParaRPr lang="pt-BR"/>
        </a:p>
      </dgm:t>
    </dgm:pt>
    <dgm:pt modelId="{6F8CDD1F-F94C-4F57-A88D-D620D46E8A8D}" type="pres">
      <dgm:prSet presAssocID="{EEA8AAC1-AF45-4F9F-A394-55CF7D55814F}" presName="hierRoot2" presStyleCnt="0">
        <dgm:presLayoutVars>
          <dgm:hierBranch val="init"/>
        </dgm:presLayoutVars>
      </dgm:prSet>
      <dgm:spPr/>
    </dgm:pt>
    <dgm:pt modelId="{5F309CA9-D214-405E-833B-E64BEB297190}" type="pres">
      <dgm:prSet presAssocID="{EEA8AAC1-AF45-4F9F-A394-55CF7D55814F}" presName="rootComposite" presStyleCnt="0"/>
      <dgm:spPr/>
    </dgm:pt>
    <dgm:pt modelId="{C72D0E2B-FC82-4E36-AAC8-1F5D4356ECDD}" type="pres">
      <dgm:prSet presAssocID="{EEA8AAC1-AF45-4F9F-A394-55CF7D55814F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B21835-86FE-4D2B-ACBA-A7516254906F}" type="pres">
      <dgm:prSet presAssocID="{EEA8AAC1-AF45-4F9F-A394-55CF7D55814F}" presName="rootConnector" presStyleLbl="node3" presStyleIdx="11" presStyleCnt="12"/>
      <dgm:spPr/>
      <dgm:t>
        <a:bodyPr/>
        <a:lstStyle/>
        <a:p>
          <a:endParaRPr lang="pt-BR"/>
        </a:p>
      </dgm:t>
    </dgm:pt>
    <dgm:pt modelId="{F5F29CE2-F14E-4EEA-AB55-A4FFC8829147}" type="pres">
      <dgm:prSet presAssocID="{EEA8AAC1-AF45-4F9F-A394-55CF7D55814F}" presName="hierChild4" presStyleCnt="0"/>
      <dgm:spPr/>
    </dgm:pt>
    <dgm:pt modelId="{F6179685-CBAB-4B1E-B843-4CC0C9BA2D1F}" type="pres">
      <dgm:prSet presAssocID="{EEA8AAC1-AF45-4F9F-A394-55CF7D55814F}" presName="hierChild5" presStyleCnt="0"/>
      <dgm:spPr/>
    </dgm:pt>
    <dgm:pt modelId="{935DF028-F728-43B4-AA83-D889BC7E6C15}" type="pres">
      <dgm:prSet presAssocID="{D92793A3-8076-4A08-88B4-3BA9ED46E47A}" presName="hierChild5" presStyleCnt="0"/>
      <dgm:spPr/>
    </dgm:pt>
    <dgm:pt modelId="{89EEDDE9-54E4-4D10-8EDA-608CC19E259B}" type="pres">
      <dgm:prSet presAssocID="{DD7540A5-2352-420A-AC2A-1B2DACD28ADD}" presName="hierChild3" presStyleCnt="0"/>
      <dgm:spPr/>
    </dgm:pt>
  </dgm:ptLst>
  <dgm:cxnLst>
    <dgm:cxn modelId="{899D10EC-F08C-44CE-B2EB-9B161BC71A10}" type="presOf" srcId="{62883F5C-2516-4C9B-BD29-95CF94D9001D}" destId="{AF4ADFB2-CF63-4285-B74D-D7A88055A3D0}" srcOrd="1" destOrd="0" presId="urn:microsoft.com/office/officeart/2005/8/layout/orgChart1"/>
    <dgm:cxn modelId="{D514749D-A16B-4FB3-BE0C-3935C82A664F}" type="presOf" srcId="{349B63D0-A664-4B00-9B91-051AE3AA8D0C}" destId="{F1474EC2-BAD5-492B-9299-55172CA4923C}" srcOrd="0" destOrd="0" presId="urn:microsoft.com/office/officeart/2005/8/layout/orgChart1"/>
    <dgm:cxn modelId="{AAC3EB19-CEC2-4A2D-A778-417E3FA0503E}" type="presOf" srcId="{7E7FA3A5-456D-4DEA-B207-2C22EF8195D8}" destId="{44C99712-910E-431F-9913-A08CC7F70982}" srcOrd="0" destOrd="0" presId="urn:microsoft.com/office/officeart/2005/8/layout/orgChart1"/>
    <dgm:cxn modelId="{24DB75B5-444A-4863-A8DA-B22FA333D357}" type="presOf" srcId="{B739A531-DD49-4B9B-8146-80C2BC85B066}" destId="{5085421F-A294-4A0D-A53C-E8325104B38F}" srcOrd="0" destOrd="0" presId="urn:microsoft.com/office/officeart/2005/8/layout/orgChart1"/>
    <dgm:cxn modelId="{EFC38F31-911A-4723-903D-392A8511BBA4}" type="presOf" srcId="{D92793A3-8076-4A08-88B4-3BA9ED46E47A}" destId="{4E3595D4-CFC8-4509-A009-66EF8C225C4A}" srcOrd="0" destOrd="0" presId="urn:microsoft.com/office/officeart/2005/8/layout/orgChart1"/>
    <dgm:cxn modelId="{FD57E928-9183-4A3A-BEF0-88A5D01BEEEA}" type="presOf" srcId="{076B6BD8-D508-4781-92F3-0AB932F8F095}" destId="{F72D7BEE-31E4-4EEC-8642-E606D5A20D42}" srcOrd="1" destOrd="0" presId="urn:microsoft.com/office/officeart/2005/8/layout/orgChart1"/>
    <dgm:cxn modelId="{5F6252CC-ADD3-4FD7-AB7A-FB8C137A573E}" srcId="{349B63D0-A664-4B00-9B91-051AE3AA8D0C}" destId="{230BED38-A7AD-48A1-95C0-213C8BA811EC}" srcOrd="2" destOrd="0" parTransId="{E59242C9-A11E-4943-A745-908344658EC9}" sibTransId="{2480A31E-DC5F-4BE6-952E-51E3D2DFB38D}"/>
    <dgm:cxn modelId="{FBEAEC32-B19C-4FC3-91BE-7111FB4616F1}" type="presOf" srcId="{56E0686C-0920-4F15-A247-5EA7C12768BE}" destId="{8D0D983A-770D-4F2D-90A7-6A3BF02DED23}" srcOrd="0" destOrd="0" presId="urn:microsoft.com/office/officeart/2005/8/layout/orgChart1"/>
    <dgm:cxn modelId="{558A89DE-34EC-46C5-97A0-AEFD46B61550}" type="presOf" srcId="{9AAA9FA2-8282-45D2-B945-F45AB0F943D9}" destId="{C112A06D-A994-49CA-88CD-8C900A8DB17E}" srcOrd="0" destOrd="0" presId="urn:microsoft.com/office/officeart/2005/8/layout/orgChart1"/>
    <dgm:cxn modelId="{49CCBF7F-3992-4E1F-83FB-2059637C7609}" type="presOf" srcId="{A95498CE-AE90-4A7D-B253-030643620E1C}" destId="{33B42880-D317-4FF1-95E0-665D82FDDB00}" srcOrd="0" destOrd="0" presId="urn:microsoft.com/office/officeart/2005/8/layout/orgChart1"/>
    <dgm:cxn modelId="{B47A351F-2132-429A-A790-70B28D180A2F}" type="presOf" srcId="{0A914386-EDF8-460C-ACC3-5AFD39E47F6E}" destId="{16D0B6C3-D182-4F77-ACAB-F5D6563305D0}" srcOrd="0" destOrd="0" presId="urn:microsoft.com/office/officeart/2005/8/layout/orgChart1"/>
    <dgm:cxn modelId="{4F6FE450-3659-450F-B421-FDA5A98D2AE3}" type="presOf" srcId="{FDC17334-5902-4709-9954-67DAC12DF22B}" destId="{F1036294-B571-4A22-866A-8C14B1613CB1}" srcOrd="0" destOrd="0" presId="urn:microsoft.com/office/officeart/2005/8/layout/orgChart1"/>
    <dgm:cxn modelId="{4C070AD9-EC9E-49D8-9859-85A5FBF9D37C}" srcId="{349B63D0-A664-4B00-9B91-051AE3AA8D0C}" destId="{1A283D7F-B0ED-44CE-A02D-146C548456B8}" srcOrd="5" destOrd="0" parTransId="{7E7FA3A5-456D-4DEA-B207-2C22EF8195D8}" sibTransId="{6F009183-A626-47F3-A75E-E8E6787D4D65}"/>
    <dgm:cxn modelId="{6C548CBB-A303-4525-BCB1-37E94A6151B3}" srcId="{D92793A3-8076-4A08-88B4-3BA9ED46E47A}" destId="{834542CF-BC0F-4FD6-97D8-06508C9A6E5D}" srcOrd="1" destOrd="0" parTransId="{A95498CE-AE90-4A7D-B253-030643620E1C}" sibTransId="{3A58235F-51BA-408D-B316-D925B51771B9}"/>
    <dgm:cxn modelId="{2640C4C9-2C44-4557-A1A1-161C903ED9B2}" srcId="{D92793A3-8076-4A08-88B4-3BA9ED46E47A}" destId="{62883F5C-2516-4C9B-BD29-95CF94D9001D}" srcOrd="4" destOrd="0" parTransId="{B8B01497-9C64-4840-A219-1AAFAB9B19B4}" sibTransId="{E590CCA2-1C8B-4ACE-9D87-19EE1CF0DEEA}"/>
    <dgm:cxn modelId="{93041453-5F8C-482D-8D33-B6D3AE4FFD5C}" type="presOf" srcId="{EEA8AAC1-AF45-4F9F-A394-55CF7D55814F}" destId="{C72D0E2B-FC82-4E36-AAC8-1F5D4356ECDD}" srcOrd="0" destOrd="0" presId="urn:microsoft.com/office/officeart/2005/8/layout/orgChart1"/>
    <dgm:cxn modelId="{075D0C4A-4C29-4E56-A149-6430AD639ACF}" type="presOf" srcId="{E59242C9-A11E-4943-A745-908344658EC9}" destId="{566B84A2-369E-4AAD-A9D8-E1F773B7196C}" srcOrd="0" destOrd="0" presId="urn:microsoft.com/office/officeart/2005/8/layout/orgChart1"/>
    <dgm:cxn modelId="{501E49C4-6F6F-47A2-8B8C-EEC52A797F69}" type="presOf" srcId="{62883F5C-2516-4C9B-BD29-95CF94D9001D}" destId="{B71CFAD6-F110-49DF-A21C-252C1120AD60}" srcOrd="0" destOrd="0" presId="urn:microsoft.com/office/officeart/2005/8/layout/orgChart1"/>
    <dgm:cxn modelId="{0A7C09DE-2645-4034-A4EC-64B5604DCF61}" type="presOf" srcId="{DD7540A5-2352-420A-AC2A-1B2DACD28ADD}" destId="{D58D17AD-6E5C-46EA-9AE2-48B0F23FF8C4}" srcOrd="1" destOrd="0" presId="urn:microsoft.com/office/officeart/2005/8/layout/orgChart1"/>
    <dgm:cxn modelId="{587096C0-ADCF-4383-A1B3-1CC63663EAD2}" type="presOf" srcId="{EEA8AAC1-AF45-4F9F-A394-55CF7D55814F}" destId="{FBB21835-86FE-4D2B-ACBA-A7516254906F}" srcOrd="1" destOrd="0" presId="urn:microsoft.com/office/officeart/2005/8/layout/orgChart1"/>
    <dgm:cxn modelId="{E6076A6C-352D-44BD-9B07-1270A3F9A2B2}" type="presOf" srcId="{834542CF-BC0F-4FD6-97D8-06508C9A6E5D}" destId="{024574FD-815F-4CDC-BA3A-1EFE9CB81F4F}" srcOrd="1" destOrd="0" presId="urn:microsoft.com/office/officeart/2005/8/layout/orgChart1"/>
    <dgm:cxn modelId="{F53590D1-0936-4DB0-9803-EFFED079BCCE}" srcId="{D92793A3-8076-4A08-88B4-3BA9ED46E47A}" destId="{AB4F05B2-4501-4C22-A103-3C3D86F5C749}" srcOrd="3" destOrd="0" parTransId="{D98131F0-C182-42EA-98EA-8471020800A9}" sibTransId="{B69899A4-9755-43E9-972A-A8778FA6554B}"/>
    <dgm:cxn modelId="{149D06BC-64A0-49F4-A09F-1C5AEC88BBBA}" type="presOf" srcId="{AB4F05B2-4501-4C22-A103-3C3D86F5C749}" destId="{EE966E59-B727-4E29-91B8-4428DF1CB666}" srcOrd="0" destOrd="0" presId="urn:microsoft.com/office/officeart/2005/8/layout/orgChart1"/>
    <dgm:cxn modelId="{9761F3B3-0365-400C-B345-86F680A5A81C}" srcId="{D92793A3-8076-4A08-88B4-3BA9ED46E47A}" destId="{EEA8AAC1-AF45-4F9F-A394-55CF7D55814F}" srcOrd="5" destOrd="0" parTransId="{0BAA6165-57D6-4058-BEA9-0B264F1E5F85}" sibTransId="{91EFE7A9-C226-4B9C-95C9-9BD4D9BD9655}"/>
    <dgm:cxn modelId="{2CEEB3E8-CB80-41EA-B339-AFD5A1207346}" srcId="{349B63D0-A664-4B00-9B91-051AE3AA8D0C}" destId="{F7859FAF-E7A1-46B7-B58A-8A174CC73A7F}" srcOrd="3" destOrd="0" parTransId="{0F0A0BD9-6708-4AF1-8DF2-4DF41A7D213C}" sibTransId="{7FB2B29B-A071-47B4-BB2E-B47FECEDD06C}"/>
    <dgm:cxn modelId="{D8751356-D735-44B2-A52D-AD0F1EB927C5}" type="presOf" srcId="{D92793A3-8076-4A08-88B4-3BA9ED46E47A}" destId="{D165F509-9689-49C3-BCEC-6514E18F9B20}" srcOrd="1" destOrd="0" presId="urn:microsoft.com/office/officeart/2005/8/layout/orgChart1"/>
    <dgm:cxn modelId="{A9BC8DAF-7F88-45EE-8F73-4F3C4BED3B00}" type="presOf" srcId="{834542CF-BC0F-4FD6-97D8-06508C9A6E5D}" destId="{64354A7C-AEFE-4EBD-ADA2-212BA31A030D}" srcOrd="0" destOrd="0" presId="urn:microsoft.com/office/officeart/2005/8/layout/orgChart1"/>
    <dgm:cxn modelId="{0F0A090C-ADB5-4207-A9FA-55D770373602}" type="presOf" srcId="{03E76B54-5C0F-4B18-89B6-266055990C76}" destId="{27644268-4972-4A52-829D-7C0EFD4B912E}" srcOrd="0" destOrd="0" presId="urn:microsoft.com/office/officeart/2005/8/layout/orgChart1"/>
    <dgm:cxn modelId="{AADF4476-25E5-47C8-8772-8947174A3A44}" type="presOf" srcId="{F7859FAF-E7A1-46B7-B58A-8A174CC73A7F}" destId="{7E7EDDAD-F1A0-4EDE-B448-82D8D2C0AC6C}" srcOrd="1" destOrd="0" presId="urn:microsoft.com/office/officeart/2005/8/layout/orgChart1"/>
    <dgm:cxn modelId="{9A525F81-A130-4AD1-858E-1617A6E48232}" type="presOf" srcId="{230BED38-A7AD-48A1-95C0-213C8BA811EC}" destId="{6E141003-DFD8-4E79-910C-0B11F5D0F935}" srcOrd="0" destOrd="0" presId="urn:microsoft.com/office/officeart/2005/8/layout/orgChart1"/>
    <dgm:cxn modelId="{2C1C258F-13C5-4E33-95E2-39F34DC37AD2}" type="presOf" srcId="{DD7540A5-2352-420A-AC2A-1B2DACD28ADD}" destId="{74A0A570-D826-479D-8F12-B7DA0DFFF183}" srcOrd="0" destOrd="0" presId="urn:microsoft.com/office/officeart/2005/8/layout/orgChart1"/>
    <dgm:cxn modelId="{BFECB8A2-4E18-43F6-9B74-3E3ED2D08807}" type="presOf" srcId="{EDD0F1CF-00C4-489B-8F14-994001130D46}" destId="{8AE7565B-1602-43DA-B17D-67ABA931F945}" srcOrd="0" destOrd="0" presId="urn:microsoft.com/office/officeart/2005/8/layout/orgChart1"/>
    <dgm:cxn modelId="{6A62B6C8-94AD-42D9-907B-170083041CF8}" srcId="{9AAA9FA2-8282-45D2-B945-F45AB0F943D9}" destId="{DD7540A5-2352-420A-AC2A-1B2DACD28ADD}" srcOrd="0" destOrd="0" parTransId="{D000C549-784A-444C-A483-AF22F0CA2B20}" sibTransId="{A5EC6F1B-E73E-458C-ACF3-609B80966515}"/>
    <dgm:cxn modelId="{3E688202-5DAE-4B3F-9BBD-B17B9BAF2A36}" type="presOf" srcId="{F7859FAF-E7A1-46B7-B58A-8A174CC73A7F}" destId="{38D962A1-59D0-46F3-82D1-25DBF2D91C2F}" srcOrd="0" destOrd="0" presId="urn:microsoft.com/office/officeart/2005/8/layout/orgChart1"/>
    <dgm:cxn modelId="{D12221B5-F33D-4B9E-8D8C-A8A254D5A361}" type="presOf" srcId="{B739A531-DD49-4B9B-8146-80C2BC85B066}" destId="{458F4DB6-24F8-40A8-987B-824F1D1E3988}" srcOrd="1" destOrd="0" presId="urn:microsoft.com/office/officeart/2005/8/layout/orgChart1"/>
    <dgm:cxn modelId="{C69B3752-4514-4DD5-A3D6-6AC3904E4852}" type="presOf" srcId="{1A283D7F-B0ED-44CE-A02D-146C548456B8}" destId="{6129E623-C8D2-4D55-8ECD-81A1F8BD7805}" srcOrd="0" destOrd="0" presId="urn:microsoft.com/office/officeart/2005/8/layout/orgChart1"/>
    <dgm:cxn modelId="{F5A887C8-E479-48F6-9412-A130EEE0A35F}" srcId="{D92793A3-8076-4A08-88B4-3BA9ED46E47A}" destId="{56661253-7F96-4C4C-B587-489D9E80B0DF}" srcOrd="0" destOrd="0" parTransId="{EDD0F1CF-00C4-489B-8F14-994001130D46}" sibTransId="{7A376494-E134-418D-AD05-F846F9311379}"/>
    <dgm:cxn modelId="{804C16A4-6879-438E-BCFD-33DCF5082E6A}" srcId="{D92793A3-8076-4A08-88B4-3BA9ED46E47A}" destId="{0A914386-EDF8-460C-ACC3-5AFD39E47F6E}" srcOrd="2" destOrd="0" parTransId="{56E0686C-0920-4F15-A247-5EA7C12768BE}" sibTransId="{D5D6FA0D-66F2-4C2E-91F9-C8B2A6F77F80}"/>
    <dgm:cxn modelId="{2FA7978B-3FBD-4069-9B59-76FA63875008}" srcId="{349B63D0-A664-4B00-9B91-051AE3AA8D0C}" destId="{B739A531-DD49-4B9B-8146-80C2BC85B066}" srcOrd="4" destOrd="0" parTransId="{03E76B54-5C0F-4B18-89B6-266055990C76}" sibTransId="{1D623245-CAD8-4E92-BF85-0E5189C0576E}"/>
    <dgm:cxn modelId="{44E80BA4-F292-46E4-B4B3-4C19383F565C}" type="presOf" srcId="{9E67E229-E198-4462-90C6-A2BDD8601A78}" destId="{85B33646-A105-4AE2-B209-6FD53385FBA8}" srcOrd="0" destOrd="0" presId="urn:microsoft.com/office/officeart/2005/8/layout/orgChart1"/>
    <dgm:cxn modelId="{28947813-A106-434C-88DE-5F70D6E22A9F}" type="presOf" srcId="{0F0A0BD9-6708-4AF1-8DF2-4DF41A7D213C}" destId="{DCA5A3A8-CFE0-415D-97B1-00D1EB626691}" srcOrd="0" destOrd="0" presId="urn:microsoft.com/office/officeart/2005/8/layout/orgChart1"/>
    <dgm:cxn modelId="{D1DA4DBE-6C3D-4EDE-9832-E19BAB8E9C0A}" type="presOf" srcId="{56661253-7F96-4C4C-B587-489D9E80B0DF}" destId="{EE032EEE-23D6-4512-B8E4-3895C8B75102}" srcOrd="1" destOrd="0" presId="urn:microsoft.com/office/officeart/2005/8/layout/orgChart1"/>
    <dgm:cxn modelId="{1DCDC963-B0C0-4338-B36C-C9DF0CB7910C}" srcId="{349B63D0-A664-4B00-9B91-051AE3AA8D0C}" destId="{076B6BD8-D508-4781-92F3-0AB932F8F095}" srcOrd="1" destOrd="0" parTransId="{9E67E229-E198-4462-90C6-A2BDD8601A78}" sibTransId="{BD73ED34-8069-49B8-A178-FC60CAADEF30}"/>
    <dgm:cxn modelId="{A174DEBE-3196-4512-B697-020C40958C1E}" type="presOf" srcId="{230BED38-A7AD-48A1-95C0-213C8BA811EC}" destId="{31C14987-9C8A-4D28-BE88-FD77DB1DA3F9}" srcOrd="1" destOrd="0" presId="urn:microsoft.com/office/officeart/2005/8/layout/orgChart1"/>
    <dgm:cxn modelId="{55D75A76-CC9C-45B7-8BC8-77CF674478E6}" type="presOf" srcId="{AB4F05B2-4501-4C22-A103-3C3D86F5C749}" destId="{20F29891-F76F-4628-8AAC-E7820F582BFE}" srcOrd="1" destOrd="0" presId="urn:microsoft.com/office/officeart/2005/8/layout/orgChart1"/>
    <dgm:cxn modelId="{B0C78B78-6F6F-4F14-A9A3-ED80ECC7F926}" type="presOf" srcId="{56661253-7F96-4C4C-B587-489D9E80B0DF}" destId="{06F58354-2DA1-4108-B9E1-5E751CE6BE72}" srcOrd="0" destOrd="0" presId="urn:microsoft.com/office/officeart/2005/8/layout/orgChart1"/>
    <dgm:cxn modelId="{5C280F26-1596-4C28-A2FB-BAED1C976CFF}" type="presOf" srcId="{D98131F0-C182-42EA-98EA-8471020800A9}" destId="{75354AF6-6E18-47E6-BFDE-5D322A3A2DC9}" srcOrd="0" destOrd="0" presId="urn:microsoft.com/office/officeart/2005/8/layout/orgChart1"/>
    <dgm:cxn modelId="{25C18417-2162-4355-98C6-DA045A0E8DD9}" type="presOf" srcId="{4D6D9BE9-93A5-46AE-89B6-53D5FF968117}" destId="{E4F1A409-F51A-4690-996A-039A2C0F8D6E}" srcOrd="0" destOrd="0" presId="urn:microsoft.com/office/officeart/2005/8/layout/orgChart1"/>
    <dgm:cxn modelId="{BF450B16-55DF-4A3F-8CC7-CA46E640B8B9}" srcId="{349B63D0-A664-4B00-9B91-051AE3AA8D0C}" destId="{FDC17334-5902-4709-9954-67DAC12DF22B}" srcOrd="0" destOrd="0" parTransId="{68F3BDE8-9EE9-4F18-84B0-8BC7C380BE28}" sibTransId="{8625144D-06B7-4BD9-B5C1-67FC80C2B6A1}"/>
    <dgm:cxn modelId="{363096DE-5DA7-4A79-9ACA-0115C74B5997}" type="presOf" srcId="{BCDDFB56-3749-4662-B347-3EC7A7F05FAB}" destId="{C68D391C-4075-4033-8315-DACFB278F777}" srcOrd="0" destOrd="0" presId="urn:microsoft.com/office/officeart/2005/8/layout/orgChart1"/>
    <dgm:cxn modelId="{51A6C756-9FE2-46C8-9AFF-03EE40CE8498}" type="presOf" srcId="{076B6BD8-D508-4781-92F3-0AB932F8F095}" destId="{36B791C6-81DB-4348-866F-5BA36DFA83E7}" srcOrd="0" destOrd="0" presId="urn:microsoft.com/office/officeart/2005/8/layout/orgChart1"/>
    <dgm:cxn modelId="{DD242CBB-B58F-4A47-9A9A-BE5AF1017169}" type="presOf" srcId="{349B63D0-A664-4B00-9B91-051AE3AA8D0C}" destId="{C981ADFA-E4DC-4EE0-815C-AE50590C0239}" srcOrd="1" destOrd="0" presId="urn:microsoft.com/office/officeart/2005/8/layout/orgChart1"/>
    <dgm:cxn modelId="{559D03A8-264B-4018-A882-1CF04EFE294D}" srcId="{DD7540A5-2352-420A-AC2A-1B2DACD28ADD}" destId="{D92793A3-8076-4A08-88B4-3BA9ED46E47A}" srcOrd="1" destOrd="0" parTransId="{BCDDFB56-3749-4662-B347-3EC7A7F05FAB}" sibTransId="{7BF0E6BF-6652-45B9-8632-39FDF487619A}"/>
    <dgm:cxn modelId="{5D86961C-FE1D-4A25-B153-77D9ED58C5A7}" type="presOf" srcId="{0A914386-EDF8-460C-ACC3-5AFD39E47F6E}" destId="{175EEF1F-E357-4CDB-8319-DC6779ACF327}" srcOrd="1" destOrd="0" presId="urn:microsoft.com/office/officeart/2005/8/layout/orgChart1"/>
    <dgm:cxn modelId="{820736CE-E2A8-493F-B5E0-52B4EE5624C4}" srcId="{DD7540A5-2352-420A-AC2A-1B2DACD28ADD}" destId="{349B63D0-A664-4B00-9B91-051AE3AA8D0C}" srcOrd="0" destOrd="0" parTransId="{4D6D9BE9-93A5-46AE-89B6-53D5FF968117}" sibTransId="{A0BECFA2-07E9-4E28-B1B4-44DD2F617F9D}"/>
    <dgm:cxn modelId="{1C3E0CFF-FFB3-43FE-915C-AEA153CC83D6}" type="presOf" srcId="{0BAA6165-57D6-4058-BEA9-0B264F1E5F85}" destId="{7C13E633-6DE7-42C6-9351-5A8815B04DDA}" srcOrd="0" destOrd="0" presId="urn:microsoft.com/office/officeart/2005/8/layout/orgChart1"/>
    <dgm:cxn modelId="{AB42C107-5472-44C3-99E0-A9BCF3E9CB3D}" type="presOf" srcId="{B8B01497-9C64-4840-A219-1AAFAB9B19B4}" destId="{D7701637-D4DE-4DA0-98A3-60941C6A8127}" srcOrd="0" destOrd="0" presId="urn:microsoft.com/office/officeart/2005/8/layout/orgChart1"/>
    <dgm:cxn modelId="{B62FC042-B0EF-4B52-A0C5-8750CA28ABC6}" type="presOf" srcId="{FDC17334-5902-4709-9954-67DAC12DF22B}" destId="{C4768AB0-8EF8-4156-AB7B-AD148D6B9F88}" srcOrd="1" destOrd="0" presId="urn:microsoft.com/office/officeart/2005/8/layout/orgChart1"/>
    <dgm:cxn modelId="{FF8CBE48-204D-4A8B-A72D-574B3472D7BC}" type="presOf" srcId="{1A283D7F-B0ED-44CE-A02D-146C548456B8}" destId="{3C25F2CB-A218-447C-B535-BD071FBA3A1B}" srcOrd="1" destOrd="0" presId="urn:microsoft.com/office/officeart/2005/8/layout/orgChart1"/>
    <dgm:cxn modelId="{D55D7F7F-37FE-488E-9AEF-0AAD061694D3}" type="presOf" srcId="{68F3BDE8-9EE9-4F18-84B0-8BC7C380BE28}" destId="{CEEC4F02-55CA-494B-A569-4EDF7A46BB3C}" srcOrd="0" destOrd="0" presId="urn:microsoft.com/office/officeart/2005/8/layout/orgChart1"/>
    <dgm:cxn modelId="{A1C54E96-4CEE-4461-BC69-96ECE1477A64}" type="presParOf" srcId="{C112A06D-A994-49CA-88CD-8C900A8DB17E}" destId="{ABD0D441-4EA3-4077-9F2C-A950E8A45E58}" srcOrd="0" destOrd="0" presId="urn:microsoft.com/office/officeart/2005/8/layout/orgChart1"/>
    <dgm:cxn modelId="{47590F99-3B07-4F31-9796-5A07FE2700A1}" type="presParOf" srcId="{ABD0D441-4EA3-4077-9F2C-A950E8A45E58}" destId="{0D758768-D218-4C83-B8F4-31DD30E960C2}" srcOrd="0" destOrd="0" presId="urn:microsoft.com/office/officeart/2005/8/layout/orgChart1"/>
    <dgm:cxn modelId="{AD23CFA4-3DF8-40C1-995A-3E0F8E7340AF}" type="presParOf" srcId="{0D758768-D218-4C83-B8F4-31DD30E960C2}" destId="{74A0A570-D826-479D-8F12-B7DA0DFFF183}" srcOrd="0" destOrd="0" presId="urn:microsoft.com/office/officeart/2005/8/layout/orgChart1"/>
    <dgm:cxn modelId="{38497DD0-7CA7-4122-9592-60D531DED4E7}" type="presParOf" srcId="{0D758768-D218-4C83-B8F4-31DD30E960C2}" destId="{D58D17AD-6E5C-46EA-9AE2-48B0F23FF8C4}" srcOrd="1" destOrd="0" presId="urn:microsoft.com/office/officeart/2005/8/layout/orgChart1"/>
    <dgm:cxn modelId="{D8170FA9-F220-4EF2-B02F-0BD5AE0F240F}" type="presParOf" srcId="{ABD0D441-4EA3-4077-9F2C-A950E8A45E58}" destId="{402D8B93-8CF3-4770-B046-3B28A6A36BB8}" srcOrd="1" destOrd="0" presId="urn:microsoft.com/office/officeart/2005/8/layout/orgChart1"/>
    <dgm:cxn modelId="{D2988A3F-3EA8-4037-9999-83A6908F6EE6}" type="presParOf" srcId="{402D8B93-8CF3-4770-B046-3B28A6A36BB8}" destId="{E4F1A409-F51A-4690-996A-039A2C0F8D6E}" srcOrd="0" destOrd="0" presId="urn:microsoft.com/office/officeart/2005/8/layout/orgChart1"/>
    <dgm:cxn modelId="{B32CD9C1-1F81-4156-9789-C0BC747EDFB0}" type="presParOf" srcId="{402D8B93-8CF3-4770-B046-3B28A6A36BB8}" destId="{E87410EC-2521-41AB-8578-A2E9C228FB2F}" srcOrd="1" destOrd="0" presId="urn:microsoft.com/office/officeart/2005/8/layout/orgChart1"/>
    <dgm:cxn modelId="{7DB77085-07FE-4537-BD0D-4F8921867994}" type="presParOf" srcId="{E87410EC-2521-41AB-8578-A2E9C228FB2F}" destId="{659F8247-9CDD-40DD-A679-CF27B58165C0}" srcOrd="0" destOrd="0" presId="urn:microsoft.com/office/officeart/2005/8/layout/orgChart1"/>
    <dgm:cxn modelId="{23032AD1-1835-420B-87E8-1F875F6F2232}" type="presParOf" srcId="{659F8247-9CDD-40DD-A679-CF27B58165C0}" destId="{F1474EC2-BAD5-492B-9299-55172CA4923C}" srcOrd="0" destOrd="0" presId="urn:microsoft.com/office/officeart/2005/8/layout/orgChart1"/>
    <dgm:cxn modelId="{F7FC1970-9C15-430D-8436-D861E7F3687C}" type="presParOf" srcId="{659F8247-9CDD-40DD-A679-CF27B58165C0}" destId="{C981ADFA-E4DC-4EE0-815C-AE50590C0239}" srcOrd="1" destOrd="0" presId="urn:microsoft.com/office/officeart/2005/8/layout/orgChart1"/>
    <dgm:cxn modelId="{2754E639-31DC-4286-84B0-86201249DB57}" type="presParOf" srcId="{E87410EC-2521-41AB-8578-A2E9C228FB2F}" destId="{8B296CEE-F0E9-4163-8C79-9A7A1B2E6356}" srcOrd="1" destOrd="0" presId="urn:microsoft.com/office/officeart/2005/8/layout/orgChart1"/>
    <dgm:cxn modelId="{997B1766-5BF0-46AC-AAAB-20E279DD77FB}" type="presParOf" srcId="{8B296CEE-F0E9-4163-8C79-9A7A1B2E6356}" destId="{CEEC4F02-55CA-494B-A569-4EDF7A46BB3C}" srcOrd="0" destOrd="0" presId="urn:microsoft.com/office/officeart/2005/8/layout/orgChart1"/>
    <dgm:cxn modelId="{E1C755EA-232C-449F-AADB-2B54D44BF20A}" type="presParOf" srcId="{8B296CEE-F0E9-4163-8C79-9A7A1B2E6356}" destId="{47E8C0B1-73F3-45E6-9A08-06EDBA92D9AE}" srcOrd="1" destOrd="0" presId="urn:microsoft.com/office/officeart/2005/8/layout/orgChart1"/>
    <dgm:cxn modelId="{A78458D7-A84E-4BFF-98DA-87E7354EE450}" type="presParOf" srcId="{47E8C0B1-73F3-45E6-9A08-06EDBA92D9AE}" destId="{2CEEBD71-9FFB-40D1-8952-88592F56FA3B}" srcOrd="0" destOrd="0" presId="urn:microsoft.com/office/officeart/2005/8/layout/orgChart1"/>
    <dgm:cxn modelId="{F9CFF52B-F702-4DD7-BAAC-4584E7614A58}" type="presParOf" srcId="{2CEEBD71-9FFB-40D1-8952-88592F56FA3B}" destId="{F1036294-B571-4A22-866A-8C14B1613CB1}" srcOrd="0" destOrd="0" presId="urn:microsoft.com/office/officeart/2005/8/layout/orgChart1"/>
    <dgm:cxn modelId="{6BAE359C-A645-4175-9B49-7A6B0EF9BBDB}" type="presParOf" srcId="{2CEEBD71-9FFB-40D1-8952-88592F56FA3B}" destId="{C4768AB0-8EF8-4156-AB7B-AD148D6B9F88}" srcOrd="1" destOrd="0" presId="urn:microsoft.com/office/officeart/2005/8/layout/orgChart1"/>
    <dgm:cxn modelId="{6E9E3633-7FE0-449C-91E2-AADFEE44ABC1}" type="presParOf" srcId="{47E8C0B1-73F3-45E6-9A08-06EDBA92D9AE}" destId="{1A588C33-E815-4D08-B08F-654A1DA68071}" srcOrd="1" destOrd="0" presId="urn:microsoft.com/office/officeart/2005/8/layout/orgChart1"/>
    <dgm:cxn modelId="{1A1F1647-53C2-437E-9A6D-30997256E7B3}" type="presParOf" srcId="{47E8C0B1-73F3-45E6-9A08-06EDBA92D9AE}" destId="{79689466-BD04-44E6-AED6-62BCB2733DAB}" srcOrd="2" destOrd="0" presId="urn:microsoft.com/office/officeart/2005/8/layout/orgChart1"/>
    <dgm:cxn modelId="{A75A11EE-91BD-4060-A251-CB8D976826BF}" type="presParOf" srcId="{8B296CEE-F0E9-4163-8C79-9A7A1B2E6356}" destId="{85B33646-A105-4AE2-B209-6FD53385FBA8}" srcOrd="2" destOrd="0" presId="urn:microsoft.com/office/officeart/2005/8/layout/orgChart1"/>
    <dgm:cxn modelId="{33E39C25-B85E-4B22-AD48-654D88647CEF}" type="presParOf" srcId="{8B296CEE-F0E9-4163-8C79-9A7A1B2E6356}" destId="{5163C70A-1EF8-4080-B309-0C52BB316D83}" srcOrd="3" destOrd="0" presId="urn:microsoft.com/office/officeart/2005/8/layout/orgChart1"/>
    <dgm:cxn modelId="{E843A4F9-AD06-4F86-A425-33211849EB3D}" type="presParOf" srcId="{5163C70A-1EF8-4080-B309-0C52BB316D83}" destId="{890552E3-59FE-4B1F-9915-0C15EEB25D18}" srcOrd="0" destOrd="0" presId="urn:microsoft.com/office/officeart/2005/8/layout/orgChart1"/>
    <dgm:cxn modelId="{824140E9-C930-4F2A-93B1-41FC9111530F}" type="presParOf" srcId="{890552E3-59FE-4B1F-9915-0C15EEB25D18}" destId="{36B791C6-81DB-4348-866F-5BA36DFA83E7}" srcOrd="0" destOrd="0" presId="urn:microsoft.com/office/officeart/2005/8/layout/orgChart1"/>
    <dgm:cxn modelId="{A3DFB0CF-5745-4D4D-A689-72C62097E4A1}" type="presParOf" srcId="{890552E3-59FE-4B1F-9915-0C15EEB25D18}" destId="{F72D7BEE-31E4-4EEC-8642-E606D5A20D42}" srcOrd="1" destOrd="0" presId="urn:microsoft.com/office/officeart/2005/8/layout/orgChart1"/>
    <dgm:cxn modelId="{C02265EE-0C2F-4961-8F7C-BAFD0A52847D}" type="presParOf" srcId="{5163C70A-1EF8-4080-B309-0C52BB316D83}" destId="{97B027A5-F4D0-451B-AEBB-DB7088AEE3FD}" srcOrd="1" destOrd="0" presId="urn:microsoft.com/office/officeart/2005/8/layout/orgChart1"/>
    <dgm:cxn modelId="{9DDE69BC-6FB5-4F28-BF5B-6E55F2E1A360}" type="presParOf" srcId="{5163C70A-1EF8-4080-B309-0C52BB316D83}" destId="{50499CF5-7120-42F9-BCEA-66702472C95C}" srcOrd="2" destOrd="0" presId="urn:microsoft.com/office/officeart/2005/8/layout/orgChart1"/>
    <dgm:cxn modelId="{3A4FD1EA-90B0-4099-8866-F2AE0598AB46}" type="presParOf" srcId="{8B296CEE-F0E9-4163-8C79-9A7A1B2E6356}" destId="{566B84A2-369E-4AAD-A9D8-E1F773B7196C}" srcOrd="4" destOrd="0" presId="urn:microsoft.com/office/officeart/2005/8/layout/orgChart1"/>
    <dgm:cxn modelId="{CBD5B1D6-949A-488E-A509-111F8EB49896}" type="presParOf" srcId="{8B296CEE-F0E9-4163-8C79-9A7A1B2E6356}" destId="{06B60C7F-628C-43BA-8DD9-04F222C6CD81}" srcOrd="5" destOrd="0" presId="urn:microsoft.com/office/officeart/2005/8/layout/orgChart1"/>
    <dgm:cxn modelId="{060E0699-47DA-43B0-B003-E16E2DC5144A}" type="presParOf" srcId="{06B60C7F-628C-43BA-8DD9-04F222C6CD81}" destId="{2EBDA148-F848-4CBC-B7D2-B28BEF893B20}" srcOrd="0" destOrd="0" presId="urn:microsoft.com/office/officeart/2005/8/layout/orgChart1"/>
    <dgm:cxn modelId="{B8AD455A-983D-4D82-81F1-D42A37EA32B2}" type="presParOf" srcId="{2EBDA148-F848-4CBC-B7D2-B28BEF893B20}" destId="{6E141003-DFD8-4E79-910C-0B11F5D0F935}" srcOrd="0" destOrd="0" presId="urn:microsoft.com/office/officeart/2005/8/layout/orgChart1"/>
    <dgm:cxn modelId="{193B6CEA-5B89-422C-8673-87A8986139BD}" type="presParOf" srcId="{2EBDA148-F848-4CBC-B7D2-B28BEF893B20}" destId="{31C14987-9C8A-4D28-BE88-FD77DB1DA3F9}" srcOrd="1" destOrd="0" presId="urn:microsoft.com/office/officeart/2005/8/layout/orgChart1"/>
    <dgm:cxn modelId="{B1376182-E65D-4F08-88B7-B048BF397C81}" type="presParOf" srcId="{06B60C7F-628C-43BA-8DD9-04F222C6CD81}" destId="{FCD9379C-159E-41BA-B6D1-F015682D3E16}" srcOrd="1" destOrd="0" presId="urn:microsoft.com/office/officeart/2005/8/layout/orgChart1"/>
    <dgm:cxn modelId="{13789EFD-23CF-4A0A-B128-E8C970279DE0}" type="presParOf" srcId="{06B60C7F-628C-43BA-8DD9-04F222C6CD81}" destId="{F8321CF2-8324-41E4-BF46-6E191CC09BE1}" srcOrd="2" destOrd="0" presId="urn:microsoft.com/office/officeart/2005/8/layout/orgChart1"/>
    <dgm:cxn modelId="{BF1CD9D5-4725-4BA0-AF38-9DF6D912EFDC}" type="presParOf" srcId="{8B296CEE-F0E9-4163-8C79-9A7A1B2E6356}" destId="{DCA5A3A8-CFE0-415D-97B1-00D1EB626691}" srcOrd="6" destOrd="0" presId="urn:microsoft.com/office/officeart/2005/8/layout/orgChart1"/>
    <dgm:cxn modelId="{7F9F41F5-D145-4F0D-BCEE-205B69AC0E74}" type="presParOf" srcId="{8B296CEE-F0E9-4163-8C79-9A7A1B2E6356}" destId="{3AA7E498-2A12-47E6-9FA6-B2895FC35A28}" srcOrd="7" destOrd="0" presId="urn:microsoft.com/office/officeart/2005/8/layout/orgChart1"/>
    <dgm:cxn modelId="{3BD4330C-D378-4544-8255-B0507902ECF1}" type="presParOf" srcId="{3AA7E498-2A12-47E6-9FA6-B2895FC35A28}" destId="{51FD7E86-6CDE-4483-831E-1E9F6474E62D}" srcOrd="0" destOrd="0" presId="urn:microsoft.com/office/officeart/2005/8/layout/orgChart1"/>
    <dgm:cxn modelId="{6141A615-AA0E-41C1-8C86-6978D89F0F67}" type="presParOf" srcId="{51FD7E86-6CDE-4483-831E-1E9F6474E62D}" destId="{38D962A1-59D0-46F3-82D1-25DBF2D91C2F}" srcOrd="0" destOrd="0" presId="urn:microsoft.com/office/officeart/2005/8/layout/orgChart1"/>
    <dgm:cxn modelId="{C9E3E038-31A1-4004-8A81-883BCB9F666A}" type="presParOf" srcId="{51FD7E86-6CDE-4483-831E-1E9F6474E62D}" destId="{7E7EDDAD-F1A0-4EDE-B448-82D8D2C0AC6C}" srcOrd="1" destOrd="0" presId="urn:microsoft.com/office/officeart/2005/8/layout/orgChart1"/>
    <dgm:cxn modelId="{642DF6B5-7CC3-47C2-9CDB-FEE1FF4C0F6D}" type="presParOf" srcId="{3AA7E498-2A12-47E6-9FA6-B2895FC35A28}" destId="{422DB99A-D124-465E-9CD9-504B0FB151BD}" srcOrd="1" destOrd="0" presId="urn:microsoft.com/office/officeart/2005/8/layout/orgChart1"/>
    <dgm:cxn modelId="{0C6C0837-0AFF-4102-BA1E-59933DACDCA4}" type="presParOf" srcId="{3AA7E498-2A12-47E6-9FA6-B2895FC35A28}" destId="{0EFC5AEB-370C-4C7F-A3C0-59CB6A9E9176}" srcOrd="2" destOrd="0" presId="urn:microsoft.com/office/officeart/2005/8/layout/orgChart1"/>
    <dgm:cxn modelId="{044AA343-24E2-4008-B538-460E3156AD70}" type="presParOf" srcId="{8B296CEE-F0E9-4163-8C79-9A7A1B2E6356}" destId="{27644268-4972-4A52-829D-7C0EFD4B912E}" srcOrd="8" destOrd="0" presId="urn:microsoft.com/office/officeart/2005/8/layout/orgChart1"/>
    <dgm:cxn modelId="{BAC34676-E070-4CC8-8A45-E96C0719A153}" type="presParOf" srcId="{8B296CEE-F0E9-4163-8C79-9A7A1B2E6356}" destId="{0527DE8A-4FEA-40BE-96FE-F5382E90E05C}" srcOrd="9" destOrd="0" presId="urn:microsoft.com/office/officeart/2005/8/layout/orgChart1"/>
    <dgm:cxn modelId="{B4737F66-0EBB-4849-90E9-3B6C3D11A0D3}" type="presParOf" srcId="{0527DE8A-4FEA-40BE-96FE-F5382E90E05C}" destId="{24090107-A0FA-404C-AA5E-DBCA2DEA4C6C}" srcOrd="0" destOrd="0" presId="urn:microsoft.com/office/officeart/2005/8/layout/orgChart1"/>
    <dgm:cxn modelId="{CFCA4E79-9D67-4AFF-9284-643E1FDE7D2C}" type="presParOf" srcId="{24090107-A0FA-404C-AA5E-DBCA2DEA4C6C}" destId="{5085421F-A294-4A0D-A53C-E8325104B38F}" srcOrd="0" destOrd="0" presId="urn:microsoft.com/office/officeart/2005/8/layout/orgChart1"/>
    <dgm:cxn modelId="{809723D6-DD21-4DF6-8161-BD43D44A8470}" type="presParOf" srcId="{24090107-A0FA-404C-AA5E-DBCA2DEA4C6C}" destId="{458F4DB6-24F8-40A8-987B-824F1D1E3988}" srcOrd="1" destOrd="0" presId="urn:microsoft.com/office/officeart/2005/8/layout/orgChart1"/>
    <dgm:cxn modelId="{76142B91-4302-43DD-83EB-51848E8CC53A}" type="presParOf" srcId="{0527DE8A-4FEA-40BE-96FE-F5382E90E05C}" destId="{DE68DC4D-0DD0-4302-91E5-3B4AAE98597B}" srcOrd="1" destOrd="0" presId="urn:microsoft.com/office/officeart/2005/8/layout/orgChart1"/>
    <dgm:cxn modelId="{F94913BA-BDF4-4580-B7E0-2FF1049FCEE2}" type="presParOf" srcId="{0527DE8A-4FEA-40BE-96FE-F5382E90E05C}" destId="{7437A74C-BD89-4962-A61F-A46A0BAC3CC9}" srcOrd="2" destOrd="0" presId="urn:microsoft.com/office/officeart/2005/8/layout/orgChart1"/>
    <dgm:cxn modelId="{2C6B6484-DDB0-41F2-B33C-CA8B8356E1A0}" type="presParOf" srcId="{8B296CEE-F0E9-4163-8C79-9A7A1B2E6356}" destId="{44C99712-910E-431F-9913-A08CC7F70982}" srcOrd="10" destOrd="0" presId="urn:microsoft.com/office/officeart/2005/8/layout/orgChart1"/>
    <dgm:cxn modelId="{655C2BFE-39C6-46DD-9FCF-F66FB4F2C8DB}" type="presParOf" srcId="{8B296CEE-F0E9-4163-8C79-9A7A1B2E6356}" destId="{2431AAF9-376C-4A64-99D1-94AB181D1C04}" srcOrd="11" destOrd="0" presId="urn:microsoft.com/office/officeart/2005/8/layout/orgChart1"/>
    <dgm:cxn modelId="{BDD34A3F-AB41-420C-BA8F-812ACF2D2244}" type="presParOf" srcId="{2431AAF9-376C-4A64-99D1-94AB181D1C04}" destId="{F79C1314-5D33-423A-8372-24C1A4B6AD11}" srcOrd="0" destOrd="0" presId="urn:microsoft.com/office/officeart/2005/8/layout/orgChart1"/>
    <dgm:cxn modelId="{76791E15-825A-44E6-B905-18353F6D698B}" type="presParOf" srcId="{F79C1314-5D33-423A-8372-24C1A4B6AD11}" destId="{6129E623-C8D2-4D55-8ECD-81A1F8BD7805}" srcOrd="0" destOrd="0" presId="urn:microsoft.com/office/officeart/2005/8/layout/orgChart1"/>
    <dgm:cxn modelId="{AB0CD13D-934B-4D80-B6CD-3941FF1A0503}" type="presParOf" srcId="{F79C1314-5D33-423A-8372-24C1A4B6AD11}" destId="{3C25F2CB-A218-447C-B535-BD071FBA3A1B}" srcOrd="1" destOrd="0" presId="urn:microsoft.com/office/officeart/2005/8/layout/orgChart1"/>
    <dgm:cxn modelId="{9B2D8F13-8C08-42AA-9FE3-22A166C1E803}" type="presParOf" srcId="{2431AAF9-376C-4A64-99D1-94AB181D1C04}" destId="{87B53E51-5E9D-49A5-8FE9-034877BBF62C}" srcOrd="1" destOrd="0" presId="urn:microsoft.com/office/officeart/2005/8/layout/orgChart1"/>
    <dgm:cxn modelId="{EDEB493D-C629-4A4C-B8C7-B06D085FEF1F}" type="presParOf" srcId="{2431AAF9-376C-4A64-99D1-94AB181D1C04}" destId="{B049D499-4F27-43E5-868B-CCCA75079952}" srcOrd="2" destOrd="0" presId="urn:microsoft.com/office/officeart/2005/8/layout/orgChart1"/>
    <dgm:cxn modelId="{AF433CE6-7240-4300-B84F-2A88271EB705}" type="presParOf" srcId="{E87410EC-2521-41AB-8578-A2E9C228FB2F}" destId="{18102BB9-86C3-4C23-ADA4-1E7D4CF0520D}" srcOrd="2" destOrd="0" presId="urn:microsoft.com/office/officeart/2005/8/layout/orgChart1"/>
    <dgm:cxn modelId="{67EB7B27-B408-4FA4-9684-A887B9EC6433}" type="presParOf" srcId="{402D8B93-8CF3-4770-B046-3B28A6A36BB8}" destId="{C68D391C-4075-4033-8315-DACFB278F777}" srcOrd="2" destOrd="0" presId="urn:microsoft.com/office/officeart/2005/8/layout/orgChart1"/>
    <dgm:cxn modelId="{3FB4EFD9-C063-46FA-AC86-4C0673DC0F87}" type="presParOf" srcId="{402D8B93-8CF3-4770-B046-3B28A6A36BB8}" destId="{3ACBDCD5-DD61-4CDE-BD8E-B00584FF0197}" srcOrd="3" destOrd="0" presId="urn:microsoft.com/office/officeart/2005/8/layout/orgChart1"/>
    <dgm:cxn modelId="{6DA63EC7-971B-4684-A78F-DD5F853D3481}" type="presParOf" srcId="{3ACBDCD5-DD61-4CDE-BD8E-B00584FF0197}" destId="{001364C5-D0C1-4E75-A932-CF577596F9B7}" srcOrd="0" destOrd="0" presId="urn:microsoft.com/office/officeart/2005/8/layout/orgChart1"/>
    <dgm:cxn modelId="{BD851245-D67E-4C3E-A40D-35441E29519B}" type="presParOf" srcId="{001364C5-D0C1-4E75-A932-CF577596F9B7}" destId="{4E3595D4-CFC8-4509-A009-66EF8C225C4A}" srcOrd="0" destOrd="0" presId="urn:microsoft.com/office/officeart/2005/8/layout/orgChart1"/>
    <dgm:cxn modelId="{1A8A6B5B-AD3E-434B-BA00-6F30B37436C8}" type="presParOf" srcId="{001364C5-D0C1-4E75-A932-CF577596F9B7}" destId="{D165F509-9689-49C3-BCEC-6514E18F9B20}" srcOrd="1" destOrd="0" presId="urn:microsoft.com/office/officeart/2005/8/layout/orgChart1"/>
    <dgm:cxn modelId="{910AA8A6-7E13-43B7-9F7A-FDB4E50993F7}" type="presParOf" srcId="{3ACBDCD5-DD61-4CDE-BD8E-B00584FF0197}" destId="{4EDAF305-B14B-48E6-867D-8B382C1BF817}" srcOrd="1" destOrd="0" presId="urn:microsoft.com/office/officeart/2005/8/layout/orgChart1"/>
    <dgm:cxn modelId="{412CB441-AA4B-4EAC-9236-CFA6B8148A14}" type="presParOf" srcId="{4EDAF305-B14B-48E6-867D-8B382C1BF817}" destId="{8AE7565B-1602-43DA-B17D-67ABA931F945}" srcOrd="0" destOrd="0" presId="urn:microsoft.com/office/officeart/2005/8/layout/orgChart1"/>
    <dgm:cxn modelId="{36222F43-1990-4A69-AAB5-BB66B2C6EFD6}" type="presParOf" srcId="{4EDAF305-B14B-48E6-867D-8B382C1BF817}" destId="{4A4EEEDD-5CD1-4248-960E-A2D626B4E400}" srcOrd="1" destOrd="0" presId="urn:microsoft.com/office/officeart/2005/8/layout/orgChart1"/>
    <dgm:cxn modelId="{A9FF24DC-15E2-4C6C-B946-CC0B5DB27239}" type="presParOf" srcId="{4A4EEEDD-5CD1-4248-960E-A2D626B4E400}" destId="{CB4AA567-551F-4111-9CA3-6A5CF066F90D}" srcOrd="0" destOrd="0" presId="urn:microsoft.com/office/officeart/2005/8/layout/orgChart1"/>
    <dgm:cxn modelId="{84EA3F52-D247-4623-93BB-B5FB88C5B616}" type="presParOf" srcId="{CB4AA567-551F-4111-9CA3-6A5CF066F90D}" destId="{06F58354-2DA1-4108-B9E1-5E751CE6BE72}" srcOrd="0" destOrd="0" presId="urn:microsoft.com/office/officeart/2005/8/layout/orgChart1"/>
    <dgm:cxn modelId="{84FF1403-0B68-4B40-8863-0776ACD9C309}" type="presParOf" srcId="{CB4AA567-551F-4111-9CA3-6A5CF066F90D}" destId="{EE032EEE-23D6-4512-B8E4-3895C8B75102}" srcOrd="1" destOrd="0" presId="urn:microsoft.com/office/officeart/2005/8/layout/orgChart1"/>
    <dgm:cxn modelId="{1C6E5635-9480-4233-82D5-CCA5D9F9514B}" type="presParOf" srcId="{4A4EEEDD-5CD1-4248-960E-A2D626B4E400}" destId="{586CC53F-7FE4-4A62-BA6C-2ED2C6AAB64D}" srcOrd="1" destOrd="0" presId="urn:microsoft.com/office/officeart/2005/8/layout/orgChart1"/>
    <dgm:cxn modelId="{A1F5E64B-E406-41AB-AE39-8977A666A2F7}" type="presParOf" srcId="{4A4EEEDD-5CD1-4248-960E-A2D626B4E400}" destId="{BC382813-41CD-4F47-8054-EAA1C302CA89}" srcOrd="2" destOrd="0" presId="urn:microsoft.com/office/officeart/2005/8/layout/orgChart1"/>
    <dgm:cxn modelId="{892076B7-4E86-4DC7-9B06-B40ECE488B3B}" type="presParOf" srcId="{4EDAF305-B14B-48E6-867D-8B382C1BF817}" destId="{33B42880-D317-4FF1-95E0-665D82FDDB00}" srcOrd="2" destOrd="0" presId="urn:microsoft.com/office/officeart/2005/8/layout/orgChart1"/>
    <dgm:cxn modelId="{0DCF6CAF-355E-4347-817E-785B0CDDC54B}" type="presParOf" srcId="{4EDAF305-B14B-48E6-867D-8B382C1BF817}" destId="{A8352B77-0939-4FD1-ABF9-6608DF62B7BA}" srcOrd="3" destOrd="0" presId="urn:microsoft.com/office/officeart/2005/8/layout/orgChart1"/>
    <dgm:cxn modelId="{AABC6761-2B48-46EF-88DC-24495E6DDA3E}" type="presParOf" srcId="{A8352B77-0939-4FD1-ABF9-6608DF62B7BA}" destId="{82AEF1AA-DDD5-4590-8575-BE7EA805C58C}" srcOrd="0" destOrd="0" presId="urn:microsoft.com/office/officeart/2005/8/layout/orgChart1"/>
    <dgm:cxn modelId="{DBD85914-7180-4D9C-818D-667D6E4C2F8E}" type="presParOf" srcId="{82AEF1AA-DDD5-4590-8575-BE7EA805C58C}" destId="{64354A7C-AEFE-4EBD-ADA2-212BA31A030D}" srcOrd="0" destOrd="0" presId="urn:microsoft.com/office/officeart/2005/8/layout/orgChart1"/>
    <dgm:cxn modelId="{FE844B71-AB07-4AE6-AD6A-C62306FE52BC}" type="presParOf" srcId="{82AEF1AA-DDD5-4590-8575-BE7EA805C58C}" destId="{024574FD-815F-4CDC-BA3A-1EFE9CB81F4F}" srcOrd="1" destOrd="0" presId="urn:microsoft.com/office/officeart/2005/8/layout/orgChart1"/>
    <dgm:cxn modelId="{3D548827-D084-4824-B190-6DE4CEA98740}" type="presParOf" srcId="{A8352B77-0939-4FD1-ABF9-6608DF62B7BA}" destId="{6D180B0B-935F-4203-810F-DCD275F2B695}" srcOrd="1" destOrd="0" presId="urn:microsoft.com/office/officeart/2005/8/layout/orgChart1"/>
    <dgm:cxn modelId="{F22C1C3E-4F95-45C9-8F5A-6DB9CEFBC406}" type="presParOf" srcId="{A8352B77-0939-4FD1-ABF9-6608DF62B7BA}" destId="{47417EC4-2ED3-445D-A563-B2F8AB0A768C}" srcOrd="2" destOrd="0" presId="urn:microsoft.com/office/officeart/2005/8/layout/orgChart1"/>
    <dgm:cxn modelId="{04E44B3D-966E-48F1-AE2C-0D476684C5B0}" type="presParOf" srcId="{4EDAF305-B14B-48E6-867D-8B382C1BF817}" destId="{8D0D983A-770D-4F2D-90A7-6A3BF02DED23}" srcOrd="4" destOrd="0" presId="urn:microsoft.com/office/officeart/2005/8/layout/orgChart1"/>
    <dgm:cxn modelId="{4133BFE9-401A-450F-B4DB-BEF31C98FDDE}" type="presParOf" srcId="{4EDAF305-B14B-48E6-867D-8B382C1BF817}" destId="{8D97A415-FFF0-463C-B075-2EF398ED9673}" srcOrd="5" destOrd="0" presId="urn:microsoft.com/office/officeart/2005/8/layout/orgChart1"/>
    <dgm:cxn modelId="{DF5E4B9C-D186-438C-ABB9-E452CAF01CDE}" type="presParOf" srcId="{8D97A415-FFF0-463C-B075-2EF398ED9673}" destId="{4B569228-5911-4C5A-8C46-7D8FA1CF31DB}" srcOrd="0" destOrd="0" presId="urn:microsoft.com/office/officeart/2005/8/layout/orgChart1"/>
    <dgm:cxn modelId="{954E1568-2ED7-4303-9387-9E11A10C6B34}" type="presParOf" srcId="{4B569228-5911-4C5A-8C46-7D8FA1CF31DB}" destId="{16D0B6C3-D182-4F77-ACAB-F5D6563305D0}" srcOrd="0" destOrd="0" presId="urn:microsoft.com/office/officeart/2005/8/layout/orgChart1"/>
    <dgm:cxn modelId="{F58509F1-1F89-4E64-B815-5F6586D982A9}" type="presParOf" srcId="{4B569228-5911-4C5A-8C46-7D8FA1CF31DB}" destId="{175EEF1F-E357-4CDB-8319-DC6779ACF327}" srcOrd="1" destOrd="0" presId="urn:microsoft.com/office/officeart/2005/8/layout/orgChart1"/>
    <dgm:cxn modelId="{24A3449B-C93A-4E53-9620-8794B99586DA}" type="presParOf" srcId="{8D97A415-FFF0-463C-B075-2EF398ED9673}" destId="{8625E0AA-02D1-4A89-85BC-F51BFA20EA9B}" srcOrd="1" destOrd="0" presId="urn:microsoft.com/office/officeart/2005/8/layout/orgChart1"/>
    <dgm:cxn modelId="{D73AF215-07B2-4A6B-A9BF-7D0F3DAA44D7}" type="presParOf" srcId="{8D97A415-FFF0-463C-B075-2EF398ED9673}" destId="{F2D85162-BB98-4756-B7CE-B058F42DBAF3}" srcOrd="2" destOrd="0" presId="urn:microsoft.com/office/officeart/2005/8/layout/orgChart1"/>
    <dgm:cxn modelId="{3C684405-933B-4BC4-9AC8-B840C4AAB80A}" type="presParOf" srcId="{4EDAF305-B14B-48E6-867D-8B382C1BF817}" destId="{75354AF6-6E18-47E6-BFDE-5D322A3A2DC9}" srcOrd="6" destOrd="0" presId="urn:microsoft.com/office/officeart/2005/8/layout/orgChart1"/>
    <dgm:cxn modelId="{2C717CC1-6E06-4CEC-9EC5-9B864E02C08C}" type="presParOf" srcId="{4EDAF305-B14B-48E6-867D-8B382C1BF817}" destId="{858AF8AA-653E-4AA3-B438-9214DBFAE58D}" srcOrd="7" destOrd="0" presId="urn:microsoft.com/office/officeart/2005/8/layout/orgChart1"/>
    <dgm:cxn modelId="{955401B0-3BC9-498F-B73B-A1E5F4FFD7EE}" type="presParOf" srcId="{858AF8AA-653E-4AA3-B438-9214DBFAE58D}" destId="{88711409-AA8D-47A8-8168-826EB00D7FA4}" srcOrd="0" destOrd="0" presId="urn:microsoft.com/office/officeart/2005/8/layout/orgChart1"/>
    <dgm:cxn modelId="{0F2FC107-25E4-4495-98FA-679BE95A4DEF}" type="presParOf" srcId="{88711409-AA8D-47A8-8168-826EB00D7FA4}" destId="{EE966E59-B727-4E29-91B8-4428DF1CB666}" srcOrd="0" destOrd="0" presId="urn:microsoft.com/office/officeart/2005/8/layout/orgChart1"/>
    <dgm:cxn modelId="{EC9B8ED0-D1E2-471E-8AA8-754451121B8F}" type="presParOf" srcId="{88711409-AA8D-47A8-8168-826EB00D7FA4}" destId="{20F29891-F76F-4628-8AAC-E7820F582BFE}" srcOrd="1" destOrd="0" presId="urn:microsoft.com/office/officeart/2005/8/layout/orgChart1"/>
    <dgm:cxn modelId="{2BC85802-E6ED-4941-8A8D-20CDB49CC458}" type="presParOf" srcId="{858AF8AA-653E-4AA3-B438-9214DBFAE58D}" destId="{AB7853FC-461A-410F-8AF4-5E57364BB7EC}" srcOrd="1" destOrd="0" presId="urn:microsoft.com/office/officeart/2005/8/layout/orgChart1"/>
    <dgm:cxn modelId="{F232617F-CBAC-429F-B949-3737A8071F6F}" type="presParOf" srcId="{858AF8AA-653E-4AA3-B438-9214DBFAE58D}" destId="{937930E1-B844-4DDF-8BDA-456EB2D23DB1}" srcOrd="2" destOrd="0" presId="urn:microsoft.com/office/officeart/2005/8/layout/orgChart1"/>
    <dgm:cxn modelId="{E6CAED8C-C7B5-4457-B84C-405F30994D61}" type="presParOf" srcId="{4EDAF305-B14B-48E6-867D-8B382C1BF817}" destId="{D7701637-D4DE-4DA0-98A3-60941C6A8127}" srcOrd="8" destOrd="0" presId="urn:microsoft.com/office/officeart/2005/8/layout/orgChart1"/>
    <dgm:cxn modelId="{8B990B7A-55E3-48BD-B895-CB7B3052EB69}" type="presParOf" srcId="{4EDAF305-B14B-48E6-867D-8B382C1BF817}" destId="{A2FEB31E-6C6D-4872-95E9-2E6AD597E6D0}" srcOrd="9" destOrd="0" presId="urn:microsoft.com/office/officeart/2005/8/layout/orgChart1"/>
    <dgm:cxn modelId="{5B52A00B-7E88-4EF0-B47D-2CF104BBDF30}" type="presParOf" srcId="{A2FEB31E-6C6D-4872-95E9-2E6AD597E6D0}" destId="{9D99575F-C2E8-4961-BD22-1C0144A007E6}" srcOrd="0" destOrd="0" presId="urn:microsoft.com/office/officeart/2005/8/layout/orgChart1"/>
    <dgm:cxn modelId="{669632CC-6DFC-40F0-BF74-FF5E8D91EC13}" type="presParOf" srcId="{9D99575F-C2E8-4961-BD22-1C0144A007E6}" destId="{B71CFAD6-F110-49DF-A21C-252C1120AD60}" srcOrd="0" destOrd="0" presId="urn:microsoft.com/office/officeart/2005/8/layout/orgChart1"/>
    <dgm:cxn modelId="{DB727ECF-4B15-4470-99F2-84D99D71DD0D}" type="presParOf" srcId="{9D99575F-C2E8-4961-BD22-1C0144A007E6}" destId="{AF4ADFB2-CF63-4285-B74D-D7A88055A3D0}" srcOrd="1" destOrd="0" presId="urn:microsoft.com/office/officeart/2005/8/layout/orgChart1"/>
    <dgm:cxn modelId="{A0805612-874D-4CC3-B575-9C4453DDAC31}" type="presParOf" srcId="{A2FEB31E-6C6D-4872-95E9-2E6AD597E6D0}" destId="{058219C9-9302-4A35-B19D-908CB9584A13}" srcOrd="1" destOrd="0" presId="urn:microsoft.com/office/officeart/2005/8/layout/orgChart1"/>
    <dgm:cxn modelId="{A51F2AD3-9669-4E3A-9C3A-334486F68C65}" type="presParOf" srcId="{A2FEB31E-6C6D-4872-95E9-2E6AD597E6D0}" destId="{E14861EF-A537-4674-8A91-196D3E495FE8}" srcOrd="2" destOrd="0" presId="urn:microsoft.com/office/officeart/2005/8/layout/orgChart1"/>
    <dgm:cxn modelId="{E78B1F2D-F36D-4345-8A34-3159FAC6E4C5}" type="presParOf" srcId="{4EDAF305-B14B-48E6-867D-8B382C1BF817}" destId="{7C13E633-6DE7-42C6-9351-5A8815B04DDA}" srcOrd="10" destOrd="0" presId="urn:microsoft.com/office/officeart/2005/8/layout/orgChart1"/>
    <dgm:cxn modelId="{974D707E-1A9E-4CDA-A24C-B09460B71FF2}" type="presParOf" srcId="{4EDAF305-B14B-48E6-867D-8B382C1BF817}" destId="{6F8CDD1F-F94C-4F57-A88D-D620D46E8A8D}" srcOrd="11" destOrd="0" presId="urn:microsoft.com/office/officeart/2005/8/layout/orgChart1"/>
    <dgm:cxn modelId="{0AEFF6BC-DBD0-437F-BFB7-4F3FC16EF27A}" type="presParOf" srcId="{6F8CDD1F-F94C-4F57-A88D-D620D46E8A8D}" destId="{5F309CA9-D214-405E-833B-E64BEB297190}" srcOrd="0" destOrd="0" presId="urn:microsoft.com/office/officeart/2005/8/layout/orgChart1"/>
    <dgm:cxn modelId="{F7265903-CA87-4D88-927F-3D72298D5B09}" type="presParOf" srcId="{5F309CA9-D214-405E-833B-E64BEB297190}" destId="{C72D0E2B-FC82-4E36-AAC8-1F5D4356ECDD}" srcOrd="0" destOrd="0" presId="urn:microsoft.com/office/officeart/2005/8/layout/orgChart1"/>
    <dgm:cxn modelId="{0AB2A7CE-7119-45A8-B6B1-CA4EC6B8B090}" type="presParOf" srcId="{5F309CA9-D214-405E-833B-E64BEB297190}" destId="{FBB21835-86FE-4D2B-ACBA-A7516254906F}" srcOrd="1" destOrd="0" presId="urn:microsoft.com/office/officeart/2005/8/layout/orgChart1"/>
    <dgm:cxn modelId="{95E18E31-47FB-4E6B-B9F1-039477B5FB5F}" type="presParOf" srcId="{6F8CDD1F-F94C-4F57-A88D-D620D46E8A8D}" destId="{F5F29CE2-F14E-4EEA-AB55-A4FFC8829147}" srcOrd="1" destOrd="0" presId="urn:microsoft.com/office/officeart/2005/8/layout/orgChart1"/>
    <dgm:cxn modelId="{9DAD96A7-3F6E-4756-BB51-1416BC7101EC}" type="presParOf" srcId="{6F8CDD1F-F94C-4F57-A88D-D620D46E8A8D}" destId="{F6179685-CBAB-4B1E-B843-4CC0C9BA2D1F}" srcOrd="2" destOrd="0" presId="urn:microsoft.com/office/officeart/2005/8/layout/orgChart1"/>
    <dgm:cxn modelId="{69A2F11C-6AAA-4B3F-8627-BEFE2C4C089A}" type="presParOf" srcId="{3ACBDCD5-DD61-4CDE-BD8E-B00584FF0197}" destId="{935DF028-F728-43B4-AA83-D889BC7E6C15}" srcOrd="2" destOrd="0" presId="urn:microsoft.com/office/officeart/2005/8/layout/orgChart1"/>
    <dgm:cxn modelId="{CB5CBDCE-1165-413C-8037-4C4F5DEF8263}" type="presParOf" srcId="{ABD0D441-4EA3-4077-9F2C-A950E8A45E58}" destId="{89EEDDE9-54E4-4D10-8EDA-608CC19E259B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40EB7-4C26-46F1-B3FA-0E69C32CBD86}">
      <dsp:nvSpPr>
        <dsp:cNvPr id="0" name=""/>
        <dsp:cNvSpPr/>
      </dsp:nvSpPr>
      <dsp:spPr>
        <a:xfrm>
          <a:off x="4086040" y="0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Hoje é aonde  </a:t>
          </a:r>
          <a:endParaRPr lang="pt-BR" sz="800" b="1" kern="1200" dirty="0">
            <a:latin typeface="Quicksand" charset="0"/>
          </a:endParaRPr>
        </a:p>
      </dsp:txBody>
      <dsp:txXfrm>
        <a:off x="4102390" y="16350"/>
        <a:ext cx="804639" cy="525526"/>
      </dsp:txXfrm>
    </dsp:sp>
    <dsp:sp modelId="{D9A5768D-97E4-414F-A66C-F6B70A06C1EE}">
      <dsp:nvSpPr>
        <dsp:cNvPr id="0" name=""/>
        <dsp:cNvSpPr/>
      </dsp:nvSpPr>
      <dsp:spPr>
        <a:xfrm>
          <a:off x="4458990" y="558226"/>
          <a:ext cx="91440" cy="2232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41C6F-23BE-4F55-A0B1-BF9043361E4E}">
      <dsp:nvSpPr>
        <dsp:cNvPr id="0" name=""/>
        <dsp:cNvSpPr/>
      </dsp:nvSpPr>
      <dsp:spPr>
        <a:xfrm>
          <a:off x="4086040" y="781516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smtClean="0">
              <a:latin typeface="Quicksand" charset="0"/>
            </a:rPr>
            <a:t>Aplicativo Mobile e Bot Notificador</a:t>
          </a:r>
          <a:endParaRPr lang="pt-BR" sz="800" b="1" kern="1200">
            <a:latin typeface="Quicksand" charset="0"/>
          </a:endParaRPr>
        </a:p>
      </dsp:txBody>
      <dsp:txXfrm>
        <a:off x="4102390" y="797866"/>
        <a:ext cx="804639" cy="525526"/>
      </dsp:txXfrm>
    </dsp:sp>
    <dsp:sp modelId="{2F344AF3-F374-416C-AB95-C7A077817295}">
      <dsp:nvSpPr>
        <dsp:cNvPr id="0" name=""/>
        <dsp:cNvSpPr/>
      </dsp:nvSpPr>
      <dsp:spPr>
        <a:xfrm>
          <a:off x="1511223" y="1339742"/>
          <a:ext cx="2993487" cy="223290"/>
        </a:xfrm>
        <a:custGeom>
          <a:avLst/>
          <a:gdLst/>
          <a:ahLst/>
          <a:cxnLst/>
          <a:rect l="0" t="0" r="0" b="0"/>
          <a:pathLst>
            <a:path>
              <a:moveTo>
                <a:pt x="2993487" y="0"/>
              </a:moveTo>
              <a:lnTo>
                <a:pt x="2993487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D68AA-1B38-48E2-8C4A-F31E506E6F0B}">
      <dsp:nvSpPr>
        <dsp:cNvPr id="0" name=""/>
        <dsp:cNvSpPr/>
      </dsp:nvSpPr>
      <dsp:spPr>
        <a:xfrm>
          <a:off x="1092553" y="1563033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UX (Back-End)</a:t>
          </a:r>
          <a:endParaRPr lang="pt-BR" sz="800" b="1" kern="1200" dirty="0">
            <a:latin typeface="Quicksand" charset="0"/>
          </a:endParaRPr>
        </a:p>
      </dsp:txBody>
      <dsp:txXfrm>
        <a:off x="1108903" y="1579383"/>
        <a:ext cx="804639" cy="525526"/>
      </dsp:txXfrm>
    </dsp:sp>
    <dsp:sp modelId="{9D480AD0-5AF8-4FF5-AAA9-EB8764839488}">
      <dsp:nvSpPr>
        <dsp:cNvPr id="0" name=""/>
        <dsp:cNvSpPr/>
      </dsp:nvSpPr>
      <dsp:spPr>
        <a:xfrm>
          <a:off x="422682" y="2121259"/>
          <a:ext cx="1088540" cy="223290"/>
        </a:xfrm>
        <a:custGeom>
          <a:avLst/>
          <a:gdLst/>
          <a:ahLst/>
          <a:cxnLst/>
          <a:rect l="0" t="0" r="0" b="0"/>
          <a:pathLst>
            <a:path>
              <a:moveTo>
                <a:pt x="1088540" y="0"/>
              </a:moveTo>
              <a:lnTo>
                <a:pt x="1088540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DD72E-B54E-416E-A589-EA48E692BC08}">
      <dsp:nvSpPr>
        <dsp:cNvPr id="0" name=""/>
        <dsp:cNvSpPr/>
      </dsp:nvSpPr>
      <dsp:spPr>
        <a:xfrm>
          <a:off x="4012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Algoritmo de Abstração</a:t>
          </a:r>
          <a:endParaRPr lang="pt-BR" sz="800" b="1" kern="1200" dirty="0">
            <a:latin typeface="Quicksand" charset="0"/>
          </a:endParaRPr>
        </a:p>
      </dsp:txBody>
      <dsp:txXfrm>
        <a:off x="20362" y="2360899"/>
        <a:ext cx="804639" cy="525526"/>
      </dsp:txXfrm>
    </dsp:sp>
    <dsp:sp modelId="{14BE1D46-0190-4FC5-BA19-172A25BA1700}">
      <dsp:nvSpPr>
        <dsp:cNvPr id="0" name=""/>
        <dsp:cNvSpPr/>
      </dsp:nvSpPr>
      <dsp:spPr>
        <a:xfrm>
          <a:off x="1465503" y="2121259"/>
          <a:ext cx="91440" cy="2232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A04E5-EBD5-44C0-ACA0-A08942F9E66C}">
      <dsp:nvSpPr>
        <dsp:cNvPr id="0" name=""/>
        <dsp:cNvSpPr/>
      </dsp:nvSpPr>
      <dsp:spPr>
        <a:xfrm>
          <a:off x="1092553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Definição de Linguagem de Programação</a:t>
          </a:r>
          <a:endParaRPr lang="pt-BR" sz="800" b="1" kern="1200" dirty="0">
            <a:latin typeface="Quicksand" charset="0"/>
          </a:endParaRPr>
        </a:p>
      </dsp:txBody>
      <dsp:txXfrm>
        <a:off x="1108903" y="2360899"/>
        <a:ext cx="804639" cy="525526"/>
      </dsp:txXfrm>
    </dsp:sp>
    <dsp:sp modelId="{87A955BB-DFAA-469D-9C9D-2C7AA56B17D6}">
      <dsp:nvSpPr>
        <dsp:cNvPr id="0" name=""/>
        <dsp:cNvSpPr/>
      </dsp:nvSpPr>
      <dsp:spPr>
        <a:xfrm>
          <a:off x="1511223" y="2121259"/>
          <a:ext cx="1088540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1088540" y="111645"/>
              </a:lnTo>
              <a:lnTo>
                <a:pt x="108854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7610A-935E-4FF4-8951-A463D6C78918}">
      <dsp:nvSpPr>
        <dsp:cNvPr id="0" name=""/>
        <dsp:cNvSpPr/>
      </dsp:nvSpPr>
      <dsp:spPr>
        <a:xfrm>
          <a:off x="2181094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Desenvolvimento do </a:t>
          </a:r>
          <a:r>
            <a:rPr lang="pt-BR" sz="800" b="1" i="0" kern="1200" dirty="0" err="1" smtClean="0">
              <a:latin typeface="Quicksand" charset="0"/>
            </a:rPr>
            <a:t>Codigo</a:t>
          </a:r>
          <a:endParaRPr lang="pt-BR" sz="800" b="1" kern="1200" dirty="0">
            <a:latin typeface="Quicksand" charset="0"/>
          </a:endParaRPr>
        </a:p>
      </dsp:txBody>
      <dsp:txXfrm>
        <a:off x="2197444" y="2360899"/>
        <a:ext cx="804639" cy="525526"/>
      </dsp:txXfrm>
    </dsp:sp>
    <dsp:sp modelId="{340F3D0C-5EEB-449B-9550-5BA8777EE00A}">
      <dsp:nvSpPr>
        <dsp:cNvPr id="0" name=""/>
        <dsp:cNvSpPr/>
      </dsp:nvSpPr>
      <dsp:spPr>
        <a:xfrm>
          <a:off x="4232575" y="1339742"/>
          <a:ext cx="272135" cy="223290"/>
        </a:xfrm>
        <a:custGeom>
          <a:avLst/>
          <a:gdLst/>
          <a:ahLst/>
          <a:cxnLst/>
          <a:rect l="0" t="0" r="0" b="0"/>
          <a:pathLst>
            <a:path>
              <a:moveTo>
                <a:pt x="272135" y="0"/>
              </a:moveTo>
              <a:lnTo>
                <a:pt x="272135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ACF66-BA0E-40C3-933F-C9BD423FD578}">
      <dsp:nvSpPr>
        <dsp:cNvPr id="0" name=""/>
        <dsp:cNvSpPr/>
      </dsp:nvSpPr>
      <dsp:spPr>
        <a:xfrm>
          <a:off x="3813905" y="1563033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smtClean="0">
              <a:latin typeface="Quicksand" charset="0"/>
            </a:rPr>
            <a:t>UI  (Front-End)</a:t>
          </a:r>
          <a:endParaRPr lang="pt-BR" sz="800" b="1" kern="1200">
            <a:latin typeface="Quicksand" charset="0"/>
          </a:endParaRPr>
        </a:p>
      </dsp:txBody>
      <dsp:txXfrm>
        <a:off x="3830255" y="1579383"/>
        <a:ext cx="804639" cy="525526"/>
      </dsp:txXfrm>
    </dsp:sp>
    <dsp:sp modelId="{1658B36B-4655-498A-9186-993841433635}">
      <dsp:nvSpPr>
        <dsp:cNvPr id="0" name=""/>
        <dsp:cNvSpPr/>
      </dsp:nvSpPr>
      <dsp:spPr>
        <a:xfrm>
          <a:off x="3688304" y="2121259"/>
          <a:ext cx="544270" cy="223290"/>
        </a:xfrm>
        <a:custGeom>
          <a:avLst/>
          <a:gdLst/>
          <a:ahLst/>
          <a:cxnLst/>
          <a:rect l="0" t="0" r="0" b="0"/>
          <a:pathLst>
            <a:path>
              <a:moveTo>
                <a:pt x="544270" y="0"/>
              </a:moveTo>
              <a:lnTo>
                <a:pt x="544270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46B13-1FCB-47DC-A998-0098BEA3C816}">
      <dsp:nvSpPr>
        <dsp:cNvPr id="0" name=""/>
        <dsp:cNvSpPr/>
      </dsp:nvSpPr>
      <dsp:spPr>
        <a:xfrm>
          <a:off x="3269635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smtClean="0">
              <a:latin typeface="Quicksand" charset="0"/>
            </a:rPr>
            <a:t>Design</a:t>
          </a:r>
          <a:endParaRPr lang="pt-BR" sz="800" b="1" kern="1200">
            <a:latin typeface="Quicksand" charset="0"/>
          </a:endParaRPr>
        </a:p>
      </dsp:txBody>
      <dsp:txXfrm>
        <a:off x="3285985" y="2360899"/>
        <a:ext cx="804639" cy="525526"/>
      </dsp:txXfrm>
    </dsp:sp>
    <dsp:sp modelId="{01553110-1E1C-4E26-87F2-66C05D875069}">
      <dsp:nvSpPr>
        <dsp:cNvPr id="0" name=""/>
        <dsp:cNvSpPr/>
      </dsp:nvSpPr>
      <dsp:spPr>
        <a:xfrm>
          <a:off x="4232575" y="2121259"/>
          <a:ext cx="544270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544270" y="111645"/>
              </a:lnTo>
              <a:lnTo>
                <a:pt x="54427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FACFB-27F1-492B-97E7-129BA8E631B2}">
      <dsp:nvSpPr>
        <dsp:cNvPr id="0" name=""/>
        <dsp:cNvSpPr/>
      </dsp:nvSpPr>
      <dsp:spPr>
        <a:xfrm>
          <a:off x="4358176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Desenvolvimento da Interface</a:t>
          </a:r>
          <a:endParaRPr lang="pt-BR" sz="800" b="1" kern="1200" dirty="0">
            <a:latin typeface="Quicksand" charset="0"/>
          </a:endParaRPr>
        </a:p>
      </dsp:txBody>
      <dsp:txXfrm>
        <a:off x="4374526" y="2360899"/>
        <a:ext cx="804639" cy="525526"/>
      </dsp:txXfrm>
    </dsp:sp>
    <dsp:sp modelId="{FEF022A7-EDA6-4F45-B40C-99250D02173F}">
      <dsp:nvSpPr>
        <dsp:cNvPr id="0" name=""/>
        <dsp:cNvSpPr/>
      </dsp:nvSpPr>
      <dsp:spPr>
        <a:xfrm>
          <a:off x="4504710" y="1339742"/>
          <a:ext cx="1904946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1904946" y="111645"/>
              </a:lnTo>
              <a:lnTo>
                <a:pt x="1904946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50EAC-AE06-442D-9DAC-F8A9167D6C8F}">
      <dsp:nvSpPr>
        <dsp:cNvPr id="0" name=""/>
        <dsp:cNvSpPr/>
      </dsp:nvSpPr>
      <dsp:spPr>
        <a:xfrm>
          <a:off x="5990987" y="1563033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Gerenciamento Geral</a:t>
          </a:r>
          <a:endParaRPr lang="pt-BR" sz="800" b="1" kern="1200" dirty="0">
            <a:latin typeface="Quicksand" charset="0"/>
          </a:endParaRPr>
        </a:p>
      </dsp:txBody>
      <dsp:txXfrm>
        <a:off x="6007337" y="1579383"/>
        <a:ext cx="804639" cy="525526"/>
      </dsp:txXfrm>
    </dsp:sp>
    <dsp:sp modelId="{2F78724A-80F7-410F-87E3-4D9AC8AEFB6F}">
      <dsp:nvSpPr>
        <dsp:cNvPr id="0" name=""/>
        <dsp:cNvSpPr/>
      </dsp:nvSpPr>
      <dsp:spPr>
        <a:xfrm>
          <a:off x="6363936" y="2121259"/>
          <a:ext cx="91440" cy="2232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79CBA-4331-4B12-AA4D-5E4CE96D087B}">
      <dsp:nvSpPr>
        <dsp:cNvPr id="0" name=""/>
        <dsp:cNvSpPr/>
      </dsp:nvSpPr>
      <dsp:spPr>
        <a:xfrm>
          <a:off x="5990987" y="2344549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 dirty="0" smtClean="0">
              <a:latin typeface="Quicksand" charset="0"/>
            </a:rPr>
            <a:t>Designação de integrantes</a:t>
          </a:r>
          <a:endParaRPr lang="pt-BR" sz="800" b="1" kern="1200" dirty="0">
            <a:latin typeface="Quicksand" charset="0"/>
          </a:endParaRPr>
        </a:p>
      </dsp:txBody>
      <dsp:txXfrm>
        <a:off x="6007337" y="2360899"/>
        <a:ext cx="804639" cy="525526"/>
      </dsp:txXfrm>
    </dsp:sp>
    <dsp:sp modelId="{ADF28CD5-A597-4E9D-9B8F-6F5E6D6C1315}">
      <dsp:nvSpPr>
        <dsp:cNvPr id="0" name=""/>
        <dsp:cNvSpPr/>
      </dsp:nvSpPr>
      <dsp:spPr>
        <a:xfrm>
          <a:off x="5865386" y="2902775"/>
          <a:ext cx="544270" cy="223290"/>
        </a:xfrm>
        <a:custGeom>
          <a:avLst/>
          <a:gdLst/>
          <a:ahLst/>
          <a:cxnLst/>
          <a:rect l="0" t="0" r="0" b="0"/>
          <a:pathLst>
            <a:path>
              <a:moveTo>
                <a:pt x="544270" y="0"/>
              </a:moveTo>
              <a:lnTo>
                <a:pt x="544270" y="111645"/>
              </a:lnTo>
              <a:lnTo>
                <a:pt x="0" y="111645"/>
              </a:lnTo>
              <a:lnTo>
                <a:pt x="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A40E3-5A7A-46C8-B9AD-86C417984B48}">
      <dsp:nvSpPr>
        <dsp:cNvPr id="0" name=""/>
        <dsp:cNvSpPr/>
      </dsp:nvSpPr>
      <dsp:spPr>
        <a:xfrm>
          <a:off x="5446716" y="3126066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>
              <a:latin typeface="Quicksand" charset="0"/>
            </a:rPr>
            <a:t>Gerenciamento Front-</a:t>
          </a:r>
          <a:r>
            <a:rPr lang="pt-BR" sz="700" b="1" kern="1200" dirty="0" err="1" smtClean="0">
              <a:latin typeface="Quicksand" charset="0"/>
            </a:rPr>
            <a:t>End</a:t>
          </a:r>
          <a:endParaRPr lang="pt-BR" sz="700" b="1" kern="1200" dirty="0">
            <a:latin typeface="Quicksand" charset="0"/>
          </a:endParaRPr>
        </a:p>
      </dsp:txBody>
      <dsp:txXfrm>
        <a:off x="5463066" y="3142416"/>
        <a:ext cx="804639" cy="525526"/>
      </dsp:txXfrm>
    </dsp:sp>
    <dsp:sp modelId="{ECE7F445-03F6-4209-88F5-08C507F3917C}">
      <dsp:nvSpPr>
        <dsp:cNvPr id="0" name=""/>
        <dsp:cNvSpPr/>
      </dsp:nvSpPr>
      <dsp:spPr>
        <a:xfrm>
          <a:off x="6409656" y="2902775"/>
          <a:ext cx="544270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544270" y="111645"/>
              </a:lnTo>
              <a:lnTo>
                <a:pt x="544270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4B29F-FD36-41CA-B28E-7FF7D51A5AFB}">
      <dsp:nvSpPr>
        <dsp:cNvPr id="0" name=""/>
        <dsp:cNvSpPr/>
      </dsp:nvSpPr>
      <dsp:spPr>
        <a:xfrm>
          <a:off x="6535257" y="3126066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kern="1200" dirty="0" smtClean="0">
              <a:latin typeface="Quicksand" charset="0"/>
            </a:rPr>
            <a:t>Gerenciamento Back-End</a:t>
          </a:r>
          <a:endParaRPr lang="pt-BR" sz="700" b="1" kern="1200" dirty="0">
            <a:latin typeface="Quicksand" charset="0"/>
          </a:endParaRPr>
        </a:p>
      </dsp:txBody>
      <dsp:txXfrm>
        <a:off x="6551607" y="3142416"/>
        <a:ext cx="804639" cy="525526"/>
      </dsp:txXfrm>
    </dsp:sp>
    <dsp:sp modelId="{EB759429-79E8-4AB2-9DBA-80640A41D77D}">
      <dsp:nvSpPr>
        <dsp:cNvPr id="0" name=""/>
        <dsp:cNvSpPr/>
      </dsp:nvSpPr>
      <dsp:spPr>
        <a:xfrm>
          <a:off x="4504710" y="1339742"/>
          <a:ext cx="2993487" cy="223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5"/>
              </a:lnTo>
              <a:lnTo>
                <a:pt x="2993487" y="111645"/>
              </a:lnTo>
              <a:lnTo>
                <a:pt x="2993487" y="22329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B13CD-7627-4B87-96CC-4A0E7AD5AB50}">
      <dsp:nvSpPr>
        <dsp:cNvPr id="0" name=""/>
        <dsp:cNvSpPr/>
      </dsp:nvSpPr>
      <dsp:spPr>
        <a:xfrm>
          <a:off x="7079528" y="1563033"/>
          <a:ext cx="837339" cy="5582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i="0" kern="1200" dirty="0" smtClean="0">
              <a:latin typeface="Quicksand" charset="0"/>
            </a:rPr>
            <a:t>Conclusão do Projeto</a:t>
          </a:r>
          <a:endParaRPr lang="pt-BR" sz="800" b="1" kern="1200" dirty="0">
            <a:latin typeface="Quicksand" charset="0"/>
          </a:endParaRPr>
        </a:p>
      </dsp:txBody>
      <dsp:txXfrm>
        <a:off x="7095878" y="1579383"/>
        <a:ext cx="804639" cy="525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12A0C-A670-4E21-A6CF-FC1A9DD779D7}">
      <dsp:nvSpPr>
        <dsp:cNvPr id="0" name=""/>
        <dsp:cNvSpPr/>
      </dsp:nvSpPr>
      <dsp:spPr>
        <a:xfrm>
          <a:off x="3429000" y="1113190"/>
          <a:ext cx="1669487" cy="193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81"/>
              </a:lnTo>
              <a:lnTo>
                <a:pt x="1669487" y="96581"/>
              </a:lnTo>
              <a:lnTo>
                <a:pt x="1669487" y="1931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2D787-F8CE-4F9E-8396-DB9A23EE20B6}">
      <dsp:nvSpPr>
        <dsp:cNvPr id="0" name=""/>
        <dsp:cNvSpPr/>
      </dsp:nvSpPr>
      <dsp:spPr>
        <a:xfrm>
          <a:off x="3617564" y="1766268"/>
          <a:ext cx="137974" cy="107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198"/>
              </a:lnTo>
              <a:lnTo>
                <a:pt x="137974" y="1076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20591-93F0-4945-A3C3-736AD6466054}">
      <dsp:nvSpPr>
        <dsp:cNvPr id="0" name=""/>
        <dsp:cNvSpPr/>
      </dsp:nvSpPr>
      <dsp:spPr>
        <a:xfrm>
          <a:off x="3617564" y="1766268"/>
          <a:ext cx="137974" cy="423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120"/>
              </a:lnTo>
              <a:lnTo>
                <a:pt x="137974" y="4231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2F181-681E-4DBB-961B-3A38BD0E78D5}">
      <dsp:nvSpPr>
        <dsp:cNvPr id="0" name=""/>
        <dsp:cNvSpPr/>
      </dsp:nvSpPr>
      <dsp:spPr>
        <a:xfrm>
          <a:off x="3429000" y="1113190"/>
          <a:ext cx="556495" cy="193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581"/>
              </a:lnTo>
              <a:lnTo>
                <a:pt x="556495" y="96581"/>
              </a:lnTo>
              <a:lnTo>
                <a:pt x="556495" y="1931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631ED-6B34-4176-992E-99659BBA3CA0}">
      <dsp:nvSpPr>
        <dsp:cNvPr id="0" name=""/>
        <dsp:cNvSpPr/>
      </dsp:nvSpPr>
      <dsp:spPr>
        <a:xfrm>
          <a:off x="2504573" y="1766268"/>
          <a:ext cx="137974" cy="107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198"/>
              </a:lnTo>
              <a:lnTo>
                <a:pt x="137974" y="1076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6FCD1-2EE2-4E62-943A-D95D98E3E7C0}">
      <dsp:nvSpPr>
        <dsp:cNvPr id="0" name=""/>
        <dsp:cNvSpPr/>
      </dsp:nvSpPr>
      <dsp:spPr>
        <a:xfrm>
          <a:off x="2504573" y="1766268"/>
          <a:ext cx="137974" cy="423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120"/>
              </a:lnTo>
              <a:lnTo>
                <a:pt x="137974" y="4231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B7309A-C306-4CA3-9ECF-FE2EBD34B56D}">
      <dsp:nvSpPr>
        <dsp:cNvPr id="0" name=""/>
        <dsp:cNvSpPr/>
      </dsp:nvSpPr>
      <dsp:spPr>
        <a:xfrm>
          <a:off x="2872504" y="1113190"/>
          <a:ext cx="556495" cy="193163"/>
        </a:xfrm>
        <a:custGeom>
          <a:avLst/>
          <a:gdLst/>
          <a:ahLst/>
          <a:cxnLst/>
          <a:rect l="0" t="0" r="0" b="0"/>
          <a:pathLst>
            <a:path>
              <a:moveTo>
                <a:pt x="556495" y="0"/>
              </a:moveTo>
              <a:lnTo>
                <a:pt x="556495" y="96581"/>
              </a:lnTo>
              <a:lnTo>
                <a:pt x="0" y="96581"/>
              </a:lnTo>
              <a:lnTo>
                <a:pt x="0" y="1931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F964D-3BE7-447A-B684-EE02B3D91F1F}">
      <dsp:nvSpPr>
        <dsp:cNvPr id="0" name=""/>
        <dsp:cNvSpPr/>
      </dsp:nvSpPr>
      <dsp:spPr>
        <a:xfrm>
          <a:off x="1391581" y="1766268"/>
          <a:ext cx="137974" cy="1729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275"/>
              </a:lnTo>
              <a:lnTo>
                <a:pt x="137974" y="172927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F6283-D6BD-4747-B33F-19948A04C97C}">
      <dsp:nvSpPr>
        <dsp:cNvPr id="0" name=""/>
        <dsp:cNvSpPr/>
      </dsp:nvSpPr>
      <dsp:spPr>
        <a:xfrm>
          <a:off x="1391581" y="1766268"/>
          <a:ext cx="137974" cy="107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198"/>
              </a:lnTo>
              <a:lnTo>
                <a:pt x="137974" y="107619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8642A-C7DE-40BE-A7C2-F552B9F548F9}">
      <dsp:nvSpPr>
        <dsp:cNvPr id="0" name=""/>
        <dsp:cNvSpPr/>
      </dsp:nvSpPr>
      <dsp:spPr>
        <a:xfrm>
          <a:off x="1391581" y="1766268"/>
          <a:ext cx="137974" cy="423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120"/>
              </a:lnTo>
              <a:lnTo>
                <a:pt x="137974" y="4231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93527-6995-472A-8814-6030A3C83632}">
      <dsp:nvSpPr>
        <dsp:cNvPr id="0" name=""/>
        <dsp:cNvSpPr/>
      </dsp:nvSpPr>
      <dsp:spPr>
        <a:xfrm>
          <a:off x="1759512" y="1113190"/>
          <a:ext cx="1669487" cy="193163"/>
        </a:xfrm>
        <a:custGeom>
          <a:avLst/>
          <a:gdLst/>
          <a:ahLst/>
          <a:cxnLst/>
          <a:rect l="0" t="0" r="0" b="0"/>
          <a:pathLst>
            <a:path>
              <a:moveTo>
                <a:pt x="1669487" y="0"/>
              </a:moveTo>
              <a:lnTo>
                <a:pt x="1669487" y="96581"/>
              </a:lnTo>
              <a:lnTo>
                <a:pt x="0" y="96581"/>
              </a:lnTo>
              <a:lnTo>
                <a:pt x="0" y="1931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22566-3214-48CF-B702-8C5882E9AC2B}">
      <dsp:nvSpPr>
        <dsp:cNvPr id="0" name=""/>
        <dsp:cNvSpPr/>
      </dsp:nvSpPr>
      <dsp:spPr>
        <a:xfrm>
          <a:off x="3383279" y="460112"/>
          <a:ext cx="91440" cy="1931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116A6-BF66-4528-AA2C-6CF70B2B0034}">
      <dsp:nvSpPr>
        <dsp:cNvPr id="0" name=""/>
        <dsp:cNvSpPr/>
      </dsp:nvSpPr>
      <dsp:spPr>
        <a:xfrm>
          <a:off x="2969086" y="199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 smtClean="0"/>
            <a:t>Hoje é aonde  </a:t>
          </a:r>
          <a:endParaRPr lang="pt-BR" sz="900" kern="1200"/>
        </a:p>
      </dsp:txBody>
      <dsp:txXfrm>
        <a:off x="2969086" y="199"/>
        <a:ext cx="919827" cy="459913"/>
      </dsp:txXfrm>
    </dsp:sp>
    <dsp:sp modelId="{C26D9E08-E77D-4979-80F9-FD96BA4770D6}">
      <dsp:nvSpPr>
        <dsp:cNvPr id="0" name=""/>
        <dsp:cNvSpPr/>
      </dsp:nvSpPr>
      <dsp:spPr>
        <a:xfrm>
          <a:off x="2969086" y="653276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 dirty="0" smtClean="0"/>
            <a:t>Aplicativo Mobile e Bot Notificador</a:t>
          </a:r>
          <a:endParaRPr lang="pt-BR" sz="900" kern="1200" dirty="0"/>
        </a:p>
      </dsp:txBody>
      <dsp:txXfrm>
        <a:off x="2969086" y="653276"/>
        <a:ext cx="919827" cy="459913"/>
      </dsp:txXfrm>
    </dsp:sp>
    <dsp:sp modelId="{06611899-9C33-4F16-A290-94326C775486}">
      <dsp:nvSpPr>
        <dsp:cNvPr id="0" name=""/>
        <dsp:cNvSpPr/>
      </dsp:nvSpPr>
      <dsp:spPr>
        <a:xfrm>
          <a:off x="1299599" y="1306354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 smtClean="0"/>
            <a:t>UX (Back-End)</a:t>
          </a:r>
          <a:endParaRPr lang="pt-BR" sz="900" kern="1200"/>
        </a:p>
      </dsp:txBody>
      <dsp:txXfrm>
        <a:off x="1299599" y="1306354"/>
        <a:ext cx="919827" cy="459913"/>
      </dsp:txXfrm>
    </dsp:sp>
    <dsp:sp modelId="{B857C09C-3AF5-4217-A96D-D721725CD24F}">
      <dsp:nvSpPr>
        <dsp:cNvPr id="0" name=""/>
        <dsp:cNvSpPr/>
      </dsp:nvSpPr>
      <dsp:spPr>
        <a:xfrm>
          <a:off x="1529556" y="1959431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 smtClean="0"/>
            <a:t>Algoritmo de Abstração</a:t>
          </a:r>
          <a:endParaRPr lang="pt-BR" sz="900" kern="1200"/>
        </a:p>
      </dsp:txBody>
      <dsp:txXfrm>
        <a:off x="1529556" y="1959431"/>
        <a:ext cx="919827" cy="459913"/>
      </dsp:txXfrm>
    </dsp:sp>
    <dsp:sp modelId="{B87AD877-9E40-41CF-8B1B-AF20A8E1B30E}">
      <dsp:nvSpPr>
        <dsp:cNvPr id="0" name=""/>
        <dsp:cNvSpPr/>
      </dsp:nvSpPr>
      <dsp:spPr>
        <a:xfrm>
          <a:off x="1529556" y="2612509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 smtClean="0"/>
            <a:t>Definição de Linguagem de Programação</a:t>
          </a:r>
          <a:endParaRPr lang="pt-BR" sz="900" kern="1200"/>
        </a:p>
      </dsp:txBody>
      <dsp:txXfrm>
        <a:off x="1529556" y="2612509"/>
        <a:ext cx="919827" cy="459913"/>
      </dsp:txXfrm>
    </dsp:sp>
    <dsp:sp modelId="{C4912CA4-02F9-43E8-AE04-D7F6ACE8C9B9}">
      <dsp:nvSpPr>
        <dsp:cNvPr id="0" name=""/>
        <dsp:cNvSpPr/>
      </dsp:nvSpPr>
      <dsp:spPr>
        <a:xfrm>
          <a:off x="1529556" y="3265587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 smtClean="0"/>
            <a:t>Desenvolvimento do Código</a:t>
          </a:r>
          <a:endParaRPr lang="pt-BR" sz="900" kern="1200"/>
        </a:p>
      </dsp:txBody>
      <dsp:txXfrm>
        <a:off x="1529556" y="3265587"/>
        <a:ext cx="919827" cy="459913"/>
      </dsp:txXfrm>
    </dsp:sp>
    <dsp:sp modelId="{D151A375-2FE1-46EF-A1AE-E4B82308C88E}">
      <dsp:nvSpPr>
        <dsp:cNvPr id="0" name=""/>
        <dsp:cNvSpPr/>
      </dsp:nvSpPr>
      <dsp:spPr>
        <a:xfrm>
          <a:off x="2412590" y="1306354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 smtClean="0"/>
            <a:t>UI  (Front-End)</a:t>
          </a:r>
          <a:endParaRPr lang="pt-BR" sz="900" kern="1200"/>
        </a:p>
      </dsp:txBody>
      <dsp:txXfrm>
        <a:off x="2412590" y="1306354"/>
        <a:ext cx="919827" cy="459913"/>
      </dsp:txXfrm>
    </dsp:sp>
    <dsp:sp modelId="{A6EE92B5-2299-4ED8-90D5-F773E4D4888E}">
      <dsp:nvSpPr>
        <dsp:cNvPr id="0" name=""/>
        <dsp:cNvSpPr/>
      </dsp:nvSpPr>
      <dsp:spPr>
        <a:xfrm>
          <a:off x="2642547" y="1959431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 smtClean="0"/>
            <a:t>Design</a:t>
          </a:r>
          <a:endParaRPr lang="pt-BR" sz="900" kern="1200"/>
        </a:p>
      </dsp:txBody>
      <dsp:txXfrm>
        <a:off x="2642547" y="1959431"/>
        <a:ext cx="919827" cy="459913"/>
      </dsp:txXfrm>
    </dsp:sp>
    <dsp:sp modelId="{103401B5-F11F-4855-AA8B-ACE9540BDFC4}">
      <dsp:nvSpPr>
        <dsp:cNvPr id="0" name=""/>
        <dsp:cNvSpPr/>
      </dsp:nvSpPr>
      <dsp:spPr>
        <a:xfrm>
          <a:off x="2642547" y="2612509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 smtClean="0"/>
            <a:t>Desenvolvimento da Interface</a:t>
          </a:r>
          <a:endParaRPr lang="pt-BR" sz="900" kern="1200"/>
        </a:p>
      </dsp:txBody>
      <dsp:txXfrm>
        <a:off x="2642547" y="2612509"/>
        <a:ext cx="919827" cy="459913"/>
      </dsp:txXfrm>
    </dsp:sp>
    <dsp:sp modelId="{D80C0173-AB44-494F-BA33-D0552AAA961D}">
      <dsp:nvSpPr>
        <dsp:cNvPr id="0" name=""/>
        <dsp:cNvSpPr/>
      </dsp:nvSpPr>
      <dsp:spPr>
        <a:xfrm>
          <a:off x="3525581" y="1306354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 smtClean="0"/>
            <a:t>Gerenciamento Geral</a:t>
          </a:r>
          <a:endParaRPr lang="pt-BR" sz="900" kern="1200"/>
        </a:p>
      </dsp:txBody>
      <dsp:txXfrm>
        <a:off x="3525581" y="1306354"/>
        <a:ext cx="919827" cy="459913"/>
      </dsp:txXfrm>
    </dsp:sp>
    <dsp:sp modelId="{F6D74158-3A87-43AE-9BAA-E1445BC28AF6}">
      <dsp:nvSpPr>
        <dsp:cNvPr id="0" name=""/>
        <dsp:cNvSpPr/>
      </dsp:nvSpPr>
      <dsp:spPr>
        <a:xfrm>
          <a:off x="3755538" y="1959431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 smtClean="0"/>
            <a:t>Gerenciamento Back-End</a:t>
          </a:r>
          <a:endParaRPr lang="pt-BR" sz="900" kern="1200"/>
        </a:p>
      </dsp:txBody>
      <dsp:txXfrm>
        <a:off x="3755538" y="1959431"/>
        <a:ext cx="919827" cy="459913"/>
      </dsp:txXfrm>
    </dsp:sp>
    <dsp:sp modelId="{4ED99C3D-997D-4EC2-961E-BE9ACE5E5E99}">
      <dsp:nvSpPr>
        <dsp:cNvPr id="0" name=""/>
        <dsp:cNvSpPr/>
      </dsp:nvSpPr>
      <dsp:spPr>
        <a:xfrm>
          <a:off x="3755538" y="2612509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 smtClean="0"/>
            <a:t>Gerenciamento Front-End</a:t>
          </a:r>
          <a:endParaRPr lang="pt-BR" sz="900" kern="1200"/>
        </a:p>
      </dsp:txBody>
      <dsp:txXfrm>
        <a:off x="3755538" y="2612509"/>
        <a:ext cx="919827" cy="459913"/>
      </dsp:txXfrm>
    </dsp:sp>
    <dsp:sp modelId="{22E122E6-EC40-46FF-B34E-49CDCD406119}">
      <dsp:nvSpPr>
        <dsp:cNvPr id="0" name=""/>
        <dsp:cNvSpPr/>
      </dsp:nvSpPr>
      <dsp:spPr>
        <a:xfrm>
          <a:off x="4638573" y="1306354"/>
          <a:ext cx="919827" cy="4599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0" i="0" kern="1200" smtClean="0"/>
            <a:t>Desenvolvimento do Aplicativo</a:t>
          </a:r>
          <a:endParaRPr lang="pt-BR" sz="900" kern="1200"/>
        </a:p>
      </dsp:txBody>
      <dsp:txXfrm>
        <a:off x="4638573" y="1306354"/>
        <a:ext cx="919827" cy="459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3E633-6DE7-42C6-9351-5A8815B04DDA}">
      <dsp:nvSpPr>
        <dsp:cNvPr id="0" name=""/>
        <dsp:cNvSpPr/>
      </dsp:nvSpPr>
      <dsp:spPr>
        <a:xfrm>
          <a:off x="3486683" y="1004345"/>
          <a:ext cx="124318" cy="3323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3451"/>
              </a:lnTo>
              <a:lnTo>
                <a:pt x="124318" y="33234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01637-D4DE-4DA0-98A3-60941C6A8127}">
      <dsp:nvSpPr>
        <dsp:cNvPr id="0" name=""/>
        <dsp:cNvSpPr/>
      </dsp:nvSpPr>
      <dsp:spPr>
        <a:xfrm>
          <a:off x="3486683" y="1004345"/>
          <a:ext cx="124318" cy="2735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010"/>
              </a:lnTo>
              <a:lnTo>
                <a:pt x="124318" y="2735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354AF6-6E18-47E6-BFDE-5D322A3A2DC9}">
      <dsp:nvSpPr>
        <dsp:cNvPr id="0" name=""/>
        <dsp:cNvSpPr/>
      </dsp:nvSpPr>
      <dsp:spPr>
        <a:xfrm>
          <a:off x="3486683" y="1004345"/>
          <a:ext cx="124318" cy="2146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6568"/>
              </a:lnTo>
              <a:lnTo>
                <a:pt x="124318" y="2146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D983A-770D-4F2D-90A7-6A3BF02DED23}">
      <dsp:nvSpPr>
        <dsp:cNvPr id="0" name=""/>
        <dsp:cNvSpPr/>
      </dsp:nvSpPr>
      <dsp:spPr>
        <a:xfrm>
          <a:off x="3486683" y="1004345"/>
          <a:ext cx="124318" cy="1558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126"/>
              </a:lnTo>
              <a:lnTo>
                <a:pt x="124318" y="15581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42880-D317-4FF1-95E0-665D82FDDB00}">
      <dsp:nvSpPr>
        <dsp:cNvPr id="0" name=""/>
        <dsp:cNvSpPr/>
      </dsp:nvSpPr>
      <dsp:spPr>
        <a:xfrm>
          <a:off x="3486683" y="1004345"/>
          <a:ext cx="124318" cy="969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685"/>
              </a:lnTo>
              <a:lnTo>
                <a:pt x="124318" y="96968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7565B-1602-43DA-B17D-67ABA931F945}">
      <dsp:nvSpPr>
        <dsp:cNvPr id="0" name=""/>
        <dsp:cNvSpPr/>
      </dsp:nvSpPr>
      <dsp:spPr>
        <a:xfrm>
          <a:off x="3486683" y="1004345"/>
          <a:ext cx="124318" cy="381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243"/>
              </a:lnTo>
              <a:lnTo>
                <a:pt x="124318" y="3812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D391C-4075-4033-8315-DACFB278F777}">
      <dsp:nvSpPr>
        <dsp:cNvPr id="0" name=""/>
        <dsp:cNvSpPr/>
      </dsp:nvSpPr>
      <dsp:spPr>
        <a:xfrm>
          <a:off x="3316781" y="415904"/>
          <a:ext cx="501418" cy="174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23"/>
              </a:lnTo>
              <a:lnTo>
                <a:pt x="501418" y="87023"/>
              </a:lnTo>
              <a:lnTo>
                <a:pt x="501418" y="174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99712-910E-431F-9913-A08CC7F70982}">
      <dsp:nvSpPr>
        <dsp:cNvPr id="0" name=""/>
        <dsp:cNvSpPr/>
      </dsp:nvSpPr>
      <dsp:spPr>
        <a:xfrm>
          <a:off x="2367248" y="1004345"/>
          <a:ext cx="91440" cy="3235301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3235301"/>
              </a:lnTo>
              <a:lnTo>
                <a:pt x="45720" y="32353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44268-4972-4A52-829D-7C0EFD4B912E}">
      <dsp:nvSpPr>
        <dsp:cNvPr id="0" name=""/>
        <dsp:cNvSpPr/>
      </dsp:nvSpPr>
      <dsp:spPr>
        <a:xfrm>
          <a:off x="2367248" y="1004345"/>
          <a:ext cx="91440" cy="2659237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2659237"/>
              </a:lnTo>
              <a:lnTo>
                <a:pt x="45720" y="26592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5A3A8-CFE0-415D-97B1-00D1EB626691}">
      <dsp:nvSpPr>
        <dsp:cNvPr id="0" name=""/>
        <dsp:cNvSpPr/>
      </dsp:nvSpPr>
      <dsp:spPr>
        <a:xfrm>
          <a:off x="2367248" y="1004345"/>
          <a:ext cx="91440" cy="2083174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2083174"/>
              </a:lnTo>
              <a:lnTo>
                <a:pt x="45720" y="20831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B84A2-369E-4AAD-A9D8-E1F773B7196C}">
      <dsp:nvSpPr>
        <dsp:cNvPr id="0" name=""/>
        <dsp:cNvSpPr/>
      </dsp:nvSpPr>
      <dsp:spPr>
        <a:xfrm>
          <a:off x="2367248" y="1004345"/>
          <a:ext cx="91440" cy="1507106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1507106"/>
              </a:lnTo>
              <a:lnTo>
                <a:pt x="45720" y="15071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33646-A105-4AE2-B209-6FD53385FBA8}">
      <dsp:nvSpPr>
        <dsp:cNvPr id="0" name=""/>
        <dsp:cNvSpPr/>
      </dsp:nvSpPr>
      <dsp:spPr>
        <a:xfrm>
          <a:off x="2367248" y="1004345"/>
          <a:ext cx="91440" cy="931043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931043"/>
              </a:lnTo>
              <a:lnTo>
                <a:pt x="45720" y="93104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C4F02-55CA-494B-A569-4EDF7A46BB3C}">
      <dsp:nvSpPr>
        <dsp:cNvPr id="0" name=""/>
        <dsp:cNvSpPr/>
      </dsp:nvSpPr>
      <dsp:spPr>
        <a:xfrm>
          <a:off x="2367248" y="1004345"/>
          <a:ext cx="91440" cy="354979"/>
        </a:xfrm>
        <a:custGeom>
          <a:avLst/>
          <a:gdLst/>
          <a:ahLst/>
          <a:cxnLst/>
          <a:rect l="0" t="0" r="0" b="0"/>
          <a:pathLst>
            <a:path>
              <a:moveTo>
                <a:pt x="116598" y="0"/>
              </a:moveTo>
              <a:lnTo>
                <a:pt x="116598" y="354979"/>
              </a:lnTo>
              <a:lnTo>
                <a:pt x="45720" y="3549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1A409-F51A-4690-996A-039A2C0F8D6E}">
      <dsp:nvSpPr>
        <dsp:cNvPr id="0" name=""/>
        <dsp:cNvSpPr/>
      </dsp:nvSpPr>
      <dsp:spPr>
        <a:xfrm>
          <a:off x="2815363" y="415904"/>
          <a:ext cx="501418" cy="174046"/>
        </a:xfrm>
        <a:custGeom>
          <a:avLst/>
          <a:gdLst/>
          <a:ahLst/>
          <a:cxnLst/>
          <a:rect l="0" t="0" r="0" b="0"/>
          <a:pathLst>
            <a:path>
              <a:moveTo>
                <a:pt x="501418" y="0"/>
              </a:moveTo>
              <a:lnTo>
                <a:pt x="501418" y="87023"/>
              </a:lnTo>
              <a:lnTo>
                <a:pt x="0" y="87023"/>
              </a:lnTo>
              <a:lnTo>
                <a:pt x="0" y="1740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0A570-D826-479D-8F12-B7DA0DFFF183}">
      <dsp:nvSpPr>
        <dsp:cNvPr id="0" name=""/>
        <dsp:cNvSpPr/>
      </dsp:nvSpPr>
      <dsp:spPr>
        <a:xfrm>
          <a:off x="2902386" y="1508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Hoje é aonde </a:t>
          </a:r>
        </a:p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Ou</a:t>
          </a:r>
        </a:p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Evento30 </a:t>
          </a:r>
          <a:endParaRPr lang="pt-BR" sz="700" b="1" kern="1200" dirty="0">
            <a:latin typeface="Quicksand" charset="0"/>
          </a:endParaRPr>
        </a:p>
      </dsp:txBody>
      <dsp:txXfrm>
        <a:off x="2902386" y="1508"/>
        <a:ext cx="828790" cy="414395"/>
      </dsp:txXfrm>
    </dsp:sp>
    <dsp:sp modelId="{F1474EC2-BAD5-492B-9299-55172CA4923C}">
      <dsp:nvSpPr>
        <dsp:cNvPr id="0" name=""/>
        <dsp:cNvSpPr/>
      </dsp:nvSpPr>
      <dsp:spPr>
        <a:xfrm>
          <a:off x="2400967" y="589950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Aplicativo Mobile</a:t>
          </a:r>
          <a:endParaRPr lang="pt-BR" sz="700" b="1" kern="1200" dirty="0">
            <a:latin typeface="Quicksand" charset="0"/>
          </a:endParaRPr>
        </a:p>
      </dsp:txBody>
      <dsp:txXfrm>
        <a:off x="2400967" y="589950"/>
        <a:ext cx="828790" cy="414395"/>
      </dsp:txXfrm>
    </dsp:sp>
    <dsp:sp modelId="{F1036294-B571-4A22-866A-8C14B1613CB1}">
      <dsp:nvSpPr>
        <dsp:cNvPr id="0" name=""/>
        <dsp:cNvSpPr/>
      </dsp:nvSpPr>
      <dsp:spPr>
        <a:xfrm>
          <a:off x="1584177" y="1152127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Definição dos integrantes  </a:t>
          </a:r>
          <a:endParaRPr lang="pt-BR" sz="700" b="1" kern="1200" dirty="0">
            <a:latin typeface="Quicksand" charset="0"/>
          </a:endParaRPr>
        </a:p>
      </dsp:txBody>
      <dsp:txXfrm>
        <a:off x="1584177" y="1152127"/>
        <a:ext cx="828790" cy="414395"/>
      </dsp:txXfrm>
    </dsp:sp>
    <dsp:sp modelId="{36B791C6-81DB-4348-866F-5BA36DFA83E7}">
      <dsp:nvSpPr>
        <dsp:cNvPr id="0" name=""/>
        <dsp:cNvSpPr/>
      </dsp:nvSpPr>
      <dsp:spPr>
        <a:xfrm>
          <a:off x="1584177" y="1728191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Definição do Design  </a:t>
          </a:r>
          <a:endParaRPr lang="pt-BR" sz="700" b="1" kern="1200" dirty="0">
            <a:latin typeface="Quicksand" charset="0"/>
          </a:endParaRPr>
        </a:p>
      </dsp:txBody>
      <dsp:txXfrm>
        <a:off x="1584177" y="1728191"/>
        <a:ext cx="828790" cy="414395"/>
      </dsp:txXfrm>
    </dsp:sp>
    <dsp:sp modelId="{6E141003-DFD8-4E79-910C-0B11F5D0F935}">
      <dsp:nvSpPr>
        <dsp:cNvPr id="0" name=""/>
        <dsp:cNvSpPr/>
      </dsp:nvSpPr>
      <dsp:spPr>
        <a:xfrm>
          <a:off x="1584177" y="2304254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Abstração do Projeto  </a:t>
          </a:r>
          <a:endParaRPr lang="pt-BR" sz="700" b="1" kern="1200" dirty="0">
            <a:latin typeface="Quicksand" charset="0"/>
          </a:endParaRPr>
        </a:p>
      </dsp:txBody>
      <dsp:txXfrm>
        <a:off x="1584177" y="2304254"/>
        <a:ext cx="828790" cy="414395"/>
      </dsp:txXfrm>
    </dsp:sp>
    <dsp:sp modelId="{38D962A1-59D0-46F3-82D1-25DBF2D91C2F}">
      <dsp:nvSpPr>
        <dsp:cNvPr id="0" name=""/>
        <dsp:cNvSpPr/>
      </dsp:nvSpPr>
      <dsp:spPr>
        <a:xfrm>
          <a:off x="1584177" y="2880322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Algoritmo de Abstração  </a:t>
          </a:r>
          <a:endParaRPr lang="pt-BR" sz="700" b="1" kern="1200" dirty="0">
            <a:latin typeface="Quicksand" charset="0"/>
          </a:endParaRPr>
        </a:p>
      </dsp:txBody>
      <dsp:txXfrm>
        <a:off x="1584177" y="2880322"/>
        <a:ext cx="828790" cy="414395"/>
      </dsp:txXfrm>
    </dsp:sp>
    <dsp:sp modelId="{5085421F-A294-4A0D-A53C-E8325104B38F}">
      <dsp:nvSpPr>
        <dsp:cNvPr id="0" name=""/>
        <dsp:cNvSpPr/>
      </dsp:nvSpPr>
      <dsp:spPr>
        <a:xfrm>
          <a:off x="1584177" y="3456385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Definição da Linguagem de Programação  </a:t>
          </a:r>
          <a:endParaRPr lang="pt-BR" sz="700" b="1" kern="1200" dirty="0">
            <a:latin typeface="Quicksand" charset="0"/>
          </a:endParaRPr>
        </a:p>
      </dsp:txBody>
      <dsp:txXfrm>
        <a:off x="1584177" y="3456385"/>
        <a:ext cx="828790" cy="414395"/>
      </dsp:txXfrm>
    </dsp:sp>
    <dsp:sp modelId="{6129E623-C8D2-4D55-8ECD-81A1F8BD7805}">
      <dsp:nvSpPr>
        <dsp:cNvPr id="0" name=""/>
        <dsp:cNvSpPr/>
      </dsp:nvSpPr>
      <dsp:spPr>
        <a:xfrm>
          <a:off x="1584177" y="4032449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Desenvolvimento do Aplicativo  </a:t>
          </a:r>
          <a:endParaRPr lang="pt-BR" sz="700" b="1" kern="1200" dirty="0">
            <a:latin typeface="Quicksand" charset="0"/>
          </a:endParaRPr>
        </a:p>
      </dsp:txBody>
      <dsp:txXfrm>
        <a:off x="1584177" y="4032449"/>
        <a:ext cx="828790" cy="414395"/>
      </dsp:txXfrm>
    </dsp:sp>
    <dsp:sp modelId="{4E3595D4-CFC8-4509-A009-66EF8C225C4A}">
      <dsp:nvSpPr>
        <dsp:cNvPr id="0" name=""/>
        <dsp:cNvSpPr/>
      </dsp:nvSpPr>
      <dsp:spPr>
        <a:xfrm>
          <a:off x="3403804" y="589950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Bot Notificador</a:t>
          </a:r>
          <a:endParaRPr lang="pt-BR" sz="700" b="1" kern="1200" dirty="0">
            <a:latin typeface="Quicksand" charset="0"/>
          </a:endParaRPr>
        </a:p>
      </dsp:txBody>
      <dsp:txXfrm>
        <a:off x="3403804" y="589950"/>
        <a:ext cx="828790" cy="414395"/>
      </dsp:txXfrm>
    </dsp:sp>
    <dsp:sp modelId="{06F58354-2DA1-4108-B9E1-5E751CE6BE72}">
      <dsp:nvSpPr>
        <dsp:cNvPr id="0" name=""/>
        <dsp:cNvSpPr/>
      </dsp:nvSpPr>
      <dsp:spPr>
        <a:xfrm>
          <a:off x="3611002" y="1178391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Definição dos integrantes </a:t>
          </a:r>
          <a:endParaRPr lang="pt-BR" sz="700" b="1" kern="1200" dirty="0">
            <a:latin typeface="Quicksand" charset="0"/>
          </a:endParaRPr>
        </a:p>
      </dsp:txBody>
      <dsp:txXfrm>
        <a:off x="3611002" y="1178391"/>
        <a:ext cx="828790" cy="414395"/>
      </dsp:txXfrm>
    </dsp:sp>
    <dsp:sp modelId="{64354A7C-AEFE-4EBD-ADA2-212BA31A030D}">
      <dsp:nvSpPr>
        <dsp:cNvPr id="0" name=""/>
        <dsp:cNvSpPr/>
      </dsp:nvSpPr>
      <dsp:spPr>
        <a:xfrm>
          <a:off x="3611002" y="1766833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Abstração do Projeto  </a:t>
          </a:r>
          <a:endParaRPr lang="pt-BR" sz="700" b="1" kern="1200">
            <a:latin typeface="Quicksand" charset="0"/>
          </a:endParaRPr>
        </a:p>
      </dsp:txBody>
      <dsp:txXfrm>
        <a:off x="3611002" y="1766833"/>
        <a:ext cx="828790" cy="414395"/>
      </dsp:txXfrm>
    </dsp:sp>
    <dsp:sp modelId="{16D0B6C3-D182-4F77-ACAB-F5D6563305D0}">
      <dsp:nvSpPr>
        <dsp:cNvPr id="0" name=""/>
        <dsp:cNvSpPr/>
      </dsp:nvSpPr>
      <dsp:spPr>
        <a:xfrm>
          <a:off x="3611002" y="2355275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Algoritmo de Abstração</a:t>
          </a:r>
          <a:endParaRPr lang="pt-BR" sz="700" b="1" kern="1200">
            <a:latin typeface="Quicksand" charset="0"/>
          </a:endParaRPr>
        </a:p>
      </dsp:txBody>
      <dsp:txXfrm>
        <a:off x="3611002" y="2355275"/>
        <a:ext cx="828790" cy="414395"/>
      </dsp:txXfrm>
    </dsp:sp>
    <dsp:sp modelId="{EE966E59-B727-4E29-91B8-4428DF1CB666}">
      <dsp:nvSpPr>
        <dsp:cNvPr id="0" name=""/>
        <dsp:cNvSpPr/>
      </dsp:nvSpPr>
      <dsp:spPr>
        <a:xfrm>
          <a:off x="3611002" y="2943716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Definição da Linguagem de Programação  </a:t>
          </a:r>
          <a:endParaRPr lang="pt-BR" sz="700" b="1" kern="1200">
            <a:latin typeface="Quicksand" charset="0"/>
          </a:endParaRPr>
        </a:p>
      </dsp:txBody>
      <dsp:txXfrm>
        <a:off x="3611002" y="2943716"/>
        <a:ext cx="828790" cy="414395"/>
      </dsp:txXfrm>
    </dsp:sp>
    <dsp:sp modelId="{B71CFAD6-F110-49DF-A21C-252C1120AD60}">
      <dsp:nvSpPr>
        <dsp:cNvPr id="0" name=""/>
        <dsp:cNvSpPr/>
      </dsp:nvSpPr>
      <dsp:spPr>
        <a:xfrm>
          <a:off x="3611002" y="3532158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>
              <a:latin typeface="Quicksand" charset="0"/>
            </a:rPr>
            <a:t>Definição da Linguagem de Programação  </a:t>
          </a:r>
          <a:endParaRPr lang="pt-BR" sz="700" b="1" kern="1200">
            <a:latin typeface="Quicksand" charset="0"/>
          </a:endParaRPr>
        </a:p>
      </dsp:txBody>
      <dsp:txXfrm>
        <a:off x="3611002" y="3532158"/>
        <a:ext cx="828790" cy="414395"/>
      </dsp:txXfrm>
    </dsp:sp>
    <dsp:sp modelId="{C72D0E2B-FC82-4E36-AAC8-1F5D4356ECDD}">
      <dsp:nvSpPr>
        <dsp:cNvPr id="0" name=""/>
        <dsp:cNvSpPr/>
      </dsp:nvSpPr>
      <dsp:spPr>
        <a:xfrm>
          <a:off x="3611002" y="4120599"/>
          <a:ext cx="828790" cy="414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b="1" i="1" kern="1200" dirty="0">
              <a:latin typeface="Quicksand" charset="0"/>
            </a:rPr>
            <a:t>Desenvolvimento das funcionalidades do Bot</a:t>
          </a:r>
          <a:endParaRPr lang="pt-BR" sz="700" b="1" kern="1200" dirty="0">
            <a:latin typeface="Quicksand" charset="0"/>
          </a:endParaRPr>
        </a:p>
      </dsp:txBody>
      <dsp:txXfrm>
        <a:off x="3611002" y="4120599"/>
        <a:ext cx="828790" cy="414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727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92539d42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92539d42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92539d4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92539d4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92539d4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92539d4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92539d42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92539d42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b92539d42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b92539d42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92539d42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92539d42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92539d42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92539d42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b92539d42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b92539d42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92539d42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92539d42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5023b3ac3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5023b3ac3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4f601ca6d_43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4f601ca6d_43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63b48494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63b484949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quicksan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HOJE É AONDE</a:t>
            </a:r>
            <a:br>
              <a:rPr lang="en" dirty="0" smtClean="0"/>
            </a:b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6"/>
          <p:cNvSpPr txBox="1">
            <a:spLocks noGrp="1"/>
          </p:cNvSpPr>
          <p:nvPr>
            <p:ph type="title"/>
          </p:nvPr>
        </p:nvSpPr>
        <p:spPr>
          <a:xfrm>
            <a:off x="1115616" y="555526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Gestão de Riscos</a:t>
            </a:r>
            <a:endParaRPr dirty="0"/>
          </a:p>
        </p:txBody>
      </p:sp>
      <p:sp>
        <p:nvSpPr>
          <p:cNvPr id="644" name="Google Shape;644;p4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645" name="Google Shape;645;p46"/>
          <p:cNvGraphicFramePr/>
          <p:nvPr>
            <p:extLst>
              <p:ext uri="{D42A27DB-BD31-4B8C-83A1-F6EECF244321}">
                <p14:modId xmlns:p14="http://schemas.microsoft.com/office/powerpoint/2010/main" val="1329607018"/>
              </p:ext>
            </p:extLst>
          </p:nvPr>
        </p:nvGraphicFramePr>
        <p:xfrm>
          <a:off x="1259632" y="915566"/>
          <a:ext cx="7247153" cy="3927830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698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92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17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005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4522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29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REF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Severidade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Descrição do Risco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Probabili-dade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Impacto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Descrição do Impacto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Ação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Responsavel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Previsão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9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Número</a:t>
                      </a:r>
                      <a:r>
                        <a:rPr lang="pt-BR" sz="7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insuficiente de integrantes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Baixa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 no</a:t>
                      </a:r>
                      <a:r>
                        <a:rPr lang="pt-BR" sz="7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entrega/</a:t>
                      </a:r>
                    </a:p>
                    <a:p>
                      <a:r>
                        <a:rPr lang="pt-BR" sz="7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Sobrecarga de integrantes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Contratação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Empregador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Inicio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Saída de integrantes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Alta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Aumentar carga horaria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RH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5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Falta de</a:t>
                      </a:r>
                      <a:r>
                        <a:rPr lang="pt-BR" sz="7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Verba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Muito</a:t>
                      </a:r>
                      <a:r>
                        <a:rPr lang="pt-BR" sz="7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Alto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Dificuldade na realização do projeto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Buscar outros investidores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Investidor(es)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Linguagem</a:t>
                      </a:r>
                      <a:r>
                        <a:rPr lang="pt-BR" sz="7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Ineficiente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Baixo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Mudar a linguagem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Developers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Inicio/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5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Design de baixa Acessibilidade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Baixo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Alto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Difícil entendimento do usuário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Mudar o Design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Designer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Fim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5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Não</a:t>
                      </a:r>
                      <a:r>
                        <a:rPr lang="pt-BR" sz="7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entendimento do projeto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Baixo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Muito Alto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Não resolução</a:t>
                      </a:r>
                      <a:r>
                        <a:rPr lang="pt-BR" sz="7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completa do projeto</a:t>
                      </a:r>
                      <a:endParaRPr lang="pt-BR" sz="700" dirty="0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Remodelar</a:t>
                      </a:r>
                      <a:r>
                        <a:rPr lang="pt-BR" sz="7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o Projeto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Integrantes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Durante/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Fim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5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Atraso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Médio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Muito Alto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Aumento</a:t>
                      </a:r>
                      <a:r>
                        <a:rPr lang="pt-BR" sz="7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de desconfiança com o chefe</a:t>
                      </a:r>
                      <a:endParaRPr lang="pt-BR" sz="700" dirty="0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Pedir mais tempo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Developers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Fim</a:t>
                      </a:r>
                      <a:endParaRPr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0" y="1059582"/>
            <a:ext cx="91440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Obrigado!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47664" y="1948027"/>
            <a:ext cx="6927900" cy="1253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Grupo 9, 1mc: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Ewerton Rosendo, Emanuel Victor, Karlos Marques, Wernner, Renan, Anthony, Edilson, Lucas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FIM</a:t>
            </a:r>
            <a:endParaRPr sz="2000" b="1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USE</a:t>
            </a:r>
            <a:endParaRPr sz="240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EDIT IN POWERPOINT®</a:t>
            </a:r>
            <a:endParaRPr sz="12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More info on how to use this template at </a:t>
            </a:r>
            <a:r>
              <a:rPr lang="en" sz="1200" b="1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Diagrama 5"/>
          <p:cNvGraphicFramePr/>
          <p:nvPr/>
        </p:nvGraphicFramePr>
        <p:xfrm>
          <a:off x="1165498" y="1086799"/>
          <a:ext cx="6858000" cy="372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Hello!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2"/>
                </a:solidFill>
              </a:rPr>
              <a:t>I AM JAYDEN SMITH</a:t>
            </a:r>
            <a:endParaRPr sz="3600" b="1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02275" y="2847769"/>
            <a:ext cx="6671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I am here because I love to give presentations. </a:t>
            </a:r>
            <a:endParaRPr sz="22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You can find me at @username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t="4580" b="28753"/>
          <a:stretch/>
        </p:blipFill>
        <p:spPr>
          <a:xfrm>
            <a:off x="386846" y="2014800"/>
            <a:ext cx="1113900" cy="1113900"/>
          </a:xfrm>
          <a:prstGeom prst="ellipse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THIS IS A SLIDE TITLE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Here you have:</a:t>
            </a: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A list of items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And some text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But remember not to overload your slides with content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Your audience will listen to you or read the content, but won’t do both. 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29975272"/>
              </p:ext>
            </p:extLst>
          </p:nvPr>
        </p:nvGraphicFramePr>
        <p:xfrm>
          <a:off x="1403648" y="339502"/>
          <a:ext cx="6840761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Sumario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0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8637" y="1051800"/>
            <a:ext cx="3842700" cy="3842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9C0BA"/>
                </a:solidFill>
              </a:rPr>
              <a:t>A PICTURE IS WORTH A THOUSAND WORDS</a:t>
            </a:r>
            <a:endParaRPr>
              <a:solidFill>
                <a:srgbClr val="39C0BA"/>
              </a:solidFill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380725" y="2072400"/>
            <a:ext cx="5064000" cy="18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1171500" y="2170913"/>
            <a:ext cx="2653200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WANT BIG IMPACT?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</a:rPr>
              <a:t>Use big image.</a:t>
            </a:r>
            <a:endParaRPr sz="1800" b="1">
              <a:solidFill>
                <a:schemeClr val="lt2"/>
              </a:solidFill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E3037"/>
                </a:solidFill>
              </a:rPr>
              <a:t>21</a:t>
            </a:fld>
            <a:endParaRPr>
              <a:solidFill>
                <a:srgbClr val="2E3037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Gray</a:t>
            </a:r>
            <a:endParaRPr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White</a:t>
            </a:r>
            <a:endParaRPr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Black</a:t>
            </a:r>
            <a:endParaRPr>
              <a:solidFill>
                <a:srgbClr val="6D9EEB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943800" y="1564481"/>
          <a:ext cx="7247700" cy="200410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811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1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1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5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260501" y="1069249"/>
            <a:ext cx="7425928" cy="353754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2733475" y="170951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800" b="1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850905" y="2045502"/>
            <a:ext cx="95669" cy="255600"/>
            <a:chOff x="1532100" y="3453325"/>
            <a:chExt cx="121500" cy="340800"/>
          </a:xfrm>
        </p:grpSpPr>
        <p:sp>
          <p:nvSpPr>
            <p:cNvPr id="179" name="Google Shape;179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25"/>
            <p:cNvCxnSpPr>
              <a:stCxn id="179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1" name="Google Shape;181;p25"/>
          <p:cNvGrpSpPr/>
          <p:nvPr/>
        </p:nvGrpSpPr>
        <p:grpSpPr>
          <a:xfrm>
            <a:off x="3339815" y="3552398"/>
            <a:ext cx="95669" cy="255600"/>
            <a:chOff x="1532100" y="3453325"/>
            <a:chExt cx="121500" cy="340800"/>
          </a:xfrm>
        </p:grpSpPr>
        <p:sp>
          <p:nvSpPr>
            <p:cNvPr id="182" name="Google Shape;182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" name="Google Shape;183;p25"/>
            <p:cNvCxnSpPr>
              <a:stCxn id="182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4" name="Google Shape;184;p25"/>
          <p:cNvGrpSpPr/>
          <p:nvPr/>
        </p:nvGrpSpPr>
        <p:grpSpPr>
          <a:xfrm>
            <a:off x="4990709" y="3766586"/>
            <a:ext cx="95669" cy="255600"/>
            <a:chOff x="1532100" y="3453325"/>
            <a:chExt cx="121500" cy="340800"/>
          </a:xfrm>
        </p:grpSpPr>
        <p:sp>
          <p:nvSpPr>
            <p:cNvPr id="185" name="Google Shape;185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6" name="Google Shape;186;p25"/>
            <p:cNvCxnSpPr>
              <a:stCxn id="185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4331042" y="1863000"/>
            <a:ext cx="95669" cy="255600"/>
            <a:chOff x="1532100" y="3453325"/>
            <a:chExt cx="121500" cy="340800"/>
          </a:xfrm>
        </p:grpSpPr>
        <p:sp>
          <p:nvSpPr>
            <p:cNvPr id="188" name="Google Shape;188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9" name="Google Shape;189;p25"/>
            <p:cNvCxnSpPr>
              <a:stCxn id="188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0" name="Google Shape;190;p25"/>
          <p:cNvGrpSpPr/>
          <p:nvPr/>
        </p:nvGrpSpPr>
        <p:grpSpPr>
          <a:xfrm>
            <a:off x="6935377" y="2301109"/>
            <a:ext cx="95669" cy="255600"/>
            <a:chOff x="1532100" y="3453325"/>
            <a:chExt cx="121500" cy="340800"/>
          </a:xfrm>
        </p:grpSpPr>
        <p:sp>
          <p:nvSpPr>
            <p:cNvPr id="191" name="Google Shape;191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25"/>
            <p:cNvCxnSpPr>
              <a:stCxn id="191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grpSp>
        <p:nvGrpSpPr>
          <p:cNvPr id="193" name="Google Shape;193;p25"/>
          <p:cNvGrpSpPr/>
          <p:nvPr/>
        </p:nvGrpSpPr>
        <p:grpSpPr>
          <a:xfrm>
            <a:off x="7576534" y="3808000"/>
            <a:ext cx="95669" cy="255600"/>
            <a:chOff x="1532100" y="3453325"/>
            <a:chExt cx="121500" cy="340800"/>
          </a:xfrm>
        </p:grpSpPr>
        <p:sp>
          <p:nvSpPr>
            <p:cNvPr id="194" name="Google Shape;194;p25"/>
            <p:cNvSpPr/>
            <p:nvPr/>
          </p:nvSpPr>
          <p:spPr>
            <a:xfrm>
              <a:off x="1532100" y="3453325"/>
              <a:ext cx="121500" cy="121500"/>
            </a:xfrm>
            <a:prstGeom prst="ellipse">
              <a:avLst/>
            </a:prstGeom>
            <a:solidFill>
              <a:srgbClr val="39C0BA"/>
            </a:solidFill>
            <a:ln w="28575" cap="flat" cmpd="sng">
              <a:solidFill>
                <a:srgbClr val="2E30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5" name="Google Shape;195;p25"/>
            <p:cNvCxnSpPr>
              <a:stCxn id="194" idx="4"/>
            </p:cNvCxnSpPr>
            <p:nvPr/>
          </p:nvCxnSpPr>
          <p:spPr>
            <a:xfrm>
              <a:off x="1592850" y="3574825"/>
              <a:ext cx="0" cy="219300"/>
            </a:xfrm>
            <a:prstGeom prst="straightConnector1">
              <a:avLst/>
            </a:prstGeom>
            <a:noFill/>
            <a:ln w="9525" cap="flat" cmpd="sng">
              <a:solidFill>
                <a:srgbClr val="999FA9"/>
              </a:solidFill>
              <a:prstDash val="solid"/>
              <a:round/>
              <a:headEnd type="none" w="sm" len="sm"/>
              <a:tailEnd type="oval" w="sm" len="sm"/>
            </a:ln>
          </p:spPr>
        </p:cxnSp>
      </p:grpSp>
      <p:sp>
        <p:nvSpPr>
          <p:cNvPr id="196" name="Google Shape;196;p2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ctrTitle" idx="4294967295"/>
          </p:nvPr>
        </p:nvSpPr>
        <p:spPr>
          <a:xfrm>
            <a:off x="1377875" y="1991813"/>
            <a:ext cx="477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</a:rPr>
              <a:t>89,526,124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294967295"/>
          </p:nvPr>
        </p:nvSpPr>
        <p:spPr>
          <a:xfrm>
            <a:off x="1377900" y="2840063"/>
            <a:ext cx="4776600" cy="9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Whoa! That’s a big number, aren’t you proud?</a:t>
            </a:r>
            <a:endParaRPr sz="24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705150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89,526,124$</a:t>
            </a:r>
            <a:endParaRPr sz="4800" b="1"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1316060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Google Shape;210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3334053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100%</a:t>
            </a:r>
            <a:endParaRPr sz="4800" b="1"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3944963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Google Shape;212;p27"/>
          <p:cNvSpPr txBox="1">
            <a:spLocks noGrp="1"/>
          </p:cNvSpPr>
          <p:nvPr>
            <p:ph type="ctrTitle" idx="4294967295"/>
          </p:nvPr>
        </p:nvSpPr>
        <p:spPr>
          <a:xfrm>
            <a:off x="1284950" y="2019601"/>
            <a:ext cx="7097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185,244 users</a:t>
            </a:r>
            <a:endParaRPr sz="4800" b="1"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294967295"/>
          </p:nvPr>
        </p:nvSpPr>
        <p:spPr>
          <a:xfrm>
            <a:off x="1284950" y="2630511"/>
            <a:ext cx="7097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844675" y="10516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44675" y="368055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Second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979369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Last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First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286340" y="974626"/>
            <a:ext cx="312754" cy="287131"/>
            <a:chOff x="1236875" y="1623900"/>
            <a:chExt cx="465200" cy="455475"/>
          </a:xfrm>
        </p:grpSpPr>
        <p:sp>
          <p:nvSpPr>
            <p:cNvPr id="241" name="Google Shape;241;p2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3809392" y="977500"/>
            <a:ext cx="293123" cy="274839"/>
            <a:chOff x="1923675" y="1633650"/>
            <a:chExt cx="436000" cy="435975"/>
          </a:xfrm>
        </p:grpSpPr>
        <p:sp>
          <p:nvSpPr>
            <p:cNvPr id="249" name="Google Shape;249;p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1285550" y="2710460"/>
            <a:ext cx="269374" cy="25258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3798515" y="2677513"/>
            <a:ext cx="239893" cy="318588"/>
            <a:chOff x="3979850" y="1598950"/>
            <a:chExt cx="356825" cy="505375"/>
          </a:xfrm>
        </p:grpSpPr>
        <p:sp>
          <p:nvSpPr>
            <p:cNvPr id="257" name="Google Shape;257;p2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6312831" y="2745832"/>
            <a:ext cx="316031" cy="181949"/>
            <a:chOff x="4595425" y="1707325"/>
            <a:chExt cx="470075" cy="288625"/>
          </a:xfrm>
        </p:grpSpPr>
        <p:sp>
          <p:nvSpPr>
            <p:cNvPr id="260" name="Google Shape;260;p2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>
            <a:off x="6343673" y="979622"/>
            <a:ext cx="295560" cy="277140"/>
            <a:chOff x="2594050" y="1631825"/>
            <a:chExt cx="439625" cy="439625"/>
          </a:xfrm>
        </p:grpSpPr>
        <p:sp>
          <p:nvSpPr>
            <p:cNvPr id="266" name="Google Shape;266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body" idx="1"/>
          </p:nvPr>
        </p:nvSpPr>
        <p:spPr>
          <a:xfrm>
            <a:off x="1315151" y="4106660"/>
            <a:ext cx="1152645" cy="411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rgbClr val="F3F3F3"/>
                </a:solidFill>
              </a:rPr>
              <a:t>baw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sldNum" idx="12"/>
          </p:nvPr>
        </p:nvSpPr>
        <p:spPr>
          <a:xfrm>
            <a:off x="8523157" y="4768649"/>
            <a:ext cx="548700" cy="298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277" name="Google Shape;277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/>
          <p:nvPr/>
        </p:nvSpPr>
        <p:spPr>
          <a:xfrm>
            <a:off x="952500" y="1074700"/>
            <a:ext cx="309300" cy="287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4000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3000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2000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1000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0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1572782" y="2462331"/>
            <a:ext cx="233700" cy="1472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1887026" y="2088920"/>
            <a:ext cx="233700" cy="18458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2201270" y="2569164"/>
            <a:ext cx="233700" cy="13656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3325786" y="2759683"/>
            <a:ext cx="233700" cy="117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3640031" y="2192654"/>
            <a:ext cx="233700" cy="17420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3954275" y="1370787"/>
            <a:ext cx="233700" cy="2564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5078791" y="2234134"/>
            <a:ext cx="233700" cy="1700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5393035" y="1224417"/>
            <a:ext cx="233700" cy="2710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5707280" y="2407006"/>
            <a:ext cx="233700" cy="15274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6831796" y="2814991"/>
            <a:ext cx="233700" cy="11195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7146040" y="1431986"/>
            <a:ext cx="233700" cy="25028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7460284" y="1729338"/>
            <a:ext cx="233700" cy="2205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75;p30"/>
          <p:cNvSpPr txBox="1">
            <a:spLocks/>
          </p:cNvSpPr>
          <p:nvPr/>
        </p:nvSpPr>
        <p:spPr>
          <a:xfrm>
            <a:off x="5004048" y="4259060"/>
            <a:ext cx="1152645" cy="41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/>
            <a:r>
              <a:rPr lang="pt-BR">
                <a:solidFill>
                  <a:srgbClr val="F3F3F3"/>
                </a:solidFill>
              </a:rPr>
              <a:t>baw</a:t>
            </a:r>
            <a:endParaRPr lang="pt-BR" dirty="0">
              <a:solidFill>
                <a:srgbClr val="F3F3F3"/>
              </a:solidFill>
            </a:endParaRPr>
          </a:p>
        </p:txBody>
      </p:sp>
      <p:sp>
        <p:nvSpPr>
          <p:cNvPr id="23" name="Google Shape;275;p30"/>
          <p:cNvSpPr txBox="1">
            <a:spLocks/>
          </p:cNvSpPr>
          <p:nvPr/>
        </p:nvSpPr>
        <p:spPr>
          <a:xfrm>
            <a:off x="3063708" y="4228426"/>
            <a:ext cx="1152645" cy="41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ctr"/>
            <a:r>
              <a:rPr lang="pt-BR">
                <a:solidFill>
                  <a:srgbClr val="F3F3F3"/>
                </a:solidFill>
              </a:rPr>
              <a:t>baw</a:t>
            </a:r>
            <a:endParaRPr lang="pt-BR"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b="1" dirty="0" smtClean="0"/>
              <a:t>Termo de abertura do projeto</a:t>
            </a:r>
            <a:endParaRPr lang="pt-BR" sz="32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Objetivo do Projeto</a:t>
            </a:r>
          </a:p>
          <a:p>
            <a:pPr marL="38100" indent="0">
              <a:buNone/>
            </a:pPr>
            <a:r>
              <a:rPr lang="pt-BR" sz="1400" dirty="0" smtClean="0"/>
              <a:t>Ser </a:t>
            </a:r>
            <a:r>
              <a:rPr lang="pt-BR" sz="1400" dirty="0"/>
              <a:t>um meio de disponibilizar informação sobre a maioria </a:t>
            </a:r>
            <a:r>
              <a:rPr lang="pt-BR" sz="1400" dirty="0" smtClean="0"/>
              <a:t>dos eventos </a:t>
            </a:r>
            <a:r>
              <a:rPr lang="pt-BR" sz="1400" dirty="0"/>
              <a:t>que estão, ou irão, acontecer na região metropolitana </a:t>
            </a:r>
            <a:r>
              <a:rPr lang="pt-BR" sz="1400" dirty="0" smtClean="0"/>
              <a:t>do Recife</a:t>
            </a:r>
            <a:r>
              <a:rPr lang="pt-BR" sz="1400" dirty="0"/>
              <a:t>.</a:t>
            </a:r>
          </a:p>
          <a:p>
            <a:pPr marL="38100" indent="0">
              <a:buNone/>
            </a:pPr>
            <a:endParaRPr lang="pt-BR" sz="1400" dirty="0" smtClean="0"/>
          </a:p>
          <a:p>
            <a:r>
              <a:rPr lang="pt-BR" sz="2400" dirty="0" smtClean="0"/>
              <a:t>Descrição do Projeto</a:t>
            </a:r>
          </a:p>
          <a:p>
            <a:pPr marL="38100" indent="0">
              <a:buNone/>
            </a:pPr>
            <a:r>
              <a:rPr lang="pt-BR" sz="1400" dirty="0"/>
              <a:t>Um dos meios será o aplicativo que irá concentrar todas as referencias sobre os futuros eventos do Recife, e sobre como </a:t>
            </a:r>
            <a:r>
              <a:rPr lang="pt-BR" sz="1400" dirty="0" smtClean="0"/>
              <a:t>participar. O </a:t>
            </a:r>
            <a:r>
              <a:rPr lang="pt-BR" sz="1400" dirty="0"/>
              <a:t>outro meio será um Bot do Twitter, que irá publicar diariamente sobre os eventos existentes no aplicativo, mas sem a necessidade de fazer Download.</a:t>
            </a:r>
          </a:p>
          <a:p>
            <a:pPr marL="38100" indent="0">
              <a:buNone/>
            </a:pP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4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MOBILE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6200687" y="4493184"/>
            <a:ext cx="422999" cy="150972"/>
          </a:xfrm>
          <a:custGeom>
            <a:avLst/>
            <a:gdLst/>
            <a:ahLst/>
            <a:cxnLst/>
            <a:rect l="l" t="t" r="r" b="b"/>
            <a:pathLst>
              <a:path w="20162" h="7196" extrusionOk="0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1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303" name="Google Shape;303;p31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>
            <a:spLocks noGrp="1"/>
          </p:cNvSpPr>
          <p:nvPr>
            <p:ph type="body" idx="4294967295"/>
          </p:nvPr>
        </p:nvSpPr>
        <p:spPr>
          <a:xfrm>
            <a:off x="1319400" y="2278688"/>
            <a:ext cx="32313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TABLET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13" name="Google Shape;313;p32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14" name="Google Shape;314;p32"/>
            <p:cNvSpPr/>
            <p:nvPr/>
          </p:nvSpPr>
          <p:spPr>
            <a:xfrm>
              <a:off x="5011702" y="465959"/>
              <a:ext cx="2736410" cy="4222433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6268155" y="4422593"/>
              <a:ext cx="225015" cy="144999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251531" y="633587"/>
              <a:ext cx="43826" cy="43806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340634" y="615452"/>
              <a:ext cx="80056" cy="8005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8" name="Google Shape;3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>
            <a:spLocks noGrp="1"/>
          </p:cNvSpPr>
          <p:nvPr>
            <p:ph type="body" idx="4294967295"/>
          </p:nvPr>
        </p:nvSpPr>
        <p:spPr>
          <a:xfrm>
            <a:off x="1319400" y="2278700"/>
            <a:ext cx="23256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/>
              <a:t>DESKTOP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4" name="Google Shape;324;p3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25" name="Google Shape;325;p33"/>
          <p:cNvGrpSpPr/>
          <p:nvPr/>
        </p:nvGrpSpPr>
        <p:grpSpPr>
          <a:xfrm>
            <a:off x="3938374" y="1462324"/>
            <a:ext cx="4542205" cy="2661224"/>
            <a:chOff x="3938374" y="1462324"/>
            <a:chExt cx="4542205" cy="2661224"/>
          </a:xfrm>
        </p:grpSpPr>
        <p:sp>
          <p:nvSpPr>
            <p:cNvPr id="326" name="Google Shape;326;p33"/>
            <p:cNvSpPr/>
            <p:nvPr/>
          </p:nvSpPr>
          <p:spPr>
            <a:xfrm>
              <a:off x="4309824" y="146232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938374" y="4053515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938374" y="3997489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2718" y="3997489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609044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4294967295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You can find me at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@username</a:t>
            </a: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3F3F3"/>
                </a:solidFill>
              </a:rPr>
              <a:t>user@mail.me</a:t>
            </a:r>
            <a:endParaRPr sz="220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body" idx="1"/>
          </p:nvPr>
        </p:nvSpPr>
        <p:spPr>
          <a:xfrm>
            <a:off x="1165498" y="1130515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3F3F3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Presentation template by </a:t>
            </a:r>
            <a:r>
              <a:rPr lang="en" sz="2400" u="sng">
                <a:solidFill>
                  <a:srgbClr val="F3F3F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3F3F3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Char char="◦"/>
            </a:pPr>
            <a:r>
              <a:rPr lang="en" sz="2400">
                <a:solidFill>
                  <a:srgbClr val="F3F3F3"/>
                </a:solidFill>
              </a:rPr>
              <a:t>Photographs by </a:t>
            </a:r>
            <a:r>
              <a:rPr lang="en" sz="2400" u="sng">
                <a:solidFill>
                  <a:srgbClr val="F3F3F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Unsplash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1165500" y="1224625"/>
            <a:ext cx="6858000" cy="29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This presentations uses the following typographies: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◦"/>
            </a:pPr>
            <a:r>
              <a:rPr lang="en" sz="2000">
                <a:solidFill>
                  <a:srgbClr val="FFFFFF"/>
                </a:solidFill>
              </a:rPr>
              <a:t>Titles &amp; body copy: </a:t>
            </a:r>
            <a:r>
              <a:rPr lang="en" sz="2000" b="1">
                <a:solidFill>
                  <a:srgbClr val="FFFFFF"/>
                </a:solidFill>
              </a:rPr>
              <a:t>Quicksand</a:t>
            </a:r>
            <a:endParaRPr sz="20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Download for free at: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https://www.fontsquirrel.com/fonts/quicksand</a:t>
            </a:r>
            <a:endParaRPr sz="2000" b="1"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1165475" y="4095450"/>
            <a:ext cx="7674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Extra Resources</a:t>
            </a:r>
            <a:endParaRPr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787203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DEC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728102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NOV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669001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OCT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609899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SEP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550798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AUG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491697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JUL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432596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JUN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3734951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MAY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3143939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APR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552927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MAR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1961915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FEB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1370903" y="2451150"/>
            <a:ext cx="7368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JAN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946250" y="2451150"/>
            <a:ext cx="5706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1634711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0" name="Google Shape;380;p38"/>
          <p:cNvSpPr txBox="1"/>
          <p:nvPr/>
        </p:nvSpPr>
        <p:spPr>
          <a:xfrm>
            <a:off x="1597982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281769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2" name="Google Shape;382;p38"/>
          <p:cNvSpPr txBox="1"/>
          <p:nvPr/>
        </p:nvSpPr>
        <p:spPr>
          <a:xfrm>
            <a:off x="2782310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4000670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4" name="Google Shape;384;p38"/>
          <p:cNvSpPr txBox="1"/>
          <p:nvPr/>
        </p:nvSpPr>
        <p:spPr>
          <a:xfrm>
            <a:off x="3966638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5183649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6" name="Google Shape;386;p38"/>
          <p:cNvSpPr txBox="1"/>
          <p:nvPr/>
        </p:nvSpPr>
        <p:spPr>
          <a:xfrm>
            <a:off x="5150967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6366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88" name="Google Shape;388;p38"/>
          <p:cNvSpPr txBox="1"/>
          <p:nvPr/>
        </p:nvSpPr>
        <p:spPr>
          <a:xfrm>
            <a:off x="6335295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7549607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0" name="Google Shape;390;p38"/>
          <p:cNvSpPr txBox="1"/>
          <p:nvPr/>
        </p:nvSpPr>
        <p:spPr>
          <a:xfrm>
            <a:off x="7519623" y="142240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2235286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2" name="Google Shape;392;p38"/>
          <p:cNvSpPr txBox="1"/>
          <p:nvPr/>
        </p:nvSpPr>
        <p:spPr>
          <a:xfrm>
            <a:off x="2172486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3418265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4" name="Google Shape;394;p38"/>
          <p:cNvSpPr txBox="1"/>
          <p:nvPr/>
        </p:nvSpPr>
        <p:spPr>
          <a:xfrm>
            <a:off x="3363668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5" name="Google Shape;395;p38"/>
          <p:cNvCxnSpPr/>
          <p:nvPr/>
        </p:nvCxnSpPr>
        <p:spPr>
          <a:xfrm rot="10800000">
            <a:off x="4601244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6" name="Google Shape;396;p38"/>
          <p:cNvSpPr txBox="1"/>
          <p:nvPr/>
        </p:nvSpPr>
        <p:spPr>
          <a:xfrm>
            <a:off x="4554849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7" name="Google Shape;397;p38"/>
          <p:cNvCxnSpPr/>
          <p:nvPr/>
        </p:nvCxnSpPr>
        <p:spPr>
          <a:xfrm rot="10800000">
            <a:off x="5784223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8"/>
          <p:cNvSpPr txBox="1"/>
          <p:nvPr/>
        </p:nvSpPr>
        <p:spPr>
          <a:xfrm>
            <a:off x="5746030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99" name="Google Shape;399;p38"/>
          <p:cNvCxnSpPr/>
          <p:nvPr/>
        </p:nvCxnSpPr>
        <p:spPr>
          <a:xfrm rot="10800000">
            <a:off x="696720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8"/>
          <p:cNvSpPr txBox="1"/>
          <p:nvPr/>
        </p:nvSpPr>
        <p:spPr>
          <a:xfrm>
            <a:off x="6937212" y="3343350"/>
            <a:ext cx="111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401" name="Google Shape;401;p38"/>
          <p:cNvCxnSpPr/>
          <p:nvPr/>
        </p:nvCxnSpPr>
        <p:spPr>
          <a:xfrm rot="10800000">
            <a:off x="8150181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8"/>
          <p:cNvSpPr txBox="1"/>
          <p:nvPr/>
        </p:nvSpPr>
        <p:spPr>
          <a:xfrm>
            <a:off x="8116347" y="3343350"/>
            <a:ext cx="9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8" name="Google Shape;408;p3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12" name="Google Shape;41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15" name="Google Shape;41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8" name="Google Shape;41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429" name="Google Shape;429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Red is the colour of danger and courage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4" name="Google Shape;434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 sz="9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aphicFrame>
        <p:nvGraphicFramePr>
          <p:cNvPr id="441" name="Google Shape;441;p40"/>
          <p:cNvGraphicFramePr/>
          <p:nvPr/>
        </p:nvGraphicFramePr>
        <p:xfrm>
          <a:off x="950200" y="1101481"/>
          <a:ext cx="7824925" cy="3660750"/>
        </p:xfrm>
        <a:graphic>
          <a:graphicData uri="http://schemas.openxmlformats.org/drawingml/2006/table">
            <a:tbl>
              <a:tblPr>
                <a:noFill/>
                <a:tableStyleId>{8CE042EE-030E-48AD-AEE1-48DBF1C2F338}</a:tableStyleId>
              </a:tblPr>
              <a:tblGrid>
                <a:gridCol w="1347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62675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1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Week 2</a:t>
                      </a:r>
                      <a:endParaRPr sz="800" b="1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1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2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3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4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5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◆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6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7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Task 8</a:t>
                      </a: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259632" y="26749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accent1"/>
                </a:solidFill>
                <a:latin typeface="Quicksand" charset="0"/>
              </a:rPr>
              <a:t>EAP</a:t>
            </a:r>
            <a:endParaRPr lang="pt-BR" sz="2800" b="1" dirty="0">
              <a:solidFill>
                <a:schemeClr val="accent1"/>
              </a:solidFill>
              <a:latin typeface="Quicksand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97768949"/>
              </p:ext>
            </p:extLst>
          </p:nvPr>
        </p:nvGraphicFramePr>
        <p:xfrm>
          <a:off x="1043608" y="1275606"/>
          <a:ext cx="7920880" cy="4426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8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47" name="Google Shape;447;p4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939475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STRENGTHS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49" name="Google Shape;449;p41"/>
          <p:cNvSpPr/>
          <p:nvPr/>
        </p:nvSpPr>
        <p:spPr>
          <a:xfrm>
            <a:off x="4986812" y="13634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WEAKNESSES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Yellow is the color of gold, butter and ripe lemons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0" name="Google Shape;450;p41"/>
          <p:cNvSpPr/>
          <p:nvPr/>
        </p:nvSpPr>
        <p:spPr>
          <a:xfrm>
            <a:off x="939475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Black is the color of ebony and of outer space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OPPORTUNITIES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4986812" y="3121900"/>
            <a:ext cx="3886500" cy="158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White is the color of milk and fresh snow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THREATS</a:t>
            </a:r>
            <a:endParaRPr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616807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 rot="5400000">
            <a:off x="3784302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 rot="10800000">
            <a:off x="3784302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 rot="-5400000">
            <a:off x="3616807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173282" y="2242577"/>
            <a:ext cx="319306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S</a:t>
            </a:r>
          </a:p>
        </p:txBody>
      </p:sp>
      <p:sp>
        <p:nvSpPr>
          <p:cNvPr id="457" name="Google Shape;457;p41"/>
          <p:cNvSpPr/>
          <p:nvPr/>
        </p:nvSpPr>
        <p:spPr>
          <a:xfrm>
            <a:off x="5182144" y="2250297"/>
            <a:ext cx="562645" cy="4341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W</a:t>
            </a:r>
          </a:p>
        </p:txBody>
      </p:sp>
      <p:sp>
        <p:nvSpPr>
          <p:cNvPr id="458" name="Google Shape;458;p41"/>
          <p:cNvSpPr/>
          <p:nvPr/>
        </p:nvSpPr>
        <p:spPr>
          <a:xfrm>
            <a:off x="4138696" y="3348952"/>
            <a:ext cx="419359" cy="44467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O</a:t>
            </a:r>
          </a:p>
        </p:txBody>
      </p:sp>
      <p:sp>
        <p:nvSpPr>
          <p:cNvPr id="459" name="Google Shape;459;p41"/>
          <p:cNvSpPr/>
          <p:nvPr/>
        </p:nvSpPr>
        <p:spPr>
          <a:xfrm>
            <a:off x="5296402" y="3356672"/>
            <a:ext cx="349569" cy="4323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Quicksand"/>
              </a:rPr>
              <a:t>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 idx="4294967295"/>
          </p:nvPr>
        </p:nvSpPr>
        <p:spPr>
          <a:xfrm>
            <a:off x="943375" y="256825"/>
            <a:ext cx="7714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2486264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Activities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2486264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Resources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8" name="Google Shape;468;p42"/>
          <p:cNvSpPr txBox="1"/>
          <p:nvPr/>
        </p:nvSpPr>
        <p:spPr>
          <a:xfrm>
            <a:off x="4029153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Value Propositions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9" name="Google Shape;469;p42"/>
          <p:cNvSpPr txBox="1"/>
          <p:nvPr/>
        </p:nvSpPr>
        <p:spPr>
          <a:xfrm>
            <a:off x="5572041" y="67480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Relationships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5572041" y="2102017"/>
            <a:ext cx="1542900" cy="1427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Channels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1" name="Google Shape;471;p42"/>
          <p:cNvSpPr txBox="1"/>
          <p:nvPr/>
        </p:nvSpPr>
        <p:spPr>
          <a:xfrm>
            <a:off x="7114930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Customer Segments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2" name="Google Shape;472;p42"/>
          <p:cNvSpPr txBox="1"/>
          <p:nvPr/>
        </p:nvSpPr>
        <p:spPr>
          <a:xfrm>
            <a:off x="943375" y="674807"/>
            <a:ext cx="1542900" cy="2854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Key Partners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8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3" name="Google Shape;473;p42"/>
          <p:cNvSpPr txBox="1"/>
          <p:nvPr/>
        </p:nvSpPr>
        <p:spPr>
          <a:xfrm>
            <a:off x="943375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Cost Structure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4" name="Google Shape;474;p42"/>
          <p:cNvSpPr txBox="1"/>
          <p:nvPr/>
        </p:nvSpPr>
        <p:spPr>
          <a:xfrm>
            <a:off x="4800597" y="3529228"/>
            <a:ext cx="3857100" cy="1105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Revenue Streams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900"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4538716" y="3597281"/>
            <a:ext cx="193687" cy="19256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2"/>
          <p:cNvSpPr/>
          <p:nvPr/>
        </p:nvSpPr>
        <p:spPr>
          <a:xfrm>
            <a:off x="6853603" y="743074"/>
            <a:ext cx="193131" cy="173366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2232188" y="743069"/>
            <a:ext cx="185793" cy="18579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2"/>
          <p:cNvSpPr/>
          <p:nvPr/>
        </p:nvSpPr>
        <p:spPr>
          <a:xfrm>
            <a:off x="8412880" y="743004"/>
            <a:ext cx="176751" cy="18634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42"/>
          <p:cNvGrpSpPr/>
          <p:nvPr/>
        </p:nvGrpSpPr>
        <p:grpSpPr>
          <a:xfrm>
            <a:off x="8385810" y="3597309"/>
            <a:ext cx="203854" cy="147955"/>
            <a:chOff x="4604550" y="3714775"/>
            <a:chExt cx="439625" cy="319075"/>
          </a:xfrm>
        </p:grpSpPr>
        <p:sp>
          <p:nvSpPr>
            <p:cNvPr id="480" name="Google Shape;480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42"/>
          <p:cNvGrpSpPr/>
          <p:nvPr/>
        </p:nvGrpSpPr>
        <p:grpSpPr>
          <a:xfrm>
            <a:off x="5335002" y="743031"/>
            <a:ext cx="168856" cy="215157"/>
            <a:chOff x="1959600" y="4980625"/>
            <a:chExt cx="364150" cy="464000"/>
          </a:xfrm>
        </p:grpSpPr>
        <p:sp>
          <p:nvSpPr>
            <p:cNvPr id="483" name="Google Shape;483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42"/>
          <p:cNvGrpSpPr/>
          <p:nvPr/>
        </p:nvGrpSpPr>
        <p:grpSpPr>
          <a:xfrm>
            <a:off x="6797050" y="2170102"/>
            <a:ext cx="249598" cy="239431"/>
            <a:chOff x="5233525" y="4954450"/>
            <a:chExt cx="538275" cy="516350"/>
          </a:xfrm>
        </p:grpSpPr>
        <p:sp>
          <p:nvSpPr>
            <p:cNvPr id="491" name="Google Shape;491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3714197" y="2170105"/>
            <a:ext cx="254119" cy="230969"/>
            <a:chOff x="4556450" y="4963575"/>
            <a:chExt cx="548025" cy="498100"/>
          </a:xfrm>
        </p:grpSpPr>
        <p:sp>
          <p:nvSpPr>
            <p:cNvPr id="503" name="Google Shape;503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2"/>
          <p:cNvSpPr/>
          <p:nvPr/>
        </p:nvSpPr>
        <p:spPr>
          <a:xfrm>
            <a:off x="3757133" y="743073"/>
            <a:ext cx="203857" cy="203911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1312492" y="1413043"/>
            <a:ext cx="3608219" cy="3243858"/>
            <a:chOff x="855292" y="1413043"/>
            <a:chExt cx="3608219" cy="3243858"/>
          </a:xfrm>
        </p:grpSpPr>
        <p:sp>
          <p:nvSpPr>
            <p:cNvPr id="516" name="Google Shape;516;p43"/>
            <p:cNvSpPr/>
            <p:nvPr/>
          </p:nvSpPr>
          <p:spPr>
            <a:xfrm>
              <a:off x="17485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9744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accent5"/>
                  </a:solidFill>
                  <a:latin typeface="Quicksand"/>
                  <a:ea typeface="Quicksand"/>
                  <a:cs typeface="Quicksand"/>
                  <a:sym typeface="Quicksand"/>
                </a:rPr>
                <a:t>LOYALTY</a:t>
              </a:r>
              <a:endParaRPr sz="1200" b="1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863236" y="1706600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3058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0868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5260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855292" y="1413043"/>
              <a:ext cx="3602907" cy="39681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48407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4" name="Google Shape;524;p43"/>
          <p:cNvSpPr txBox="1"/>
          <p:nvPr/>
        </p:nvSpPr>
        <p:spPr>
          <a:xfrm>
            <a:off x="5959250" y="177802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6" name="Google Shape;526;p43"/>
          <p:cNvSpPr txBox="1"/>
          <p:nvPr/>
        </p:nvSpPr>
        <p:spPr>
          <a:xfrm>
            <a:off x="5959250" y="225964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8" name="Google Shape;528;p43"/>
          <p:cNvSpPr txBox="1"/>
          <p:nvPr/>
        </p:nvSpPr>
        <p:spPr>
          <a:xfrm>
            <a:off x="5959250" y="274125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0" name="Google Shape;530;p43"/>
          <p:cNvSpPr txBox="1"/>
          <p:nvPr/>
        </p:nvSpPr>
        <p:spPr>
          <a:xfrm>
            <a:off x="5959250" y="322287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2" name="Google Shape;532;p43"/>
          <p:cNvSpPr txBox="1"/>
          <p:nvPr/>
        </p:nvSpPr>
        <p:spPr>
          <a:xfrm>
            <a:off x="5959250" y="3704485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4" name="Google Shape;534;p43"/>
          <p:cNvSpPr txBox="1"/>
          <p:nvPr/>
        </p:nvSpPr>
        <p:spPr>
          <a:xfrm>
            <a:off x="5959250" y="4186100"/>
            <a:ext cx="13986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Insert your content</a:t>
            </a:r>
            <a:endParaRPr sz="10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23630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24132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Imani Jackson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02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322105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Marcos Galán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5195750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5200775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Ixchel Valdía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175475" y="15313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7180500" y="31504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Nils Årud</a:t>
            </a:r>
            <a: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/>
            </a:r>
            <a:br>
              <a:rPr lang="en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JOB TITLE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Blue is the colour of the clear sky and the deep sea</a:t>
            </a: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>
            <a:spLocks noGrp="1"/>
          </p:cNvSpPr>
          <p:nvPr>
            <p:ph type="title" idx="4294967295"/>
          </p:nvPr>
        </p:nvSpPr>
        <p:spPr>
          <a:xfrm>
            <a:off x="953000" y="0"/>
            <a:ext cx="7723800" cy="6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54" name="Google Shape;554;p45"/>
          <p:cNvSpPr/>
          <p:nvPr/>
        </p:nvSpPr>
        <p:spPr>
          <a:xfrm>
            <a:off x="952240" y="620372"/>
            <a:ext cx="7611900" cy="3902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45"/>
          <p:cNvGrpSpPr/>
          <p:nvPr/>
        </p:nvGrpSpPr>
        <p:grpSpPr>
          <a:xfrm>
            <a:off x="1110850" y="620377"/>
            <a:ext cx="7294978" cy="3902517"/>
            <a:chOff x="638138" y="467100"/>
            <a:chExt cx="7867750" cy="4194000"/>
          </a:xfrm>
        </p:grpSpPr>
        <p:cxnSp>
          <p:nvCxnSpPr>
            <p:cNvPr id="556" name="Google Shape;5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2" name="Google Shape;602;p4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pSp>
        <p:nvGrpSpPr>
          <p:cNvPr id="603" name="Google Shape;603;p45"/>
          <p:cNvGrpSpPr/>
          <p:nvPr/>
        </p:nvGrpSpPr>
        <p:grpSpPr>
          <a:xfrm>
            <a:off x="952227" y="782991"/>
            <a:ext cx="7611691" cy="3577359"/>
            <a:chOff x="467088" y="642474"/>
            <a:chExt cx="4194000" cy="3858239"/>
          </a:xfrm>
        </p:grpSpPr>
        <p:cxnSp>
          <p:nvCxnSpPr>
            <p:cNvPr id="604" name="Google Shape;6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26" name="Google Shape;626;p45"/>
          <p:cNvCxnSpPr/>
          <p:nvPr/>
        </p:nvCxnSpPr>
        <p:spPr>
          <a:xfrm>
            <a:off x="4758196" y="620372"/>
            <a:ext cx="0" cy="3902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27" name="Google Shape;627;p45"/>
          <p:cNvCxnSpPr/>
          <p:nvPr/>
        </p:nvCxnSpPr>
        <p:spPr>
          <a:xfrm>
            <a:off x="952240" y="2571610"/>
            <a:ext cx="7611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28" name="Google Shape;628;p45"/>
          <p:cNvSpPr txBox="1"/>
          <p:nvPr/>
        </p:nvSpPr>
        <p:spPr>
          <a:xfrm rot="-5400000">
            <a:off x="203029" y="2494906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 rot="5400000">
            <a:off x="8120610" y="2494978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1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4161861" y="4599012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LOW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1" name="Google Shape;631;p45"/>
          <p:cNvSpPr txBox="1"/>
          <p:nvPr/>
        </p:nvSpPr>
        <p:spPr>
          <a:xfrm>
            <a:off x="4161815" y="390899"/>
            <a:ext cx="1192800" cy="1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HIGH VALUE 2</a:t>
            </a:r>
            <a:endParaRPr sz="80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7021242" y="953367"/>
            <a:ext cx="927300" cy="9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Our company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3421606" y="1388095"/>
            <a:ext cx="812100" cy="812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1801323" y="3406066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5736295" y="2920598"/>
            <a:ext cx="677400" cy="67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6571470" y="3338614"/>
            <a:ext cx="812100" cy="81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4940710" y="710795"/>
            <a:ext cx="677400" cy="67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38" name="Google Shape;638;p45"/>
          <p:cNvSpPr/>
          <p:nvPr/>
        </p:nvSpPr>
        <p:spPr>
          <a:xfrm>
            <a:off x="1552238" y="1065763"/>
            <a:ext cx="433200" cy="43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Competitor</a:t>
            </a:r>
            <a:endParaRPr sz="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C0BA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651" name="Google Shape;651;p47"/>
          <p:cNvSpPr txBox="1"/>
          <p:nvPr/>
        </p:nvSpPr>
        <p:spPr>
          <a:xfrm>
            <a:off x="7104950" y="467225"/>
            <a:ext cx="17127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SlidesCarnival icons are editable shapes</a:t>
            </a: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This means that you can: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Resize them without losing quality.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Quicksand"/>
              <a:buChar char="●"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Change line color, width and style.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Isn’t that nice? :)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Examples:</a:t>
            </a: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652" name="Google Shape;652;p47"/>
          <p:cNvGrpSpPr/>
          <p:nvPr/>
        </p:nvGrpSpPr>
        <p:grpSpPr>
          <a:xfrm>
            <a:off x="1399372" y="404794"/>
            <a:ext cx="342903" cy="447293"/>
            <a:chOff x="590250" y="244200"/>
            <a:chExt cx="407975" cy="532175"/>
          </a:xfrm>
        </p:grpSpPr>
        <p:sp>
          <p:nvSpPr>
            <p:cNvPr id="653" name="Google Shape;653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47"/>
          <p:cNvGrpSpPr/>
          <p:nvPr/>
        </p:nvGrpSpPr>
        <p:grpSpPr>
          <a:xfrm>
            <a:off x="1942864" y="470816"/>
            <a:ext cx="372594" cy="310144"/>
            <a:chOff x="1247825" y="322750"/>
            <a:chExt cx="443300" cy="369000"/>
          </a:xfrm>
        </p:grpSpPr>
        <p:sp>
          <p:nvSpPr>
            <p:cNvPr id="668" name="Google Shape;668;p4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47"/>
          <p:cNvGrpSpPr/>
          <p:nvPr/>
        </p:nvGrpSpPr>
        <p:grpSpPr>
          <a:xfrm>
            <a:off x="2516042" y="469282"/>
            <a:ext cx="356204" cy="313212"/>
            <a:chOff x="1929775" y="320925"/>
            <a:chExt cx="423800" cy="372650"/>
          </a:xfrm>
        </p:grpSpPr>
        <p:sp>
          <p:nvSpPr>
            <p:cNvPr id="674" name="Google Shape;674;p4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47"/>
          <p:cNvSpPr/>
          <p:nvPr/>
        </p:nvSpPr>
        <p:spPr>
          <a:xfrm>
            <a:off x="3113345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3698313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47"/>
          <p:cNvGrpSpPr/>
          <p:nvPr/>
        </p:nvGrpSpPr>
        <p:grpSpPr>
          <a:xfrm>
            <a:off x="4785687" y="433960"/>
            <a:ext cx="336767" cy="383835"/>
            <a:chOff x="4630125" y="278900"/>
            <a:chExt cx="400675" cy="456675"/>
          </a:xfrm>
        </p:grpSpPr>
        <p:sp>
          <p:nvSpPr>
            <p:cNvPr id="682" name="Google Shape;682;p4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47"/>
          <p:cNvSpPr/>
          <p:nvPr/>
        </p:nvSpPr>
        <p:spPr>
          <a:xfrm>
            <a:off x="5326276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47"/>
          <p:cNvGrpSpPr/>
          <p:nvPr/>
        </p:nvGrpSpPr>
        <p:grpSpPr>
          <a:xfrm>
            <a:off x="1395299" y="980516"/>
            <a:ext cx="342882" cy="418128"/>
            <a:chOff x="596350" y="929175"/>
            <a:chExt cx="407950" cy="497475"/>
          </a:xfrm>
        </p:grpSpPr>
        <p:sp>
          <p:nvSpPr>
            <p:cNvPr id="688" name="Google Shape;688;p4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2519615" y="1041431"/>
            <a:ext cx="349060" cy="298882"/>
            <a:chOff x="1934025" y="1001650"/>
            <a:chExt cx="415300" cy="355600"/>
          </a:xfrm>
        </p:grpSpPr>
        <p:sp>
          <p:nvSpPr>
            <p:cNvPr id="696" name="Google Shape;696;p4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47"/>
          <p:cNvSpPr/>
          <p:nvPr/>
        </p:nvSpPr>
        <p:spPr>
          <a:xfrm>
            <a:off x="3083674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7"/>
          <p:cNvSpPr/>
          <p:nvPr/>
        </p:nvSpPr>
        <p:spPr>
          <a:xfrm>
            <a:off x="3649184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7"/>
          <p:cNvSpPr/>
          <p:nvPr/>
        </p:nvSpPr>
        <p:spPr>
          <a:xfrm>
            <a:off x="4219296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7"/>
          <p:cNvSpPr/>
          <p:nvPr/>
        </p:nvSpPr>
        <p:spPr>
          <a:xfrm>
            <a:off x="4795564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7"/>
          <p:cNvGrpSpPr/>
          <p:nvPr/>
        </p:nvGrpSpPr>
        <p:grpSpPr>
          <a:xfrm>
            <a:off x="5344010" y="1018906"/>
            <a:ext cx="350068" cy="350573"/>
            <a:chOff x="5294400" y="974850"/>
            <a:chExt cx="416500" cy="417100"/>
          </a:xfrm>
        </p:grpSpPr>
        <p:sp>
          <p:nvSpPr>
            <p:cNvPr id="705" name="Google Shape;705;p4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5867032" y="979507"/>
            <a:ext cx="433992" cy="422729"/>
            <a:chOff x="5916675" y="927975"/>
            <a:chExt cx="516350" cy="502950"/>
          </a:xfrm>
        </p:grpSpPr>
        <p:sp>
          <p:nvSpPr>
            <p:cNvPr id="708" name="Google Shape;70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1368676" y="1628920"/>
            <a:ext cx="391001" cy="264085"/>
            <a:chOff x="564675" y="1700625"/>
            <a:chExt cx="465200" cy="314200"/>
          </a:xfrm>
        </p:grpSpPr>
        <p:sp>
          <p:nvSpPr>
            <p:cNvPr id="711" name="Google Shape;711;p4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>
            <a:off x="1933660" y="1564432"/>
            <a:ext cx="391001" cy="382827"/>
            <a:chOff x="1236875" y="1623900"/>
            <a:chExt cx="465200" cy="455475"/>
          </a:xfrm>
        </p:grpSpPr>
        <p:sp>
          <p:nvSpPr>
            <p:cNvPr id="715" name="Google Shape;715;p4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7"/>
          <p:cNvGrpSpPr/>
          <p:nvPr/>
        </p:nvGrpSpPr>
        <p:grpSpPr>
          <a:xfrm>
            <a:off x="2510915" y="1572627"/>
            <a:ext cx="366458" cy="366437"/>
            <a:chOff x="1923675" y="1633650"/>
            <a:chExt cx="436000" cy="435975"/>
          </a:xfrm>
        </p:grpSpPr>
        <p:sp>
          <p:nvSpPr>
            <p:cNvPr id="723" name="Google Shape;723;p4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7"/>
          <p:cNvGrpSpPr/>
          <p:nvPr/>
        </p:nvGrpSpPr>
        <p:grpSpPr>
          <a:xfrm>
            <a:off x="3074366" y="1571093"/>
            <a:ext cx="369505" cy="369505"/>
            <a:chOff x="2594050" y="1631825"/>
            <a:chExt cx="439625" cy="439625"/>
          </a:xfrm>
        </p:grpSpPr>
        <p:sp>
          <p:nvSpPr>
            <p:cNvPr id="730" name="Google Shape;730;p4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7"/>
          <p:cNvSpPr/>
          <p:nvPr/>
        </p:nvSpPr>
        <p:spPr>
          <a:xfrm>
            <a:off x="3655824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" name="Google Shape;735;p47"/>
          <p:cNvGrpSpPr/>
          <p:nvPr/>
        </p:nvGrpSpPr>
        <p:grpSpPr>
          <a:xfrm>
            <a:off x="4239131" y="1543462"/>
            <a:ext cx="299911" cy="424768"/>
            <a:chOff x="3979850" y="1598950"/>
            <a:chExt cx="356825" cy="505375"/>
          </a:xfrm>
        </p:grpSpPr>
        <p:sp>
          <p:nvSpPr>
            <p:cNvPr id="736" name="Google Shape;736;p4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47"/>
          <p:cNvGrpSpPr/>
          <p:nvPr/>
        </p:nvGrpSpPr>
        <p:grpSpPr>
          <a:xfrm>
            <a:off x="4756521" y="1634551"/>
            <a:ext cx="395098" cy="242589"/>
            <a:chOff x="4595425" y="1707325"/>
            <a:chExt cx="470075" cy="288625"/>
          </a:xfrm>
        </p:grpSpPr>
        <p:sp>
          <p:nvSpPr>
            <p:cNvPr id="739" name="Google Shape;739;p4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7"/>
          <p:cNvGrpSpPr/>
          <p:nvPr/>
        </p:nvGrpSpPr>
        <p:grpSpPr>
          <a:xfrm>
            <a:off x="5340438" y="1575191"/>
            <a:ext cx="357234" cy="361310"/>
            <a:chOff x="5290150" y="1636700"/>
            <a:chExt cx="425025" cy="429875"/>
          </a:xfrm>
        </p:grpSpPr>
        <p:sp>
          <p:nvSpPr>
            <p:cNvPr id="745" name="Google Shape;745;p4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47"/>
          <p:cNvGrpSpPr/>
          <p:nvPr/>
        </p:nvGrpSpPr>
        <p:grpSpPr>
          <a:xfrm>
            <a:off x="5904392" y="1564432"/>
            <a:ext cx="359272" cy="376691"/>
            <a:chOff x="5961125" y="1623900"/>
            <a:chExt cx="427450" cy="448175"/>
          </a:xfrm>
        </p:grpSpPr>
        <p:sp>
          <p:nvSpPr>
            <p:cNvPr id="748" name="Google Shape;748;p4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7"/>
          <p:cNvGrpSpPr/>
          <p:nvPr/>
        </p:nvGrpSpPr>
        <p:grpSpPr>
          <a:xfrm>
            <a:off x="6457084" y="1574161"/>
            <a:ext cx="383835" cy="363369"/>
            <a:chOff x="6618700" y="1635475"/>
            <a:chExt cx="456675" cy="432325"/>
          </a:xfrm>
        </p:grpSpPr>
        <p:sp>
          <p:nvSpPr>
            <p:cNvPr id="756" name="Google Shape;756;p4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7"/>
          <p:cNvGrpSpPr/>
          <p:nvPr/>
        </p:nvGrpSpPr>
        <p:grpSpPr>
          <a:xfrm>
            <a:off x="1412172" y="2157573"/>
            <a:ext cx="304009" cy="326513"/>
            <a:chOff x="616425" y="2329600"/>
            <a:chExt cx="361700" cy="388475"/>
          </a:xfrm>
        </p:grpSpPr>
        <p:sp>
          <p:nvSpPr>
            <p:cNvPr id="762" name="Google Shape;762;p4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1968982" y="2160641"/>
            <a:ext cx="320378" cy="320378"/>
            <a:chOff x="1278900" y="2333250"/>
            <a:chExt cx="381175" cy="381175"/>
          </a:xfrm>
        </p:grpSpPr>
        <p:sp>
          <p:nvSpPr>
            <p:cNvPr id="771" name="Google Shape;771;p4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2533945" y="2160641"/>
            <a:ext cx="320399" cy="320378"/>
            <a:chOff x="1951075" y="2333250"/>
            <a:chExt cx="381200" cy="381175"/>
          </a:xfrm>
        </p:grpSpPr>
        <p:sp>
          <p:nvSpPr>
            <p:cNvPr id="776" name="Google Shape;776;p4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7"/>
          <p:cNvGrpSpPr/>
          <p:nvPr/>
        </p:nvGrpSpPr>
        <p:grpSpPr>
          <a:xfrm>
            <a:off x="3098929" y="2160641"/>
            <a:ext cx="320378" cy="320378"/>
            <a:chOff x="2623275" y="2333250"/>
            <a:chExt cx="381175" cy="381175"/>
          </a:xfrm>
        </p:grpSpPr>
        <p:sp>
          <p:nvSpPr>
            <p:cNvPr id="781" name="Google Shape;781;p4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3738634" y="2105378"/>
            <a:ext cx="170937" cy="426827"/>
            <a:chOff x="3384375" y="2267500"/>
            <a:chExt cx="203375" cy="507825"/>
          </a:xfrm>
        </p:grpSpPr>
        <p:sp>
          <p:nvSpPr>
            <p:cNvPr id="786" name="Google Shape;786;p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4883941" y="2159611"/>
            <a:ext cx="140237" cy="318339"/>
            <a:chOff x="4747025" y="2332025"/>
            <a:chExt cx="166850" cy="378750"/>
          </a:xfrm>
        </p:grpSpPr>
        <p:sp>
          <p:nvSpPr>
            <p:cNvPr id="789" name="Google Shape;789;p4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4316415" y="2107416"/>
            <a:ext cx="145343" cy="422729"/>
            <a:chOff x="4071800" y="2269925"/>
            <a:chExt cx="172925" cy="502950"/>
          </a:xfrm>
        </p:grpSpPr>
        <p:sp>
          <p:nvSpPr>
            <p:cNvPr id="792" name="Google Shape;792;p4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5359036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7"/>
          <p:cNvGrpSpPr/>
          <p:nvPr/>
        </p:nvGrpSpPr>
        <p:grpSpPr>
          <a:xfrm>
            <a:off x="5914121" y="2158077"/>
            <a:ext cx="345971" cy="325505"/>
            <a:chOff x="5972700" y="2330200"/>
            <a:chExt cx="411625" cy="387275"/>
          </a:xfrm>
        </p:grpSpPr>
        <p:sp>
          <p:nvSpPr>
            <p:cNvPr id="796" name="Google Shape;796;p4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7"/>
          <p:cNvGrpSpPr/>
          <p:nvPr/>
        </p:nvGrpSpPr>
        <p:grpSpPr>
          <a:xfrm>
            <a:off x="1509418" y="2686206"/>
            <a:ext cx="109538" cy="399195"/>
            <a:chOff x="732125" y="2958550"/>
            <a:chExt cx="130325" cy="474950"/>
          </a:xfrm>
        </p:grpSpPr>
        <p:sp>
          <p:nvSpPr>
            <p:cNvPr id="799" name="Google Shape;799;p4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7"/>
          <p:cNvSpPr/>
          <p:nvPr/>
        </p:nvSpPr>
        <p:spPr>
          <a:xfrm>
            <a:off x="2526338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7"/>
          <p:cNvSpPr/>
          <p:nvPr/>
        </p:nvSpPr>
        <p:spPr>
          <a:xfrm>
            <a:off x="2004830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47"/>
          <p:cNvGrpSpPr/>
          <p:nvPr/>
        </p:nvGrpSpPr>
        <p:grpSpPr>
          <a:xfrm>
            <a:off x="3065162" y="2699002"/>
            <a:ext cx="387933" cy="367467"/>
            <a:chOff x="2583100" y="2973775"/>
            <a:chExt cx="461550" cy="437200"/>
          </a:xfrm>
        </p:grpSpPr>
        <p:sp>
          <p:nvSpPr>
            <p:cNvPr id="810" name="Google Shape;810;p4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4776106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7"/>
          <p:cNvGrpSpPr/>
          <p:nvPr/>
        </p:nvGrpSpPr>
        <p:grpSpPr>
          <a:xfrm>
            <a:off x="5304611" y="2727159"/>
            <a:ext cx="435022" cy="323445"/>
            <a:chOff x="5247525" y="3007275"/>
            <a:chExt cx="517575" cy="384825"/>
          </a:xfrm>
        </p:grpSpPr>
        <p:sp>
          <p:nvSpPr>
            <p:cNvPr id="814" name="Google Shape;814;p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4215597" y="2708731"/>
            <a:ext cx="342882" cy="350068"/>
            <a:chOff x="3951850" y="2985350"/>
            <a:chExt cx="407950" cy="416500"/>
          </a:xfrm>
        </p:grpSpPr>
        <p:sp>
          <p:nvSpPr>
            <p:cNvPr id="817" name="Google Shape;817;p4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7"/>
          <p:cNvGrpSpPr/>
          <p:nvPr/>
        </p:nvGrpSpPr>
        <p:grpSpPr>
          <a:xfrm>
            <a:off x="1372269" y="3298279"/>
            <a:ext cx="397136" cy="305017"/>
            <a:chOff x="568950" y="3686775"/>
            <a:chExt cx="472500" cy="362900"/>
          </a:xfrm>
        </p:grpSpPr>
        <p:sp>
          <p:nvSpPr>
            <p:cNvPr id="822" name="Google Shape;822;p4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47"/>
          <p:cNvSpPr/>
          <p:nvPr/>
        </p:nvSpPr>
        <p:spPr>
          <a:xfrm>
            <a:off x="5949111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1940321" y="3323872"/>
            <a:ext cx="377700" cy="253852"/>
            <a:chOff x="1244800" y="3717225"/>
            <a:chExt cx="449375" cy="302025"/>
          </a:xfrm>
        </p:grpSpPr>
        <p:sp>
          <p:nvSpPr>
            <p:cNvPr id="827" name="Google Shape;827;p4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2510411" y="3304414"/>
            <a:ext cx="367467" cy="287115"/>
            <a:chOff x="1923075" y="3694075"/>
            <a:chExt cx="437200" cy="341600"/>
          </a:xfrm>
        </p:grpSpPr>
        <p:sp>
          <p:nvSpPr>
            <p:cNvPr id="834" name="Google Shape;834;p4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7"/>
          <p:cNvGrpSpPr/>
          <p:nvPr/>
        </p:nvGrpSpPr>
        <p:grpSpPr>
          <a:xfrm>
            <a:off x="3078967" y="3299813"/>
            <a:ext cx="360301" cy="295814"/>
            <a:chOff x="2599525" y="3688600"/>
            <a:chExt cx="428675" cy="351950"/>
          </a:xfrm>
        </p:grpSpPr>
        <p:sp>
          <p:nvSpPr>
            <p:cNvPr id="844" name="Google Shape;844;p4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3661350" y="3279346"/>
            <a:ext cx="333700" cy="329077"/>
            <a:chOff x="3292425" y="3664250"/>
            <a:chExt cx="397025" cy="391525"/>
          </a:xfrm>
        </p:grpSpPr>
        <p:sp>
          <p:nvSpPr>
            <p:cNvPr id="848" name="Google Shape;848;p4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7"/>
          <p:cNvGrpSpPr/>
          <p:nvPr/>
        </p:nvGrpSpPr>
        <p:grpSpPr>
          <a:xfrm>
            <a:off x="4199207" y="3321813"/>
            <a:ext cx="369526" cy="268183"/>
            <a:chOff x="3932350" y="3714775"/>
            <a:chExt cx="439650" cy="319075"/>
          </a:xfrm>
        </p:grpSpPr>
        <p:sp>
          <p:nvSpPr>
            <p:cNvPr id="852" name="Google Shape;852;p4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7"/>
          <p:cNvGrpSpPr/>
          <p:nvPr/>
        </p:nvGrpSpPr>
        <p:grpSpPr>
          <a:xfrm>
            <a:off x="4764191" y="3321813"/>
            <a:ext cx="369505" cy="268183"/>
            <a:chOff x="4604550" y="3714775"/>
            <a:chExt cx="439625" cy="319075"/>
          </a:xfrm>
        </p:grpSpPr>
        <p:sp>
          <p:nvSpPr>
            <p:cNvPr id="858" name="Google Shape;858;p4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5342476" y="3294181"/>
            <a:ext cx="353136" cy="313738"/>
            <a:chOff x="5292575" y="3681900"/>
            <a:chExt cx="420150" cy="373275"/>
          </a:xfrm>
        </p:grpSpPr>
        <p:sp>
          <p:nvSpPr>
            <p:cNvPr id="861" name="Google Shape;861;p4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5887498" y="3254258"/>
            <a:ext cx="393060" cy="393060"/>
            <a:chOff x="5941025" y="3634400"/>
            <a:chExt cx="467650" cy="467650"/>
          </a:xfrm>
        </p:grpSpPr>
        <p:sp>
          <p:nvSpPr>
            <p:cNvPr id="869" name="Google Shape;869;p4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6477571" y="3279346"/>
            <a:ext cx="342882" cy="342903"/>
            <a:chOff x="6643075" y="3664250"/>
            <a:chExt cx="407950" cy="407975"/>
          </a:xfrm>
        </p:grpSpPr>
        <p:sp>
          <p:nvSpPr>
            <p:cNvPr id="876" name="Google Shape;876;p4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7"/>
          <p:cNvGrpSpPr/>
          <p:nvPr/>
        </p:nvGrpSpPr>
        <p:grpSpPr>
          <a:xfrm>
            <a:off x="1378405" y="3830000"/>
            <a:ext cx="371564" cy="371543"/>
            <a:chOff x="576250" y="4319400"/>
            <a:chExt cx="442075" cy="442050"/>
          </a:xfrm>
        </p:grpSpPr>
        <p:sp>
          <p:nvSpPr>
            <p:cNvPr id="879" name="Google Shape;879;p4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7"/>
          <p:cNvSpPr/>
          <p:nvPr/>
        </p:nvSpPr>
        <p:spPr>
          <a:xfrm>
            <a:off x="1928068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7"/>
          <p:cNvSpPr/>
          <p:nvPr/>
        </p:nvSpPr>
        <p:spPr>
          <a:xfrm>
            <a:off x="4218791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7"/>
          <p:cNvSpPr/>
          <p:nvPr/>
        </p:nvSpPr>
        <p:spPr>
          <a:xfrm>
            <a:off x="3653786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7"/>
          <p:cNvSpPr/>
          <p:nvPr/>
        </p:nvSpPr>
        <p:spPr>
          <a:xfrm>
            <a:off x="4782263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7" name="Google Shape;887;p47"/>
          <p:cNvGrpSpPr/>
          <p:nvPr/>
        </p:nvGrpSpPr>
        <p:grpSpPr>
          <a:xfrm>
            <a:off x="5322010" y="3848932"/>
            <a:ext cx="394068" cy="325505"/>
            <a:chOff x="5268225" y="4341925"/>
            <a:chExt cx="468850" cy="387275"/>
          </a:xfrm>
        </p:grpSpPr>
        <p:sp>
          <p:nvSpPr>
            <p:cNvPr id="888" name="Google Shape;888;p4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7"/>
          <p:cNvGrpSpPr/>
          <p:nvPr/>
        </p:nvGrpSpPr>
        <p:grpSpPr>
          <a:xfrm>
            <a:off x="5906956" y="3838699"/>
            <a:ext cx="354145" cy="354145"/>
            <a:chOff x="5964175" y="4329750"/>
            <a:chExt cx="421350" cy="421350"/>
          </a:xfrm>
        </p:grpSpPr>
        <p:sp>
          <p:nvSpPr>
            <p:cNvPr id="897" name="Google Shape;897;p4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47"/>
          <p:cNvGrpSpPr/>
          <p:nvPr/>
        </p:nvGrpSpPr>
        <p:grpSpPr>
          <a:xfrm>
            <a:off x="1942864" y="4403683"/>
            <a:ext cx="372594" cy="360301"/>
            <a:chOff x="1247825" y="5001950"/>
            <a:chExt cx="443300" cy="428675"/>
          </a:xfrm>
        </p:grpSpPr>
        <p:sp>
          <p:nvSpPr>
            <p:cNvPr id="900" name="Google Shape;900;p4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2541110" y="4385760"/>
            <a:ext cx="306068" cy="389992"/>
            <a:chOff x="1959600" y="4980625"/>
            <a:chExt cx="364150" cy="464000"/>
          </a:xfrm>
        </p:grpSpPr>
        <p:sp>
          <p:nvSpPr>
            <p:cNvPr id="907" name="Google Shape;907;p4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7"/>
          <p:cNvGrpSpPr/>
          <p:nvPr/>
        </p:nvGrpSpPr>
        <p:grpSpPr>
          <a:xfrm>
            <a:off x="3083590" y="4400615"/>
            <a:ext cx="351077" cy="360806"/>
            <a:chOff x="2605025" y="4998300"/>
            <a:chExt cx="417700" cy="429275"/>
          </a:xfrm>
        </p:grpSpPr>
        <p:sp>
          <p:nvSpPr>
            <p:cNvPr id="915" name="Google Shape;915;p4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614282" y="4403683"/>
            <a:ext cx="419662" cy="349543"/>
            <a:chOff x="3236425" y="5001950"/>
            <a:chExt cx="499300" cy="415875"/>
          </a:xfrm>
        </p:grpSpPr>
        <p:sp>
          <p:nvSpPr>
            <p:cNvPr id="919" name="Google Shape;919;p4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229402" y="4385760"/>
            <a:ext cx="319369" cy="380263"/>
            <a:chOff x="3968275" y="4980625"/>
            <a:chExt cx="379975" cy="452425"/>
          </a:xfrm>
        </p:grpSpPr>
        <p:sp>
          <p:nvSpPr>
            <p:cNvPr id="926" name="Google Shape;926;p4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47"/>
          <p:cNvGrpSpPr/>
          <p:nvPr/>
        </p:nvGrpSpPr>
        <p:grpSpPr>
          <a:xfrm>
            <a:off x="5884935" y="4470713"/>
            <a:ext cx="404323" cy="220085"/>
            <a:chOff x="5937975" y="5081700"/>
            <a:chExt cx="481050" cy="261850"/>
          </a:xfrm>
        </p:grpSpPr>
        <p:sp>
          <p:nvSpPr>
            <p:cNvPr id="930" name="Google Shape;930;p4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7"/>
          <p:cNvGrpSpPr/>
          <p:nvPr/>
        </p:nvGrpSpPr>
        <p:grpSpPr>
          <a:xfrm>
            <a:off x="6503143" y="4428247"/>
            <a:ext cx="290183" cy="333679"/>
            <a:chOff x="6673500" y="5031175"/>
            <a:chExt cx="345250" cy="397000"/>
          </a:xfrm>
        </p:grpSpPr>
        <p:sp>
          <p:nvSpPr>
            <p:cNvPr id="934" name="Google Shape;934;p4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4195130" y="452892"/>
            <a:ext cx="387933" cy="345971"/>
            <a:chOff x="3927500" y="301425"/>
            <a:chExt cx="461550" cy="411625"/>
          </a:xfrm>
        </p:grpSpPr>
        <p:sp>
          <p:nvSpPr>
            <p:cNvPr id="940" name="Google Shape;940;p4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7"/>
          <p:cNvGrpSpPr/>
          <p:nvPr/>
        </p:nvGrpSpPr>
        <p:grpSpPr>
          <a:xfrm>
            <a:off x="6482677" y="459553"/>
            <a:ext cx="332670" cy="332670"/>
            <a:chOff x="6649150" y="309350"/>
            <a:chExt cx="395800" cy="395800"/>
          </a:xfrm>
        </p:grpSpPr>
        <p:sp>
          <p:nvSpPr>
            <p:cNvPr id="968" name="Google Shape;968;p4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915130" y="467223"/>
            <a:ext cx="337797" cy="319873"/>
            <a:chOff x="5973900" y="318475"/>
            <a:chExt cx="401900" cy="380575"/>
          </a:xfrm>
        </p:grpSpPr>
        <p:sp>
          <p:nvSpPr>
            <p:cNvPr id="992" name="Google Shape;992;p4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1960283" y="980516"/>
            <a:ext cx="342882" cy="418128"/>
            <a:chOff x="1268550" y="929175"/>
            <a:chExt cx="407950" cy="497475"/>
          </a:xfrm>
        </p:grpSpPr>
        <p:sp>
          <p:nvSpPr>
            <p:cNvPr id="1007" name="Google Shape;1007;p4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7"/>
          <p:cNvGrpSpPr/>
          <p:nvPr/>
        </p:nvGrpSpPr>
        <p:grpSpPr>
          <a:xfrm>
            <a:off x="6446347" y="996380"/>
            <a:ext cx="405331" cy="388962"/>
            <a:chOff x="6605925" y="948050"/>
            <a:chExt cx="482250" cy="462775"/>
          </a:xfrm>
        </p:grpSpPr>
        <p:sp>
          <p:nvSpPr>
            <p:cNvPr id="1011" name="Google Shape;1011;p4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47"/>
          <p:cNvGrpSpPr/>
          <p:nvPr/>
        </p:nvGrpSpPr>
        <p:grpSpPr>
          <a:xfrm>
            <a:off x="6541029" y="2148349"/>
            <a:ext cx="215966" cy="342399"/>
            <a:chOff x="6718575" y="2318625"/>
            <a:chExt cx="256950" cy="407375"/>
          </a:xfrm>
        </p:grpSpPr>
        <p:sp>
          <p:nvSpPr>
            <p:cNvPr id="1018" name="Google Shape;1018;p4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7"/>
          <p:cNvGrpSpPr/>
          <p:nvPr/>
        </p:nvGrpSpPr>
        <p:grpSpPr>
          <a:xfrm>
            <a:off x="3642418" y="2775257"/>
            <a:ext cx="363369" cy="221115"/>
            <a:chOff x="3269900" y="3064500"/>
            <a:chExt cx="432325" cy="263075"/>
          </a:xfrm>
        </p:grpSpPr>
        <p:sp>
          <p:nvSpPr>
            <p:cNvPr id="1027" name="Google Shape;1027;p4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7"/>
          <p:cNvGrpSpPr/>
          <p:nvPr/>
        </p:nvGrpSpPr>
        <p:grpSpPr>
          <a:xfrm>
            <a:off x="6516444" y="2707701"/>
            <a:ext cx="265115" cy="372594"/>
            <a:chOff x="6689325" y="2984125"/>
            <a:chExt cx="315425" cy="443300"/>
          </a:xfrm>
        </p:grpSpPr>
        <p:sp>
          <p:nvSpPr>
            <p:cNvPr id="1031" name="Google Shape;1031;p4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7"/>
          <p:cNvGrpSpPr/>
          <p:nvPr/>
        </p:nvGrpSpPr>
        <p:grpSpPr>
          <a:xfrm>
            <a:off x="2565170" y="3802369"/>
            <a:ext cx="256416" cy="414535"/>
            <a:chOff x="1988225" y="4286525"/>
            <a:chExt cx="305075" cy="493200"/>
          </a:xfrm>
        </p:grpSpPr>
        <p:sp>
          <p:nvSpPr>
            <p:cNvPr id="1037" name="Google Shape;1037;p4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109162" y="3831534"/>
            <a:ext cx="309640" cy="392030"/>
            <a:chOff x="2635450" y="4321225"/>
            <a:chExt cx="368400" cy="466425"/>
          </a:xfrm>
        </p:grpSpPr>
        <p:sp>
          <p:nvSpPr>
            <p:cNvPr id="1045" name="Google Shape;1045;p4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7"/>
          <p:cNvGrpSpPr/>
          <p:nvPr/>
        </p:nvGrpSpPr>
        <p:grpSpPr>
          <a:xfrm>
            <a:off x="6477571" y="3821805"/>
            <a:ext cx="342882" cy="383835"/>
            <a:chOff x="6643075" y="4309650"/>
            <a:chExt cx="407950" cy="456675"/>
          </a:xfrm>
        </p:grpSpPr>
        <p:sp>
          <p:nvSpPr>
            <p:cNvPr id="1052" name="Google Shape;1052;p4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7"/>
          <p:cNvGrpSpPr/>
          <p:nvPr/>
        </p:nvGrpSpPr>
        <p:grpSpPr>
          <a:xfrm>
            <a:off x="5292844" y="4363760"/>
            <a:ext cx="452420" cy="433992"/>
            <a:chOff x="5233525" y="4954450"/>
            <a:chExt cx="538275" cy="516350"/>
          </a:xfrm>
        </p:grpSpPr>
        <p:sp>
          <p:nvSpPr>
            <p:cNvPr id="1062" name="Google Shape;1062;p4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723763" y="4371429"/>
            <a:ext cx="460615" cy="418653"/>
            <a:chOff x="4556450" y="4963575"/>
            <a:chExt cx="548025" cy="498100"/>
          </a:xfrm>
        </p:grpSpPr>
        <p:sp>
          <p:nvSpPr>
            <p:cNvPr id="1074" name="Google Shape;1074;p4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47"/>
          <p:cNvGrpSpPr/>
          <p:nvPr/>
        </p:nvGrpSpPr>
        <p:grpSpPr>
          <a:xfrm>
            <a:off x="1341045" y="4462014"/>
            <a:ext cx="445255" cy="246182"/>
            <a:chOff x="531800" y="5071350"/>
            <a:chExt cx="529750" cy="292900"/>
          </a:xfrm>
        </p:grpSpPr>
        <p:sp>
          <p:nvSpPr>
            <p:cNvPr id="1080" name="Google Shape;1080;p4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8100269" y="2403375"/>
            <a:ext cx="433992" cy="422729"/>
            <a:chOff x="5916675" y="927975"/>
            <a:chExt cx="516350" cy="502950"/>
          </a:xfrm>
        </p:grpSpPr>
        <p:sp>
          <p:nvSpPr>
            <p:cNvPr id="1088" name="Google Shape;1088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7216289" y="3109277"/>
            <a:ext cx="1079481" cy="1051467"/>
            <a:chOff x="5916675" y="927975"/>
            <a:chExt cx="516350" cy="502950"/>
          </a:xfrm>
        </p:grpSpPr>
        <p:sp>
          <p:nvSpPr>
            <p:cNvPr id="1091" name="Google Shape;1091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7216432" y="2403375"/>
            <a:ext cx="433992" cy="422729"/>
            <a:chOff x="5916675" y="927975"/>
            <a:chExt cx="516350" cy="502950"/>
          </a:xfrm>
        </p:grpSpPr>
        <p:sp>
          <p:nvSpPr>
            <p:cNvPr id="1094" name="Google Shape;1094;p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8292430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7"/>
          <p:cNvSpPr/>
          <p:nvPr/>
        </p:nvSpPr>
        <p:spPr>
          <a:xfrm>
            <a:off x="7408593" y="26397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7694128" y="36972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04" name="Google Shape;1104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11" name="Google Shape;1111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16" name="Google Shape;1116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20" name="Google Shape;1120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26" name="Google Shape;1126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30" name="Google Shape;1130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35" name="Google Shape;1135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41" name="Google Shape;1141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48" name="Google Shape;1148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51" name="Google Shape;1151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55" name="Google Shape;1155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162" name="Google Shape;1162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68" name="Google Shape;116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72" name="Google Shape;117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73" name="Google Shape;117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3" name="Google Shape;1183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90" name="Google Shape;1190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95" name="Google Shape;1195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01" name="Google Shape;1201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08" name="Google Shape;1208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13" name="Google Shape;1213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18" name="Google Shape;1218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3" name="Google Shape;122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24" name="Google Shape;12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4" name="Google Shape;123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35" name="Google Shape;1235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8" name="Google Shape;123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39" name="Google Shape;123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9" name="Google Shape;124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50" name="Google Shape;125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4" name="Google Shape;125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55" name="Google Shape;125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5" name="Google Shape;126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266" name="Google Shape;1266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74" name="Google Shape;127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79" name="Google Shape;127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84" name="Google Shape;128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90" name="Google Shape;129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97" name="Google Shape;1297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01" name="Google Shape;130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07" name="Google Shape;130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14" name="Google Shape;1314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18" name="Google Shape;1318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23" name="Google Shape;1323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30" name="Google Shape;1330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38" name="Google Shape;1338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43" name="Google Shape;1343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47" name="Google Shape;1347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51" name="Google Shape;1351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56" name="Google Shape;1356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361" name="Google Shape;1361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67" name="Google Shape;1367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74" name="Google Shape;1374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82" name="Google Shape;1382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95" name="Google Shape;1395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00" name="Google Shape;1400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04" name="Google Shape;1404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0" name="Google Shape;141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11" name="Google Shape;141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20" name="Google Shape;142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33" name="Google Shape;143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46" name="Google Shape;144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459" name="Google Shape;1459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5" name="Google Shape;146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466" name="Google Shape;146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1" name="Google Shape;148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82" name="Google Shape;1482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87" name="Google Shape;148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88" name="Google Shape;148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92" name="Google Shape;149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5" name="Google Shape;149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96" name="Google Shape;149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9" name="Google Shape;149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00" name="Google Shape;150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3" name="Google Shape;150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04" name="Google Shape;1504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13" name="Google Shape;1513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38" name="Google Shape;153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39" name="Google Shape;153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4" name="Google Shape;154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45" name="Google Shape;154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7" name="Google Shape;1547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48" name="Google Shape;1548;p4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9"/>
          <p:cNvSpPr txBox="1"/>
          <p:nvPr/>
        </p:nvSpPr>
        <p:spPr>
          <a:xfrm>
            <a:off x="1341500" y="780950"/>
            <a:ext cx="6985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Now you can use any emoji as an icon!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4" name="Google Shape;1554;p49"/>
          <p:cNvSpPr txBox="1"/>
          <p:nvPr/>
        </p:nvSpPr>
        <p:spPr>
          <a:xfrm>
            <a:off x="1341500" y="24093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5" name="Google Shape;1555;p4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0" name="Google Shape;1560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2" name="Google Shape;1562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63" name="Google Shape;1563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64" name="Google Shape;1564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5" name="Google Shape;1565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6" name="Google Shape;1566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67" name="Google Shape;1567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68" name="Google Shape;1568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69" name="Google Shape;1569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70" name="Google Shape;1570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1" name="Google Shape;1571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72" name="Google Shape;1572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73" name="Google Shape;1573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Visão Geral do Projeto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9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Recursos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1269647764"/>
              </p:ext>
            </p:extLst>
          </p:nvPr>
        </p:nvGraphicFramePr>
        <p:xfrm>
          <a:off x="971600" y="1419622"/>
          <a:ext cx="4824536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59632" y="915566"/>
            <a:ext cx="417646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Quicksand" charset="0"/>
              </a:rPr>
              <a:t>Estatísticas de Recurso</a:t>
            </a:r>
          </a:p>
          <a:p>
            <a:r>
              <a:rPr lang="pt-BR" sz="9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Quicksand" charset="0"/>
              </a:rPr>
              <a:t>Status de trabalho para todos os recursos de trabalho</a:t>
            </a:r>
            <a:endParaRPr lang="pt-BR" sz="900" b="1" dirty="0">
              <a:solidFill>
                <a:schemeClr val="bg2">
                  <a:lumMod val="40000"/>
                  <a:lumOff val="60000"/>
                </a:schemeClr>
              </a:solidFill>
              <a:latin typeface="Quicksa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1331690" y="267494"/>
            <a:ext cx="66804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dirty="0" smtClean="0"/>
              <a:t>CRONOGRAMA</a:t>
            </a:r>
            <a:endParaRPr lang="en-US" dirty="0"/>
          </a:p>
        </p:txBody>
      </p:sp>
      <p:graphicFrame>
        <p:nvGraphicFramePr>
          <p:cNvPr id="8" name="Google Shape;645;p46"/>
          <p:cNvGraphicFramePr/>
          <p:nvPr>
            <p:extLst>
              <p:ext uri="{D42A27DB-BD31-4B8C-83A1-F6EECF244321}">
                <p14:modId xmlns:p14="http://schemas.microsoft.com/office/powerpoint/2010/main" val="1871401833"/>
              </p:ext>
            </p:extLst>
          </p:nvPr>
        </p:nvGraphicFramePr>
        <p:xfrm>
          <a:off x="3216010" y="987574"/>
          <a:ext cx="2911759" cy="3468762"/>
        </p:xfrm>
        <a:graphic>
          <a:graphicData uri="http://schemas.openxmlformats.org/drawingml/2006/table">
            <a:tbl>
              <a:tblPr>
                <a:noFill/>
                <a:tableStyleId>{E71A6B3E-507F-4017-96D8-7895C4FAF287}</a:tableStyleId>
              </a:tblPr>
              <a:tblGrid>
                <a:gridCol w="867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90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7472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632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Nome</a:t>
                      </a:r>
                      <a:r>
                        <a:rPr lang="pt-BR" sz="900" b="1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da tarefa</a:t>
                      </a:r>
                      <a:endParaRPr sz="9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Inicio</a:t>
                      </a:r>
                      <a:endParaRPr sz="9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Termino</a:t>
                      </a:r>
                      <a:endParaRPr sz="9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Definição</a:t>
                      </a:r>
                      <a:r>
                        <a:rPr lang="pt-BR" sz="700" b="1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dos integrantes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Definição do Design UX/UI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18/04/2022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24/04/2022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0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Criação do front-</a:t>
                      </a:r>
                      <a:r>
                        <a:rPr lang="pt-BR" sz="700" b="1" dirty="0" err="1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end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18/04/2022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18/08/2022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0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Abstração do Projeto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Definição da linguagem de programação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15/03/2022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Criação</a:t>
                      </a:r>
                      <a:r>
                        <a:rPr lang="pt-BR" sz="700" b="1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do back-end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18/04/2022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18/08/2022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Entregar</a:t>
                      </a:r>
                      <a:r>
                        <a:rPr lang="pt-BR" sz="700" b="1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  <a:ea typeface="Quicksand"/>
                          <a:cs typeface="Quicksand"/>
                          <a:sym typeface="Quicksand"/>
                        </a:rPr>
                        <a:t> o Projeto completo</a:t>
                      </a:r>
                      <a:endParaRPr sz="700" b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18/04/2022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7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18/08/2022</a:t>
                      </a:r>
                      <a:endParaRPr lang="pt-BR" sz="7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6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464245312"/>
              </p:ext>
            </p:extLst>
          </p:nvPr>
        </p:nvGraphicFramePr>
        <p:xfrm>
          <a:off x="1257518" y="806658"/>
          <a:ext cx="3456384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Google Shape;77;p13"/>
          <p:cNvSpPr txBox="1"/>
          <p:nvPr/>
        </p:nvSpPr>
        <p:spPr>
          <a:xfrm>
            <a:off x="1259632" y="664874"/>
            <a:ext cx="598213" cy="39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100%</a:t>
            </a:r>
            <a:endParaRPr sz="8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Google Shape;77;p13"/>
          <p:cNvSpPr txBox="1"/>
          <p:nvPr/>
        </p:nvSpPr>
        <p:spPr>
          <a:xfrm>
            <a:off x="1331640" y="1230265"/>
            <a:ext cx="598213" cy="39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50%</a:t>
            </a:r>
            <a:endParaRPr sz="8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30313"/>
              </p:ext>
            </p:extLst>
          </p:nvPr>
        </p:nvGraphicFramePr>
        <p:xfrm>
          <a:off x="1403648" y="3291830"/>
          <a:ext cx="4968552" cy="1703432"/>
        </p:xfrm>
        <a:graphic>
          <a:graphicData uri="http://schemas.openxmlformats.org/drawingml/2006/table">
            <a:tbl>
              <a:tblPr firstRow="1" bandRow="1">
                <a:tableStyleId>{8CE042EE-030E-48AD-AEE1-48DBF1C2F338}</a:tableStyleId>
              </a:tblPr>
              <a:tblGrid>
                <a:gridCol w="993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84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5711"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Nome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Base</a:t>
                      </a:r>
                    </a:p>
                    <a:p>
                      <a:pPr algn="ctr"/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Individual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</a:t>
                      </a:r>
                      <a:r>
                        <a:rPr lang="pt-BR" sz="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Real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 restante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Custo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Variação de custo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47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Energia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400,00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  <a:p>
                      <a:pPr algn="ctr"/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400,00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400,00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47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Internet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80,00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80,00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80,00</a:t>
                      </a: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47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Água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60,00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60,00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</a:t>
                      </a: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60,00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031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Alimentação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700,00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700,00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700,00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470"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Salario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1612,00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1612,00</a:t>
                      </a:r>
                      <a:endParaRPr lang="pt-BR" sz="800" dirty="0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1612,00</a:t>
                      </a:r>
                      <a:endParaRPr lang="pt-BR" sz="800" dirty="0" smtClean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R$</a:t>
                      </a:r>
                      <a:r>
                        <a:rPr lang="pt-BR" sz="800" baseline="0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Quicksand" charset="0"/>
                        </a:rPr>
                        <a:t> 0,00</a:t>
                      </a:r>
                      <a:endParaRPr lang="pt-BR" sz="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Quicksand" charset="0"/>
                      </a:endParaRPr>
                    </a:p>
                  </a:txBody>
                  <a:tcPr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1331640" y="2571343"/>
            <a:ext cx="2376264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1"/>
                </a:solidFill>
                <a:latin typeface="Quicksand" charset="0"/>
              </a:rPr>
              <a:t>Status do Custo</a:t>
            </a:r>
            <a:br>
              <a:rPr lang="pt-BR" sz="1100" b="1" dirty="0">
                <a:solidFill>
                  <a:schemeClr val="accent1"/>
                </a:solidFill>
                <a:latin typeface="Quicksand" charset="0"/>
              </a:rPr>
            </a:br>
            <a:r>
              <a:rPr lang="pt-BR" sz="11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  <a:t/>
            </a:r>
            <a:br>
              <a:rPr lang="pt-BR" sz="11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</a:br>
            <a:r>
              <a:rPr lang="pt-BR" sz="800" dirty="0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  <a:t>Status do custo para tarefas de nível superior</a:t>
            </a:r>
            <a:endParaRPr lang="pt-BR" sz="800" b="1" dirty="0">
              <a:solidFill>
                <a:schemeClr val="bg2">
                  <a:lumMod val="20000"/>
                  <a:lumOff val="80000"/>
                </a:schemeClr>
              </a:solidFill>
              <a:latin typeface="Quicksand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83568" y="248152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Quicksand" charset="0"/>
              </a:rPr>
              <a:t>Status</a:t>
            </a:r>
            <a:endParaRPr lang="pt-BR" sz="800" b="1" dirty="0">
              <a:solidFill>
                <a:schemeClr val="bg2">
                  <a:lumMod val="20000"/>
                  <a:lumOff val="80000"/>
                </a:schemeClr>
              </a:solidFill>
              <a:latin typeface="Quicksand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331640" y="195486"/>
            <a:ext cx="3457201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Quicksand"/>
              <a:buNone/>
              <a:defRPr sz="3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BR" sz="2400" b="1" dirty="0" smtClean="0"/>
              <a:t>Visão Geral do Custo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6707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Gerenciamento das Comunicação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 dirty="0"/>
              <a:t>E-mail, Whatsapp, Discord e </a:t>
            </a:r>
            <a:r>
              <a:rPr lang="pt-BR" sz="1400" dirty="0" smtClean="0"/>
              <a:t>presencialmente</a:t>
            </a:r>
          </a:p>
          <a:p>
            <a:endParaRPr lang="pt-BR" sz="1400" dirty="0"/>
          </a:p>
          <a:p>
            <a:pPr marL="38100" indent="0">
              <a:buNone/>
            </a:pPr>
            <a:endParaRPr lang="pt-BR" sz="1400" dirty="0"/>
          </a:p>
          <a:p>
            <a:r>
              <a:rPr lang="pt-BR" sz="1400" dirty="0"/>
              <a:t>O andamento do projeto estará disponível no GitHub para acesso e </a:t>
            </a:r>
            <a:r>
              <a:rPr lang="pt-BR" sz="1400" dirty="0" smtClean="0"/>
              <a:t>sugestões</a:t>
            </a:r>
          </a:p>
          <a:p>
            <a:endParaRPr lang="pt-BR" sz="1400" dirty="0"/>
          </a:p>
          <a:p>
            <a:pPr marL="38100" indent="0">
              <a:buNone/>
            </a:pPr>
            <a:endParaRPr lang="pt-BR" sz="1400" dirty="0"/>
          </a:p>
          <a:p>
            <a:r>
              <a:rPr lang="pt-BR" sz="1400" dirty="0"/>
              <a:t>As solicitações de mudanças devem ser informadas a todos os integrantes do grupo, de forma a evitar </a:t>
            </a:r>
            <a:r>
              <a:rPr lang="pt-BR" sz="1400" dirty="0" smtClean="0"/>
              <a:t>conflitos</a:t>
            </a:r>
            <a:endParaRPr lang="pt-BR" sz="1400" dirty="0"/>
          </a:p>
          <a:p>
            <a:pPr marL="38100" indent="0">
              <a:buNone/>
            </a:pP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3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1913</Words>
  <Application>Microsoft Office PowerPoint</Application>
  <PresentationFormat>Apresentação na tela (16:9)</PresentationFormat>
  <Paragraphs>526</Paragraphs>
  <Slides>48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Arial</vt:lpstr>
      <vt:lpstr>Calibri</vt:lpstr>
      <vt:lpstr>Quicksand</vt:lpstr>
      <vt:lpstr>Montserrat</vt:lpstr>
      <vt:lpstr>Eleanor template</vt:lpstr>
      <vt:lpstr>HOJE É AONDE </vt:lpstr>
      <vt:lpstr>Sumario</vt:lpstr>
      <vt:lpstr>Termo de abertura do projeto</vt:lpstr>
      <vt:lpstr>Apresentação do PowerPoint</vt:lpstr>
      <vt:lpstr>Visão Geral do Projeto</vt:lpstr>
      <vt:lpstr>Recursos</vt:lpstr>
      <vt:lpstr>Apresentação do PowerPoint</vt:lpstr>
      <vt:lpstr>Apresentação do PowerPoint</vt:lpstr>
      <vt:lpstr>Gerenciamento das Comunicação</vt:lpstr>
      <vt:lpstr>Gestão de Riscos</vt:lpstr>
      <vt:lpstr>Obrigado!</vt:lpstr>
      <vt:lpstr>INSTRUCTIONS FOR USE</vt:lpstr>
      <vt:lpstr>Apresentação do PowerPoint</vt:lpstr>
      <vt:lpstr>Hello!</vt:lpstr>
      <vt:lpstr>THIS IS A SLIDE TITLE</vt:lpstr>
      <vt:lpstr>Apresentação do PowerPoint</vt:lpstr>
      <vt:lpstr>BIG CONCEPT</vt:lpstr>
      <vt:lpstr>YOU CAN ALSO SPLIT YOUR CONTENT</vt:lpstr>
      <vt:lpstr>IN TWO OR THREE COLUMNS</vt:lpstr>
      <vt:lpstr>A PICTURE IS WORTH A THOUSAND WORDS</vt:lpstr>
      <vt:lpstr>Apresentação do PowerPoint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Apresentação do PowerPoint</vt:lpstr>
      <vt:lpstr>Diagrams and infographics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Rosendo</cp:lastModifiedBy>
  <cp:revision>41</cp:revision>
  <dcterms:modified xsi:type="dcterms:W3CDTF">2022-04-17T20:58:05Z</dcterms:modified>
</cp:coreProperties>
</file>