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300" r:id="rId3"/>
    <p:sldId id="298" r:id="rId4"/>
    <p:sldId id="297" r:id="rId5"/>
    <p:sldId id="301" r:id="rId6"/>
    <p:sldId id="302" r:id="rId7"/>
    <p:sldId id="296" r:id="rId8"/>
    <p:sldId id="295" r:id="rId9"/>
    <p:sldId id="299" r:id="rId10"/>
    <p:sldId id="290" r:id="rId11"/>
    <p:sldId id="259" r:id="rId12"/>
    <p:sldId id="257" r:id="rId13"/>
    <p:sldId id="303" r:id="rId14"/>
    <p:sldId id="258" r:id="rId15"/>
    <p:sldId id="261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Montserrat" charset="0"/>
      <p:regular r:id="rId55"/>
      <p:bold r:id="rId56"/>
      <p:italic r:id="rId57"/>
      <p:boldItalic r:id="rId58"/>
    </p:embeddedFont>
    <p:embeddedFont>
      <p:font typeface="Quicksand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7B1B5-2DA1-42A8-B3B2-DD44849A3D71}" v="35" dt="2022-04-18T01:33:58.099"/>
    <p1510:client id="{639A9049-E0A9-4082-AA1F-20DED5386C99}" v="2056" dt="2022-04-18T01:43:18.591"/>
    <p1510:client id="{724D123A-B1ED-4160-A274-CE6E0447A713}" v="30" dt="2022-04-17T20:01:46.918"/>
    <p1510:client id="{A9D47943-7D3D-4277-A300-B53580C3990A}" v="37" dt="2022-04-17T15:50:06.158"/>
    <p1510:client id="{FAB8E400-E378-4C28-A7C5-E88AF34B0B47}" v="150" dt="2022-04-17T16:06:45.133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  Trabalho restante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430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  Trabalho Real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87104"/>
        <c:axId val="154429696"/>
      </c:barChart>
      <c:catAx>
        <c:axId val="144687104"/>
        <c:scaling>
          <c:orientation val="minMax"/>
        </c:scaling>
        <c:delete val="1"/>
        <c:axPos val="b"/>
        <c:majorTickMark val="out"/>
        <c:minorTickMark val="none"/>
        <c:tickLblPos val="nextTo"/>
        <c:crossAx val="154429696"/>
        <c:crosses val="autoZero"/>
        <c:auto val="1"/>
        <c:lblAlgn val="ctr"/>
        <c:lblOffset val="100"/>
        <c:noMultiLvlLbl val="0"/>
      </c:catAx>
      <c:valAx>
        <c:axId val="154429696"/>
        <c:scaling>
          <c:orientation val="minMax"/>
          <c:max val="6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44687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399074705985049"/>
          <c:y val="0.30764042090561367"/>
          <c:w val="0.35600925294014951"/>
          <c:h val="0.38471915818877267"/>
        </c:manualLayout>
      </c:layout>
      <c:overlay val="0"/>
      <c:txPr>
        <a:bodyPr/>
        <a:lstStyle/>
        <a:p>
          <a:pPr>
            <a:defRPr sz="1100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2">
              <a:lumMod val="40000"/>
              <a:lumOff val="60000"/>
            </a:schemeClr>
          </a:solidFill>
          <a:latin typeface="Quicksand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30610236220475E-2"/>
          <c:y val="4.7046998031496062E-2"/>
          <c:w val="0.48115459332073635"/>
          <c:h val="0.851473671259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51-494E-8816-AF1FEF5F573A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351-494E-8816-AF1FEF5F573A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351-494E-8816-AF1FEF5F5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511808"/>
        <c:axId val="171513344"/>
      </c:barChart>
      <c:catAx>
        <c:axId val="17151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513344"/>
        <c:crosses val="autoZero"/>
        <c:auto val="1"/>
        <c:lblAlgn val="ctr"/>
        <c:lblOffset val="100"/>
        <c:noMultiLvlLbl val="0"/>
      </c:catAx>
      <c:valAx>
        <c:axId val="17151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511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40900548087251"/>
          <c:y val="0.23213789737648199"/>
          <c:w val="0.23284752548862092"/>
          <c:h val="0.432246450743918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59810-36AB-4507-B0A5-BAA25602CF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37C27D-7B44-48E7-A3B5-AFD42D15091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Hoje é aonde  </a:t>
          </a:r>
          <a:endParaRPr lang="pt-BR" sz="800" b="1" dirty="0">
            <a:latin typeface="Quicksand" charset="0"/>
          </a:endParaRPr>
        </a:p>
      </dgm:t>
    </dgm:pt>
    <dgm:pt modelId="{D9B994D2-B9EB-477B-A86C-FC6BA719618C}" type="par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A118919-9A44-4CC3-B22A-69218C59E534}" type="sib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717E582-02AD-4C1D-AD6A-48AB6A911DD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Aplicativo Mobile e Bot Notificador</a:t>
          </a:r>
          <a:endParaRPr lang="pt-BR" sz="800" b="1">
            <a:latin typeface="Quicksand" charset="0"/>
          </a:endParaRPr>
        </a:p>
      </dgm:t>
    </dgm:pt>
    <dgm:pt modelId="{CC3B28E4-69AE-44F0-BD88-54804D4B0ADD}" type="par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3271012E-980C-4154-926A-44C85F66D76F}" type="sib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80EE03C9-FCAB-4667-BA94-9DC90586193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UX (Back-End)</a:t>
          </a:r>
          <a:endParaRPr lang="pt-BR" sz="800" b="1" dirty="0">
            <a:latin typeface="Quicksand" charset="0"/>
          </a:endParaRPr>
        </a:p>
      </dgm:t>
    </dgm:pt>
    <dgm:pt modelId="{1494774A-CE9B-4576-8021-0A37D11568A1}" type="par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8EC9F78-D257-42B7-B54D-500BF29CD57D}" type="sib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AC71272-B776-40CB-855C-17AF0DC53B6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Algoritmo de Abstração</a:t>
          </a:r>
          <a:endParaRPr lang="pt-BR" sz="800" b="1" dirty="0">
            <a:latin typeface="Quicksand" charset="0"/>
          </a:endParaRPr>
        </a:p>
      </dgm:t>
    </dgm:pt>
    <dgm:pt modelId="{98AE0D6E-6971-4670-ACDE-EA6A3DC3C075}" type="par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23E6BA79-7A37-4D6C-AB55-DDC4488ACFA0}" type="sib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24ED111-1484-4DED-9370-4A26C2A32A7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Definição de Linguagem de Programação</a:t>
          </a:r>
          <a:endParaRPr lang="pt-BR" sz="800" b="1" dirty="0">
            <a:latin typeface="Quicksand" charset="0"/>
          </a:endParaRPr>
        </a:p>
      </dgm:t>
    </dgm:pt>
    <dgm:pt modelId="{4F4BFCB5-490B-4785-B66D-0A8C60679083}" type="par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CCDD6BD9-3123-4529-A48E-D01E31AAD3BC}" type="sib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11F23A6-B647-4E34-BA81-E1FB301609DE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do </a:t>
          </a:r>
          <a:r>
            <a:rPr lang="pt-BR" sz="800" b="1" i="0" dirty="0" err="1" smtClean="0">
              <a:latin typeface="Quicksand" charset="0"/>
            </a:rPr>
            <a:t>Codigo</a:t>
          </a:r>
          <a:endParaRPr lang="pt-BR" sz="800" b="1" dirty="0">
            <a:latin typeface="Quicksand" charset="0"/>
          </a:endParaRPr>
        </a:p>
      </dgm:t>
    </dgm:pt>
    <dgm:pt modelId="{3E0D9CA8-5A81-4DCD-9A24-50BD6005350B}" type="par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AAFA8DA-EA3A-44B3-A22A-140095747DB7}" type="sib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4BB0B71-0EF3-4480-B29D-28B7B715FBF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UI  (Front-End)</a:t>
          </a:r>
          <a:endParaRPr lang="pt-BR" sz="800" b="1">
            <a:latin typeface="Quicksand" charset="0"/>
          </a:endParaRPr>
        </a:p>
      </dgm:t>
    </dgm:pt>
    <dgm:pt modelId="{7C408FE7-8CF1-4CA5-ADE2-F1950E6C518A}" type="par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988CA53-164B-4624-A81C-A5B42A47B1C7}" type="sib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56E798-DC66-4968-B2FB-6C4DB651ED56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Design</a:t>
          </a:r>
          <a:endParaRPr lang="pt-BR" sz="800" b="1">
            <a:latin typeface="Quicksand" charset="0"/>
          </a:endParaRPr>
        </a:p>
      </dgm:t>
    </dgm:pt>
    <dgm:pt modelId="{1ECD1D08-770E-484A-A6BB-1C5758EAB80B}" type="par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9D5E23A-9471-42C6-B254-C880F6D654BF}" type="sib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031423-3850-4FFC-9F78-CA430E81E082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da Interface</a:t>
          </a:r>
          <a:endParaRPr lang="pt-BR" sz="800" b="1" dirty="0">
            <a:latin typeface="Quicksand" charset="0"/>
          </a:endParaRPr>
        </a:p>
      </dgm:t>
    </dgm:pt>
    <dgm:pt modelId="{99AA0B4F-9973-49D8-8C0F-B360691EC89D}" type="par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369C3D3-0818-4110-9EB7-74E1B3EA51B5}" type="sib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DAD02A7-112D-4F8F-94E5-C581CBD459B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Gerenciamento Geral</a:t>
          </a:r>
          <a:endParaRPr lang="pt-BR" sz="800" b="1" dirty="0">
            <a:latin typeface="Quicksand" charset="0"/>
          </a:endParaRPr>
        </a:p>
      </dgm:t>
    </dgm:pt>
    <dgm:pt modelId="{186A7840-2A44-4B9B-B16C-AF327F1A3614}" type="par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65F8430-DD06-4D77-BF8B-FBEE4FBB3A7B}" type="sib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9455C32-5AD9-4803-BBD3-C9386D86EF8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Conclusão do Projeto</a:t>
          </a:r>
          <a:endParaRPr lang="pt-BR" sz="800" b="1" dirty="0">
            <a:latin typeface="Quicksand" charset="0"/>
          </a:endParaRPr>
        </a:p>
      </dgm:t>
    </dgm:pt>
    <dgm:pt modelId="{DFDF2537-ECBA-4E89-9E50-06AC36EC2666}" type="par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05C50A2-A595-4117-9BBC-A8376BC9CD11}" type="sib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57B4320-C401-4E10-8030-1EBA59AD2E9C}">
      <dgm:prSet custT="1"/>
      <dgm:spPr/>
      <dgm:t>
        <a:bodyPr/>
        <a:lstStyle/>
        <a:p>
          <a:r>
            <a:rPr lang="pt-BR" sz="800" b="1" dirty="0" smtClean="0">
              <a:latin typeface="Quicksand" charset="0"/>
            </a:rPr>
            <a:t>Designação de integrantes</a:t>
          </a:r>
          <a:endParaRPr lang="pt-BR" sz="800" b="1" dirty="0">
            <a:latin typeface="Quicksand" charset="0"/>
          </a:endParaRPr>
        </a:p>
      </dgm:t>
    </dgm:pt>
    <dgm:pt modelId="{46FD8B4B-7938-48B7-9F3E-E5358AB18C95}" type="par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9A7C741-7529-4554-AB8B-CA235907D66E}" type="sib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4E7E31E-2E0C-4D0F-A38C-32AEC7ED8A27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Front-</a:t>
          </a:r>
          <a:r>
            <a:rPr lang="pt-BR" b="1" dirty="0" err="1" smtClean="0">
              <a:latin typeface="Quicksand" charset="0"/>
            </a:rPr>
            <a:t>End</a:t>
          </a:r>
          <a:endParaRPr lang="pt-BR" b="1" dirty="0">
            <a:latin typeface="Quicksand" charset="0"/>
          </a:endParaRPr>
        </a:p>
      </dgm:t>
    </dgm:pt>
    <dgm:pt modelId="{D45367BD-5133-40EC-99BE-603C78404356}" type="par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6D3846BB-1C30-4B8B-8D5B-293845AB5F8D}" type="sib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B156C474-6569-4240-9A53-C6E92ECF74D4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Back-End</a:t>
          </a:r>
          <a:endParaRPr lang="pt-BR" b="1" dirty="0">
            <a:latin typeface="Quicksand" charset="0"/>
          </a:endParaRPr>
        </a:p>
      </dgm:t>
    </dgm:pt>
    <dgm:pt modelId="{A9F1A849-79F9-4D84-BAB4-E4F9310CDCD9}" type="par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16F5DBF-8ABD-4993-8C5B-06F64EB27C91}" type="sib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10C4852-3336-4038-BFA0-19696B958209}" type="pres">
      <dgm:prSet presAssocID="{2C159810-36AB-4507-B0A5-BAA25602CF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24FF0-D959-4B12-8305-DA898623AF66}" type="pres">
      <dgm:prSet presAssocID="{2C159810-36AB-4507-B0A5-BAA25602CF3A}" presName="hierFlow" presStyleCnt="0"/>
      <dgm:spPr/>
    </dgm:pt>
    <dgm:pt modelId="{B7CB0EDD-DC1D-4A0A-9CC7-D669D549AF5B}" type="pres">
      <dgm:prSet presAssocID="{2C159810-36AB-4507-B0A5-BAA25602CF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1B9143-B367-49D5-8FCA-A4DEE76AA9C3}" type="pres">
      <dgm:prSet presAssocID="{5F37C27D-7B44-48E7-A3B5-AFD42D15091C}" presName="Name14" presStyleCnt="0"/>
      <dgm:spPr/>
    </dgm:pt>
    <dgm:pt modelId="{3F440EB7-4C26-46F1-B3FA-0E69C32CBD86}" type="pres">
      <dgm:prSet presAssocID="{5F37C27D-7B44-48E7-A3B5-AFD42D15091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0D91B2-23FB-4C9F-95BE-6A097EB5E73F}" type="pres">
      <dgm:prSet presAssocID="{5F37C27D-7B44-48E7-A3B5-AFD42D15091C}" presName="hierChild2" presStyleCnt="0"/>
      <dgm:spPr/>
    </dgm:pt>
    <dgm:pt modelId="{D9A5768D-97E4-414F-A66C-F6B70A06C1EE}" type="pres">
      <dgm:prSet presAssocID="{CC3B28E4-69AE-44F0-BD88-54804D4B0ADD}" presName="Name19" presStyleLbl="parChTrans1D2" presStyleIdx="0" presStyleCnt="1"/>
      <dgm:spPr/>
      <dgm:t>
        <a:bodyPr/>
        <a:lstStyle/>
        <a:p>
          <a:endParaRPr lang="pt-BR"/>
        </a:p>
      </dgm:t>
    </dgm:pt>
    <dgm:pt modelId="{D19D2C90-7A6E-47BA-A23E-090C3B02F49D}" type="pres">
      <dgm:prSet presAssocID="{D717E582-02AD-4C1D-AD6A-48AB6A911DD8}" presName="Name21" presStyleCnt="0"/>
      <dgm:spPr/>
    </dgm:pt>
    <dgm:pt modelId="{32841C6F-23BE-4F55-A0B1-BF9043361E4E}" type="pres">
      <dgm:prSet presAssocID="{D717E582-02AD-4C1D-AD6A-48AB6A911DD8}" presName="level2Shape" presStyleLbl="node2" presStyleIdx="0" presStyleCnt="1"/>
      <dgm:spPr/>
      <dgm:t>
        <a:bodyPr/>
        <a:lstStyle/>
        <a:p>
          <a:endParaRPr lang="pt-BR"/>
        </a:p>
      </dgm:t>
    </dgm:pt>
    <dgm:pt modelId="{DB1439EA-3F2A-45F8-8CC6-F6DA7321E44E}" type="pres">
      <dgm:prSet presAssocID="{D717E582-02AD-4C1D-AD6A-48AB6A911DD8}" presName="hierChild3" presStyleCnt="0"/>
      <dgm:spPr/>
    </dgm:pt>
    <dgm:pt modelId="{2F344AF3-F374-416C-AB95-C7A077817295}" type="pres">
      <dgm:prSet presAssocID="{1494774A-CE9B-4576-8021-0A37D11568A1}" presName="Name19" presStyleLbl="parChTrans1D3" presStyleIdx="0" presStyleCnt="4"/>
      <dgm:spPr/>
      <dgm:t>
        <a:bodyPr/>
        <a:lstStyle/>
        <a:p>
          <a:endParaRPr lang="pt-BR"/>
        </a:p>
      </dgm:t>
    </dgm:pt>
    <dgm:pt modelId="{CC0BC340-A383-4617-B463-81A235A1E702}" type="pres">
      <dgm:prSet presAssocID="{80EE03C9-FCAB-4667-BA94-9DC90586193C}" presName="Name21" presStyleCnt="0"/>
      <dgm:spPr/>
    </dgm:pt>
    <dgm:pt modelId="{A02D68AA-1B38-48E2-8C4A-F31E506E6F0B}" type="pres">
      <dgm:prSet presAssocID="{80EE03C9-FCAB-4667-BA94-9DC90586193C}" presName="level2Shape" presStyleLbl="node3" presStyleIdx="0" presStyleCnt="4"/>
      <dgm:spPr/>
      <dgm:t>
        <a:bodyPr/>
        <a:lstStyle/>
        <a:p>
          <a:endParaRPr lang="pt-BR"/>
        </a:p>
      </dgm:t>
    </dgm:pt>
    <dgm:pt modelId="{D0A7BCCD-F5C7-4A09-BC09-70DC21DA4242}" type="pres">
      <dgm:prSet presAssocID="{80EE03C9-FCAB-4667-BA94-9DC90586193C}" presName="hierChild3" presStyleCnt="0"/>
      <dgm:spPr/>
    </dgm:pt>
    <dgm:pt modelId="{9D480AD0-5AF8-4FF5-AAA9-EB8764839488}" type="pres">
      <dgm:prSet presAssocID="{98AE0D6E-6971-4670-ACDE-EA6A3DC3C075}" presName="Name19" presStyleLbl="parChTrans1D4" presStyleIdx="0" presStyleCnt="8"/>
      <dgm:spPr/>
      <dgm:t>
        <a:bodyPr/>
        <a:lstStyle/>
        <a:p>
          <a:endParaRPr lang="pt-BR"/>
        </a:p>
      </dgm:t>
    </dgm:pt>
    <dgm:pt modelId="{18A230E6-9BC7-469D-892D-D2AEFD405A22}" type="pres">
      <dgm:prSet presAssocID="{7AC71272-B776-40CB-855C-17AF0DC53B6C}" presName="Name21" presStyleCnt="0"/>
      <dgm:spPr/>
    </dgm:pt>
    <dgm:pt modelId="{769DD72E-B54E-416E-A589-EA48E692BC08}" type="pres">
      <dgm:prSet presAssocID="{7AC71272-B776-40CB-855C-17AF0DC53B6C}" presName="level2Shape" presStyleLbl="node4" presStyleIdx="0" presStyleCnt="8"/>
      <dgm:spPr/>
      <dgm:t>
        <a:bodyPr/>
        <a:lstStyle/>
        <a:p>
          <a:endParaRPr lang="pt-BR"/>
        </a:p>
      </dgm:t>
    </dgm:pt>
    <dgm:pt modelId="{F1073D0F-8C8B-41EA-AAC9-199672674656}" type="pres">
      <dgm:prSet presAssocID="{7AC71272-B776-40CB-855C-17AF0DC53B6C}" presName="hierChild3" presStyleCnt="0"/>
      <dgm:spPr/>
    </dgm:pt>
    <dgm:pt modelId="{14BE1D46-0190-4FC5-BA19-172A25BA1700}" type="pres">
      <dgm:prSet presAssocID="{4F4BFCB5-490B-4785-B66D-0A8C60679083}" presName="Name19" presStyleLbl="parChTrans1D4" presStyleIdx="1" presStyleCnt="8"/>
      <dgm:spPr/>
      <dgm:t>
        <a:bodyPr/>
        <a:lstStyle/>
        <a:p>
          <a:endParaRPr lang="pt-BR"/>
        </a:p>
      </dgm:t>
    </dgm:pt>
    <dgm:pt modelId="{E270F98D-016E-41A1-9E4A-A3D43E063F6B}" type="pres">
      <dgm:prSet presAssocID="{524ED111-1484-4DED-9370-4A26C2A32A70}" presName="Name21" presStyleCnt="0"/>
      <dgm:spPr/>
    </dgm:pt>
    <dgm:pt modelId="{B76A04E5-EBD5-44C0-ACA0-A08942F9E66C}" type="pres">
      <dgm:prSet presAssocID="{524ED111-1484-4DED-9370-4A26C2A32A70}" presName="level2Shape" presStyleLbl="node4" presStyleIdx="1" presStyleCnt="8"/>
      <dgm:spPr/>
      <dgm:t>
        <a:bodyPr/>
        <a:lstStyle/>
        <a:p>
          <a:endParaRPr lang="pt-BR"/>
        </a:p>
      </dgm:t>
    </dgm:pt>
    <dgm:pt modelId="{31E411D8-BFBA-4ED1-BD03-2047DC5EA9CF}" type="pres">
      <dgm:prSet presAssocID="{524ED111-1484-4DED-9370-4A26C2A32A70}" presName="hierChild3" presStyleCnt="0"/>
      <dgm:spPr/>
    </dgm:pt>
    <dgm:pt modelId="{87A955BB-DFAA-469D-9C9D-2C7AA56B17D6}" type="pres">
      <dgm:prSet presAssocID="{3E0D9CA8-5A81-4DCD-9A24-50BD6005350B}" presName="Name19" presStyleLbl="parChTrans1D4" presStyleIdx="2" presStyleCnt="8"/>
      <dgm:spPr/>
      <dgm:t>
        <a:bodyPr/>
        <a:lstStyle/>
        <a:p>
          <a:endParaRPr lang="pt-BR"/>
        </a:p>
      </dgm:t>
    </dgm:pt>
    <dgm:pt modelId="{0CED9452-D9E1-4F62-AEE8-4BF5B5E132B5}" type="pres">
      <dgm:prSet presAssocID="{411F23A6-B647-4E34-BA81-E1FB301609DE}" presName="Name21" presStyleCnt="0"/>
      <dgm:spPr/>
    </dgm:pt>
    <dgm:pt modelId="{1DB7610A-935E-4FF4-8951-A463D6C78918}" type="pres">
      <dgm:prSet presAssocID="{411F23A6-B647-4E34-BA81-E1FB301609DE}" presName="level2Shape" presStyleLbl="node4" presStyleIdx="2" presStyleCnt="8"/>
      <dgm:spPr/>
      <dgm:t>
        <a:bodyPr/>
        <a:lstStyle/>
        <a:p>
          <a:endParaRPr lang="pt-BR"/>
        </a:p>
      </dgm:t>
    </dgm:pt>
    <dgm:pt modelId="{5CC63A7C-6903-4BBA-BB1B-CEBB3DD1F156}" type="pres">
      <dgm:prSet presAssocID="{411F23A6-B647-4E34-BA81-E1FB301609DE}" presName="hierChild3" presStyleCnt="0"/>
      <dgm:spPr/>
    </dgm:pt>
    <dgm:pt modelId="{340F3D0C-5EEB-449B-9550-5BA8777EE00A}" type="pres">
      <dgm:prSet presAssocID="{7C408FE7-8CF1-4CA5-ADE2-F1950E6C518A}" presName="Name19" presStyleLbl="parChTrans1D3" presStyleIdx="1" presStyleCnt="4"/>
      <dgm:spPr/>
      <dgm:t>
        <a:bodyPr/>
        <a:lstStyle/>
        <a:p>
          <a:endParaRPr lang="pt-BR"/>
        </a:p>
      </dgm:t>
    </dgm:pt>
    <dgm:pt modelId="{AEFEEBF3-7746-47CB-BCCD-0531D547FD2D}" type="pres">
      <dgm:prSet presAssocID="{14BB0B71-0EF3-4480-B29D-28B7B715FBF8}" presName="Name21" presStyleCnt="0"/>
      <dgm:spPr/>
    </dgm:pt>
    <dgm:pt modelId="{035ACF66-BA0E-40C3-933F-C9BD423FD578}" type="pres">
      <dgm:prSet presAssocID="{14BB0B71-0EF3-4480-B29D-28B7B715FBF8}" presName="level2Shape" presStyleLbl="node3" presStyleIdx="1" presStyleCnt="4"/>
      <dgm:spPr/>
      <dgm:t>
        <a:bodyPr/>
        <a:lstStyle/>
        <a:p>
          <a:endParaRPr lang="pt-BR"/>
        </a:p>
      </dgm:t>
    </dgm:pt>
    <dgm:pt modelId="{93B72ED6-0AED-49E2-8E73-0BE3156E0C6A}" type="pres">
      <dgm:prSet presAssocID="{14BB0B71-0EF3-4480-B29D-28B7B715FBF8}" presName="hierChild3" presStyleCnt="0"/>
      <dgm:spPr/>
    </dgm:pt>
    <dgm:pt modelId="{1658B36B-4655-498A-9186-993841433635}" type="pres">
      <dgm:prSet presAssocID="{1ECD1D08-770E-484A-A6BB-1C5758EAB80B}" presName="Name19" presStyleLbl="parChTrans1D4" presStyleIdx="3" presStyleCnt="8"/>
      <dgm:spPr/>
      <dgm:t>
        <a:bodyPr/>
        <a:lstStyle/>
        <a:p>
          <a:endParaRPr lang="pt-BR"/>
        </a:p>
      </dgm:t>
    </dgm:pt>
    <dgm:pt modelId="{81CEBEFB-5ACA-4E99-B1F0-1BD4AA3A1B5E}" type="pres">
      <dgm:prSet presAssocID="{D456E798-DC66-4968-B2FB-6C4DB651ED56}" presName="Name21" presStyleCnt="0"/>
      <dgm:spPr/>
    </dgm:pt>
    <dgm:pt modelId="{4CF46B13-1FCB-47DC-A998-0098BEA3C816}" type="pres">
      <dgm:prSet presAssocID="{D456E798-DC66-4968-B2FB-6C4DB651ED56}" presName="level2Shape" presStyleLbl="node4" presStyleIdx="3" presStyleCnt="8"/>
      <dgm:spPr/>
      <dgm:t>
        <a:bodyPr/>
        <a:lstStyle/>
        <a:p>
          <a:endParaRPr lang="pt-BR"/>
        </a:p>
      </dgm:t>
    </dgm:pt>
    <dgm:pt modelId="{DB032551-C24F-4D76-94AA-5F67A186D914}" type="pres">
      <dgm:prSet presAssocID="{D456E798-DC66-4968-B2FB-6C4DB651ED56}" presName="hierChild3" presStyleCnt="0"/>
      <dgm:spPr/>
    </dgm:pt>
    <dgm:pt modelId="{01553110-1E1C-4E26-87F2-66C05D875069}" type="pres">
      <dgm:prSet presAssocID="{99AA0B4F-9973-49D8-8C0F-B360691EC89D}" presName="Name19" presStyleLbl="parChTrans1D4" presStyleIdx="4" presStyleCnt="8"/>
      <dgm:spPr/>
      <dgm:t>
        <a:bodyPr/>
        <a:lstStyle/>
        <a:p>
          <a:endParaRPr lang="pt-BR"/>
        </a:p>
      </dgm:t>
    </dgm:pt>
    <dgm:pt modelId="{76FDBA21-F593-4A97-B429-ACC2683C5451}" type="pres">
      <dgm:prSet presAssocID="{D4031423-3850-4FFC-9F78-CA430E81E082}" presName="Name21" presStyleCnt="0"/>
      <dgm:spPr/>
    </dgm:pt>
    <dgm:pt modelId="{0A2FACFB-27F1-492B-97E7-129BA8E631B2}" type="pres">
      <dgm:prSet presAssocID="{D4031423-3850-4FFC-9F78-CA430E81E082}" presName="level2Shape" presStyleLbl="node4" presStyleIdx="4" presStyleCnt="8"/>
      <dgm:spPr/>
      <dgm:t>
        <a:bodyPr/>
        <a:lstStyle/>
        <a:p>
          <a:endParaRPr lang="pt-BR"/>
        </a:p>
      </dgm:t>
    </dgm:pt>
    <dgm:pt modelId="{5841DDE4-9452-43E4-BD12-49F4756CAD22}" type="pres">
      <dgm:prSet presAssocID="{D4031423-3850-4FFC-9F78-CA430E81E082}" presName="hierChild3" presStyleCnt="0"/>
      <dgm:spPr/>
    </dgm:pt>
    <dgm:pt modelId="{FEF022A7-EDA6-4F45-B40C-99250D02173F}" type="pres">
      <dgm:prSet presAssocID="{186A7840-2A44-4B9B-B16C-AF327F1A3614}" presName="Name19" presStyleLbl="parChTrans1D3" presStyleIdx="2" presStyleCnt="4"/>
      <dgm:spPr/>
      <dgm:t>
        <a:bodyPr/>
        <a:lstStyle/>
        <a:p>
          <a:endParaRPr lang="pt-BR"/>
        </a:p>
      </dgm:t>
    </dgm:pt>
    <dgm:pt modelId="{E0F90312-7C69-425B-8D56-F9114392E957}" type="pres">
      <dgm:prSet presAssocID="{9DAD02A7-112D-4F8F-94E5-C581CBD459B0}" presName="Name21" presStyleCnt="0"/>
      <dgm:spPr/>
    </dgm:pt>
    <dgm:pt modelId="{BF750EAC-AE06-442D-9DAC-F8A9167D6C8F}" type="pres">
      <dgm:prSet presAssocID="{9DAD02A7-112D-4F8F-94E5-C581CBD459B0}" presName="level2Shape" presStyleLbl="node3" presStyleIdx="2" presStyleCnt="4"/>
      <dgm:spPr/>
      <dgm:t>
        <a:bodyPr/>
        <a:lstStyle/>
        <a:p>
          <a:endParaRPr lang="pt-BR"/>
        </a:p>
      </dgm:t>
    </dgm:pt>
    <dgm:pt modelId="{77D8D9B6-7E05-42FA-A103-497430B4569D}" type="pres">
      <dgm:prSet presAssocID="{9DAD02A7-112D-4F8F-94E5-C581CBD459B0}" presName="hierChild3" presStyleCnt="0"/>
      <dgm:spPr/>
    </dgm:pt>
    <dgm:pt modelId="{2F78724A-80F7-410F-87E3-4D9AC8AEFB6F}" type="pres">
      <dgm:prSet presAssocID="{46FD8B4B-7938-48B7-9F3E-E5358AB18C95}" presName="Name19" presStyleLbl="parChTrans1D4" presStyleIdx="5" presStyleCnt="8"/>
      <dgm:spPr/>
      <dgm:t>
        <a:bodyPr/>
        <a:lstStyle/>
        <a:p>
          <a:endParaRPr lang="pt-BR"/>
        </a:p>
      </dgm:t>
    </dgm:pt>
    <dgm:pt modelId="{5EE45401-AAC9-4EB5-BBC5-8D9448BFC20E}" type="pres">
      <dgm:prSet presAssocID="{557B4320-C401-4E10-8030-1EBA59AD2E9C}" presName="Name21" presStyleCnt="0"/>
      <dgm:spPr/>
    </dgm:pt>
    <dgm:pt modelId="{27A79CBA-4331-4B12-AA4D-5E4CE96D087B}" type="pres">
      <dgm:prSet presAssocID="{557B4320-C401-4E10-8030-1EBA59AD2E9C}" presName="level2Shape" presStyleLbl="node4" presStyleIdx="5" presStyleCnt="8"/>
      <dgm:spPr/>
      <dgm:t>
        <a:bodyPr/>
        <a:lstStyle/>
        <a:p>
          <a:endParaRPr lang="pt-BR"/>
        </a:p>
      </dgm:t>
    </dgm:pt>
    <dgm:pt modelId="{6675D8EE-FD12-49A5-A1EE-AB91B8C55F17}" type="pres">
      <dgm:prSet presAssocID="{557B4320-C401-4E10-8030-1EBA59AD2E9C}" presName="hierChild3" presStyleCnt="0"/>
      <dgm:spPr/>
    </dgm:pt>
    <dgm:pt modelId="{ADF28CD5-A597-4E9D-9B8F-6F5E6D6C1315}" type="pres">
      <dgm:prSet presAssocID="{D45367BD-5133-40EC-99BE-603C78404356}" presName="Name19" presStyleLbl="parChTrans1D4" presStyleIdx="6" presStyleCnt="8"/>
      <dgm:spPr/>
      <dgm:t>
        <a:bodyPr/>
        <a:lstStyle/>
        <a:p>
          <a:endParaRPr lang="pt-BR"/>
        </a:p>
      </dgm:t>
    </dgm:pt>
    <dgm:pt modelId="{AEE6820D-8BAD-42DF-A5E5-35C998287C36}" type="pres">
      <dgm:prSet presAssocID="{54E7E31E-2E0C-4D0F-A38C-32AEC7ED8A27}" presName="Name21" presStyleCnt="0"/>
      <dgm:spPr/>
    </dgm:pt>
    <dgm:pt modelId="{D46A40E3-5A7A-46C8-B9AD-86C417984B48}" type="pres">
      <dgm:prSet presAssocID="{54E7E31E-2E0C-4D0F-A38C-32AEC7ED8A27}" presName="level2Shape" presStyleLbl="node4" presStyleIdx="6" presStyleCnt="8"/>
      <dgm:spPr/>
      <dgm:t>
        <a:bodyPr/>
        <a:lstStyle/>
        <a:p>
          <a:endParaRPr lang="pt-BR"/>
        </a:p>
      </dgm:t>
    </dgm:pt>
    <dgm:pt modelId="{6D843559-F492-4711-91FB-5D87A1D9A9DB}" type="pres">
      <dgm:prSet presAssocID="{54E7E31E-2E0C-4D0F-A38C-32AEC7ED8A27}" presName="hierChild3" presStyleCnt="0"/>
      <dgm:spPr/>
    </dgm:pt>
    <dgm:pt modelId="{ECE7F445-03F6-4209-88F5-08C507F3917C}" type="pres">
      <dgm:prSet presAssocID="{A9F1A849-79F9-4D84-BAB4-E4F9310CDCD9}" presName="Name19" presStyleLbl="parChTrans1D4" presStyleIdx="7" presStyleCnt="8"/>
      <dgm:spPr/>
      <dgm:t>
        <a:bodyPr/>
        <a:lstStyle/>
        <a:p>
          <a:endParaRPr lang="pt-BR"/>
        </a:p>
      </dgm:t>
    </dgm:pt>
    <dgm:pt modelId="{C3AA65B7-08C4-410A-B868-C9B9738AC957}" type="pres">
      <dgm:prSet presAssocID="{B156C474-6569-4240-9A53-C6E92ECF74D4}" presName="Name21" presStyleCnt="0"/>
      <dgm:spPr/>
    </dgm:pt>
    <dgm:pt modelId="{EC54B29F-FD36-41CA-B28E-7FF7D51A5AFB}" type="pres">
      <dgm:prSet presAssocID="{B156C474-6569-4240-9A53-C6E92ECF74D4}" presName="level2Shape" presStyleLbl="node4" presStyleIdx="7" presStyleCnt="8"/>
      <dgm:spPr/>
      <dgm:t>
        <a:bodyPr/>
        <a:lstStyle/>
        <a:p>
          <a:endParaRPr lang="pt-BR"/>
        </a:p>
      </dgm:t>
    </dgm:pt>
    <dgm:pt modelId="{F0E4B82B-3918-45C4-8DF6-6D3C49A6B6D7}" type="pres">
      <dgm:prSet presAssocID="{B156C474-6569-4240-9A53-C6E92ECF74D4}" presName="hierChild3" presStyleCnt="0"/>
      <dgm:spPr/>
    </dgm:pt>
    <dgm:pt modelId="{EB759429-79E8-4AB2-9DBA-80640A41D77D}" type="pres">
      <dgm:prSet presAssocID="{DFDF2537-ECBA-4E89-9E50-06AC36EC2666}" presName="Name19" presStyleLbl="parChTrans1D3" presStyleIdx="3" presStyleCnt="4"/>
      <dgm:spPr/>
      <dgm:t>
        <a:bodyPr/>
        <a:lstStyle/>
        <a:p>
          <a:endParaRPr lang="pt-BR"/>
        </a:p>
      </dgm:t>
    </dgm:pt>
    <dgm:pt modelId="{A9BB289D-8E6C-44D9-BB3D-92144F50C999}" type="pres">
      <dgm:prSet presAssocID="{F9455C32-5AD9-4803-BBD3-C9386D86EF8C}" presName="Name21" presStyleCnt="0"/>
      <dgm:spPr/>
    </dgm:pt>
    <dgm:pt modelId="{424B13CD-7627-4B87-96CC-4A0E7AD5AB50}" type="pres">
      <dgm:prSet presAssocID="{F9455C32-5AD9-4803-BBD3-C9386D86EF8C}" presName="level2Shape" presStyleLbl="node3" presStyleIdx="3" presStyleCnt="4"/>
      <dgm:spPr/>
      <dgm:t>
        <a:bodyPr/>
        <a:lstStyle/>
        <a:p>
          <a:endParaRPr lang="pt-BR"/>
        </a:p>
      </dgm:t>
    </dgm:pt>
    <dgm:pt modelId="{AF9BC005-9184-4CBF-9B9E-AEF87A9FAF38}" type="pres">
      <dgm:prSet presAssocID="{F9455C32-5AD9-4803-BBD3-C9386D86EF8C}" presName="hierChild3" presStyleCnt="0"/>
      <dgm:spPr/>
    </dgm:pt>
    <dgm:pt modelId="{D1CD3343-3A8E-4F94-B251-9F295F0F260D}" type="pres">
      <dgm:prSet presAssocID="{2C159810-36AB-4507-B0A5-BAA25602CF3A}" presName="bgShapesFlow" presStyleCnt="0"/>
      <dgm:spPr/>
    </dgm:pt>
  </dgm:ptLst>
  <dgm:cxnLst>
    <dgm:cxn modelId="{E2092AD3-95AC-4736-9449-3BAD6FC84F37}" srcId="{D717E582-02AD-4C1D-AD6A-48AB6A911DD8}" destId="{14BB0B71-0EF3-4480-B29D-28B7B715FBF8}" srcOrd="1" destOrd="0" parTransId="{7C408FE7-8CF1-4CA5-ADE2-F1950E6C518A}" sibTransId="{4988CA53-164B-4624-A81C-A5B42A47B1C7}"/>
    <dgm:cxn modelId="{828B97DA-0A9F-4024-AA6E-9235CA9172EB}" srcId="{D717E582-02AD-4C1D-AD6A-48AB6A911DD8}" destId="{9DAD02A7-112D-4F8F-94E5-C581CBD459B0}" srcOrd="2" destOrd="0" parTransId="{186A7840-2A44-4B9B-B16C-AF327F1A3614}" sibTransId="{465F8430-DD06-4D77-BF8B-FBEE4FBB3A7B}"/>
    <dgm:cxn modelId="{784C03A8-FFED-473C-BBC2-A1B4D0CA1691}" type="presOf" srcId="{186A7840-2A44-4B9B-B16C-AF327F1A3614}" destId="{FEF022A7-EDA6-4F45-B40C-99250D02173F}" srcOrd="0" destOrd="0" presId="urn:microsoft.com/office/officeart/2005/8/layout/hierarchy6"/>
    <dgm:cxn modelId="{DB3612C7-6C1E-4B00-8B0B-36567AB50C9E}" type="presOf" srcId="{5F37C27D-7B44-48E7-A3B5-AFD42D15091C}" destId="{3F440EB7-4C26-46F1-B3FA-0E69C32CBD86}" srcOrd="0" destOrd="0" presId="urn:microsoft.com/office/officeart/2005/8/layout/hierarchy6"/>
    <dgm:cxn modelId="{CD3DF6B2-2456-42F9-9A9D-52A2FCB59F60}" type="presOf" srcId="{7AC71272-B776-40CB-855C-17AF0DC53B6C}" destId="{769DD72E-B54E-416E-A589-EA48E692BC08}" srcOrd="0" destOrd="0" presId="urn:microsoft.com/office/officeart/2005/8/layout/hierarchy6"/>
    <dgm:cxn modelId="{E90822DA-CB2B-4AF4-B763-7CCE96C7F547}" type="presOf" srcId="{D45367BD-5133-40EC-99BE-603C78404356}" destId="{ADF28CD5-A597-4E9D-9B8F-6F5E6D6C1315}" srcOrd="0" destOrd="0" presId="urn:microsoft.com/office/officeart/2005/8/layout/hierarchy6"/>
    <dgm:cxn modelId="{C5A1D2A8-96ED-4B73-911E-23DA35F05679}" type="presOf" srcId="{2C159810-36AB-4507-B0A5-BAA25602CF3A}" destId="{510C4852-3336-4038-BFA0-19696B958209}" srcOrd="0" destOrd="0" presId="urn:microsoft.com/office/officeart/2005/8/layout/hierarchy6"/>
    <dgm:cxn modelId="{F69E4B89-E6A1-40B2-9AA5-B72447A96A17}" type="presOf" srcId="{557B4320-C401-4E10-8030-1EBA59AD2E9C}" destId="{27A79CBA-4331-4B12-AA4D-5E4CE96D087B}" srcOrd="0" destOrd="0" presId="urn:microsoft.com/office/officeart/2005/8/layout/hierarchy6"/>
    <dgm:cxn modelId="{C88A101D-8856-420F-A376-69A51EB7EFD4}" type="presOf" srcId="{7C408FE7-8CF1-4CA5-ADE2-F1950E6C518A}" destId="{340F3D0C-5EEB-449B-9550-5BA8777EE00A}" srcOrd="0" destOrd="0" presId="urn:microsoft.com/office/officeart/2005/8/layout/hierarchy6"/>
    <dgm:cxn modelId="{9E042283-5F80-4347-BFA3-129A63A84FB8}" type="presOf" srcId="{99AA0B4F-9973-49D8-8C0F-B360691EC89D}" destId="{01553110-1E1C-4E26-87F2-66C05D875069}" srcOrd="0" destOrd="0" presId="urn:microsoft.com/office/officeart/2005/8/layout/hierarchy6"/>
    <dgm:cxn modelId="{9A635313-C92A-4366-A915-F801DB8998CE}" type="presOf" srcId="{98AE0D6E-6971-4670-ACDE-EA6A3DC3C075}" destId="{9D480AD0-5AF8-4FF5-AAA9-EB8764839488}" srcOrd="0" destOrd="0" presId="urn:microsoft.com/office/officeart/2005/8/layout/hierarchy6"/>
    <dgm:cxn modelId="{AC88AFFA-742F-4853-B3E5-3FA4D5733A4A}" type="presOf" srcId="{D717E582-02AD-4C1D-AD6A-48AB6A911DD8}" destId="{32841C6F-23BE-4F55-A0B1-BF9043361E4E}" srcOrd="0" destOrd="0" presId="urn:microsoft.com/office/officeart/2005/8/layout/hierarchy6"/>
    <dgm:cxn modelId="{83C930B3-2674-44C1-93B8-828492FFB117}" srcId="{80EE03C9-FCAB-4667-BA94-9DC90586193C}" destId="{524ED111-1484-4DED-9370-4A26C2A32A70}" srcOrd="1" destOrd="0" parTransId="{4F4BFCB5-490B-4785-B66D-0A8C60679083}" sibTransId="{CCDD6BD9-3123-4529-A48E-D01E31AAD3BC}"/>
    <dgm:cxn modelId="{55AD4AE2-FD6E-4A77-A925-0977CA8EB27C}" type="presOf" srcId="{411F23A6-B647-4E34-BA81-E1FB301609DE}" destId="{1DB7610A-935E-4FF4-8951-A463D6C78918}" srcOrd="0" destOrd="0" presId="urn:microsoft.com/office/officeart/2005/8/layout/hierarchy6"/>
    <dgm:cxn modelId="{BF24BA03-A437-4DF2-AC56-9B65E40EB9FE}" srcId="{14BB0B71-0EF3-4480-B29D-28B7B715FBF8}" destId="{D456E798-DC66-4968-B2FB-6C4DB651ED56}" srcOrd="0" destOrd="0" parTransId="{1ECD1D08-770E-484A-A6BB-1C5758EAB80B}" sibTransId="{79D5E23A-9471-42C6-B254-C880F6D654BF}"/>
    <dgm:cxn modelId="{1931AF3D-F025-4CB4-AA37-B7EEFE497DE0}" type="presOf" srcId="{4F4BFCB5-490B-4785-B66D-0A8C60679083}" destId="{14BE1D46-0190-4FC5-BA19-172A25BA1700}" srcOrd="0" destOrd="0" presId="urn:microsoft.com/office/officeart/2005/8/layout/hierarchy6"/>
    <dgm:cxn modelId="{A7F5FBE1-7D26-467D-8FB7-1F029EF74588}" type="presOf" srcId="{A9F1A849-79F9-4D84-BAB4-E4F9310CDCD9}" destId="{ECE7F445-03F6-4209-88F5-08C507F3917C}" srcOrd="0" destOrd="0" presId="urn:microsoft.com/office/officeart/2005/8/layout/hierarchy6"/>
    <dgm:cxn modelId="{F7408F6E-D0BE-40D0-8D7F-A9EFF94EA661}" type="presOf" srcId="{D4031423-3850-4FFC-9F78-CA430E81E082}" destId="{0A2FACFB-27F1-492B-97E7-129BA8E631B2}" srcOrd="0" destOrd="0" presId="urn:microsoft.com/office/officeart/2005/8/layout/hierarchy6"/>
    <dgm:cxn modelId="{22DA9EE1-A834-476A-A8B2-56D4C3AB6540}" type="presOf" srcId="{CC3B28E4-69AE-44F0-BD88-54804D4B0ADD}" destId="{D9A5768D-97E4-414F-A66C-F6B70A06C1EE}" srcOrd="0" destOrd="0" presId="urn:microsoft.com/office/officeart/2005/8/layout/hierarchy6"/>
    <dgm:cxn modelId="{8AB103B6-E640-4AD0-AAA4-D9B589A6334A}" type="presOf" srcId="{46FD8B4B-7938-48B7-9F3E-E5358AB18C95}" destId="{2F78724A-80F7-410F-87E3-4D9AC8AEFB6F}" srcOrd="0" destOrd="0" presId="urn:microsoft.com/office/officeart/2005/8/layout/hierarchy6"/>
    <dgm:cxn modelId="{74F89669-2EDB-4DA3-9615-D97BAD7E8C3A}" srcId="{80EE03C9-FCAB-4667-BA94-9DC90586193C}" destId="{411F23A6-B647-4E34-BA81-E1FB301609DE}" srcOrd="2" destOrd="0" parTransId="{3E0D9CA8-5A81-4DCD-9A24-50BD6005350B}" sibTransId="{5AAFA8DA-EA3A-44B3-A22A-140095747DB7}"/>
    <dgm:cxn modelId="{594C1943-F0E1-470E-A9F6-769ECD20A2BA}" srcId="{14BB0B71-0EF3-4480-B29D-28B7B715FBF8}" destId="{D4031423-3850-4FFC-9F78-CA430E81E082}" srcOrd="1" destOrd="0" parTransId="{99AA0B4F-9973-49D8-8C0F-B360691EC89D}" sibTransId="{1369C3D3-0818-4110-9EB7-74E1B3EA51B5}"/>
    <dgm:cxn modelId="{BFC86F18-8B85-4B13-8528-1F1D5BE92007}" srcId="{557B4320-C401-4E10-8030-1EBA59AD2E9C}" destId="{54E7E31E-2E0C-4D0F-A38C-32AEC7ED8A27}" srcOrd="0" destOrd="0" parTransId="{D45367BD-5133-40EC-99BE-603C78404356}" sibTransId="{6D3846BB-1C30-4B8B-8D5B-293845AB5F8D}"/>
    <dgm:cxn modelId="{B8FFB4B4-8E47-4E71-81B2-122604CE04C9}" srcId="{80EE03C9-FCAB-4667-BA94-9DC90586193C}" destId="{7AC71272-B776-40CB-855C-17AF0DC53B6C}" srcOrd="0" destOrd="0" parTransId="{98AE0D6E-6971-4670-ACDE-EA6A3DC3C075}" sibTransId="{23E6BA79-7A37-4D6C-AB55-DDC4488ACFA0}"/>
    <dgm:cxn modelId="{1B83CCE2-69D3-477E-8F5B-C2ABB798BC6A}" type="presOf" srcId="{3E0D9CA8-5A81-4DCD-9A24-50BD6005350B}" destId="{87A955BB-DFAA-469D-9C9D-2C7AA56B17D6}" srcOrd="0" destOrd="0" presId="urn:microsoft.com/office/officeart/2005/8/layout/hierarchy6"/>
    <dgm:cxn modelId="{83EAEA66-2AC4-497D-9616-5C967D1A26D4}" srcId="{2C159810-36AB-4507-B0A5-BAA25602CF3A}" destId="{5F37C27D-7B44-48E7-A3B5-AFD42D15091C}" srcOrd="0" destOrd="0" parTransId="{D9B994D2-B9EB-477B-A86C-FC6BA719618C}" sibTransId="{9A118919-9A44-4CC3-B22A-69218C59E534}"/>
    <dgm:cxn modelId="{5D91E80E-5239-4308-93E4-87376BD6CADE}" type="presOf" srcId="{D456E798-DC66-4968-B2FB-6C4DB651ED56}" destId="{4CF46B13-1FCB-47DC-A998-0098BEA3C816}" srcOrd="0" destOrd="0" presId="urn:microsoft.com/office/officeart/2005/8/layout/hierarchy6"/>
    <dgm:cxn modelId="{E90978A5-99B3-4848-BA4E-7A500DAA6784}" type="presOf" srcId="{524ED111-1484-4DED-9370-4A26C2A32A70}" destId="{B76A04E5-EBD5-44C0-ACA0-A08942F9E66C}" srcOrd="0" destOrd="0" presId="urn:microsoft.com/office/officeart/2005/8/layout/hierarchy6"/>
    <dgm:cxn modelId="{685E9A71-D1CD-4CD2-8C21-4723D1723D11}" type="presOf" srcId="{1ECD1D08-770E-484A-A6BB-1C5758EAB80B}" destId="{1658B36B-4655-498A-9186-993841433635}" srcOrd="0" destOrd="0" presId="urn:microsoft.com/office/officeart/2005/8/layout/hierarchy6"/>
    <dgm:cxn modelId="{4E3EEA6C-9321-42C5-B253-8855FCB10560}" type="presOf" srcId="{14BB0B71-0EF3-4480-B29D-28B7B715FBF8}" destId="{035ACF66-BA0E-40C3-933F-C9BD423FD578}" srcOrd="0" destOrd="0" presId="urn:microsoft.com/office/officeart/2005/8/layout/hierarchy6"/>
    <dgm:cxn modelId="{96D02ED3-27E4-4AC0-8E50-9A3FABBB8CA2}" type="presOf" srcId="{9DAD02A7-112D-4F8F-94E5-C581CBD459B0}" destId="{BF750EAC-AE06-442D-9DAC-F8A9167D6C8F}" srcOrd="0" destOrd="0" presId="urn:microsoft.com/office/officeart/2005/8/layout/hierarchy6"/>
    <dgm:cxn modelId="{BE2B2237-44AD-494E-ABEC-539C5BCF0D80}" type="presOf" srcId="{F9455C32-5AD9-4803-BBD3-C9386D86EF8C}" destId="{424B13CD-7627-4B87-96CC-4A0E7AD5AB50}" srcOrd="0" destOrd="0" presId="urn:microsoft.com/office/officeart/2005/8/layout/hierarchy6"/>
    <dgm:cxn modelId="{DCD6871D-127C-4FC9-901C-E9B8C2D05BEB}" srcId="{9DAD02A7-112D-4F8F-94E5-C581CBD459B0}" destId="{557B4320-C401-4E10-8030-1EBA59AD2E9C}" srcOrd="0" destOrd="0" parTransId="{46FD8B4B-7938-48B7-9F3E-E5358AB18C95}" sibTransId="{89A7C741-7529-4554-AB8B-CA235907D66E}"/>
    <dgm:cxn modelId="{B3FB40A6-624E-49E8-A77F-5E35D2ED952E}" srcId="{557B4320-C401-4E10-8030-1EBA59AD2E9C}" destId="{B156C474-6569-4240-9A53-C6E92ECF74D4}" srcOrd="1" destOrd="0" parTransId="{A9F1A849-79F9-4D84-BAB4-E4F9310CDCD9}" sibTransId="{816F5DBF-8ABD-4993-8C5B-06F64EB27C91}"/>
    <dgm:cxn modelId="{CFF2C4E2-7E0E-43E8-ADF5-A9BF6C05CFC0}" type="presOf" srcId="{54E7E31E-2E0C-4D0F-A38C-32AEC7ED8A27}" destId="{D46A40E3-5A7A-46C8-B9AD-86C417984B48}" srcOrd="0" destOrd="0" presId="urn:microsoft.com/office/officeart/2005/8/layout/hierarchy6"/>
    <dgm:cxn modelId="{BD3C774A-50BC-4D71-9A0C-279B023B7023}" srcId="{D717E582-02AD-4C1D-AD6A-48AB6A911DD8}" destId="{80EE03C9-FCAB-4667-BA94-9DC90586193C}" srcOrd="0" destOrd="0" parTransId="{1494774A-CE9B-4576-8021-0A37D11568A1}" sibTransId="{F8EC9F78-D257-42B7-B54D-500BF29CD57D}"/>
    <dgm:cxn modelId="{248DAA73-2CF6-4705-8379-7B0F3E6C76BD}" srcId="{D717E582-02AD-4C1D-AD6A-48AB6A911DD8}" destId="{F9455C32-5AD9-4803-BBD3-C9386D86EF8C}" srcOrd="3" destOrd="0" parTransId="{DFDF2537-ECBA-4E89-9E50-06AC36EC2666}" sibTransId="{505C50A2-A595-4117-9BBC-A8376BC9CD11}"/>
    <dgm:cxn modelId="{40AB360F-E2DE-46D9-9850-AF9AA5D38F5E}" type="presOf" srcId="{DFDF2537-ECBA-4E89-9E50-06AC36EC2666}" destId="{EB759429-79E8-4AB2-9DBA-80640A41D77D}" srcOrd="0" destOrd="0" presId="urn:microsoft.com/office/officeart/2005/8/layout/hierarchy6"/>
    <dgm:cxn modelId="{19A43CC5-6DA9-4521-82B2-B92DA778A0C1}" type="presOf" srcId="{B156C474-6569-4240-9A53-C6E92ECF74D4}" destId="{EC54B29F-FD36-41CA-B28E-7FF7D51A5AFB}" srcOrd="0" destOrd="0" presId="urn:microsoft.com/office/officeart/2005/8/layout/hierarchy6"/>
    <dgm:cxn modelId="{30CE16B4-1893-433E-9DAD-3650479A16FB}" srcId="{5F37C27D-7B44-48E7-A3B5-AFD42D15091C}" destId="{D717E582-02AD-4C1D-AD6A-48AB6A911DD8}" srcOrd="0" destOrd="0" parTransId="{CC3B28E4-69AE-44F0-BD88-54804D4B0ADD}" sibTransId="{3271012E-980C-4154-926A-44C85F66D76F}"/>
    <dgm:cxn modelId="{78EC08D4-448C-4FC3-A6BF-5D8EC8D47D21}" type="presOf" srcId="{1494774A-CE9B-4576-8021-0A37D11568A1}" destId="{2F344AF3-F374-416C-AB95-C7A077817295}" srcOrd="0" destOrd="0" presId="urn:microsoft.com/office/officeart/2005/8/layout/hierarchy6"/>
    <dgm:cxn modelId="{3FA23EA7-3B98-4F64-8522-8B0FCED977E2}" type="presOf" srcId="{80EE03C9-FCAB-4667-BA94-9DC90586193C}" destId="{A02D68AA-1B38-48E2-8C4A-F31E506E6F0B}" srcOrd="0" destOrd="0" presId="urn:microsoft.com/office/officeart/2005/8/layout/hierarchy6"/>
    <dgm:cxn modelId="{A32632FC-DE95-43ED-82C9-03237EBA564D}" type="presParOf" srcId="{510C4852-3336-4038-BFA0-19696B958209}" destId="{21024FF0-D959-4B12-8305-DA898623AF66}" srcOrd="0" destOrd="0" presId="urn:microsoft.com/office/officeart/2005/8/layout/hierarchy6"/>
    <dgm:cxn modelId="{FC56E485-3070-4332-B022-AAB8E3FF5EB9}" type="presParOf" srcId="{21024FF0-D959-4B12-8305-DA898623AF66}" destId="{B7CB0EDD-DC1D-4A0A-9CC7-D669D549AF5B}" srcOrd="0" destOrd="0" presId="urn:microsoft.com/office/officeart/2005/8/layout/hierarchy6"/>
    <dgm:cxn modelId="{311C2322-3198-4C9B-9E70-08C199535BA5}" type="presParOf" srcId="{B7CB0EDD-DC1D-4A0A-9CC7-D669D549AF5B}" destId="{401B9143-B367-49D5-8FCA-A4DEE76AA9C3}" srcOrd="0" destOrd="0" presId="urn:microsoft.com/office/officeart/2005/8/layout/hierarchy6"/>
    <dgm:cxn modelId="{E8DB10B1-5E0E-487E-9CD9-4CF7DA34CA38}" type="presParOf" srcId="{401B9143-B367-49D5-8FCA-A4DEE76AA9C3}" destId="{3F440EB7-4C26-46F1-B3FA-0E69C32CBD86}" srcOrd="0" destOrd="0" presId="urn:microsoft.com/office/officeart/2005/8/layout/hierarchy6"/>
    <dgm:cxn modelId="{FFDFD307-0EB2-4C37-93BC-5EBA389D82A6}" type="presParOf" srcId="{401B9143-B367-49D5-8FCA-A4DEE76AA9C3}" destId="{A20D91B2-23FB-4C9F-95BE-6A097EB5E73F}" srcOrd="1" destOrd="0" presId="urn:microsoft.com/office/officeart/2005/8/layout/hierarchy6"/>
    <dgm:cxn modelId="{288D92CF-C4B6-45D0-AADA-2091C1C5E341}" type="presParOf" srcId="{A20D91B2-23FB-4C9F-95BE-6A097EB5E73F}" destId="{D9A5768D-97E4-414F-A66C-F6B70A06C1EE}" srcOrd="0" destOrd="0" presId="urn:microsoft.com/office/officeart/2005/8/layout/hierarchy6"/>
    <dgm:cxn modelId="{B7AEA316-8709-41E3-BBD1-96707F417711}" type="presParOf" srcId="{A20D91B2-23FB-4C9F-95BE-6A097EB5E73F}" destId="{D19D2C90-7A6E-47BA-A23E-090C3B02F49D}" srcOrd="1" destOrd="0" presId="urn:microsoft.com/office/officeart/2005/8/layout/hierarchy6"/>
    <dgm:cxn modelId="{48F304A2-FA22-43F3-99D4-AF1596B195EB}" type="presParOf" srcId="{D19D2C90-7A6E-47BA-A23E-090C3B02F49D}" destId="{32841C6F-23BE-4F55-A0B1-BF9043361E4E}" srcOrd="0" destOrd="0" presId="urn:microsoft.com/office/officeart/2005/8/layout/hierarchy6"/>
    <dgm:cxn modelId="{79E36607-A703-4F8D-AD7B-1FDC9EEAB448}" type="presParOf" srcId="{D19D2C90-7A6E-47BA-A23E-090C3B02F49D}" destId="{DB1439EA-3F2A-45F8-8CC6-F6DA7321E44E}" srcOrd="1" destOrd="0" presId="urn:microsoft.com/office/officeart/2005/8/layout/hierarchy6"/>
    <dgm:cxn modelId="{BA22B038-152A-4C0A-81F1-76ECE31832E4}" type="presParOf" srcId="{DB1439EA-3F2A-45F8-8CC6-F6DA7321E44E}" destId="{2F344AF3-F374-416C-AB95-C7A077817295}" srcOrd="0" destOrd="0" presId="urn:microsoft.com/office/officeart/2005/8/layout/hierarchy6"/>
    <dgm:cxn modelId="{E0A44B65-0220-4E48-B90A-DE2D27A9A76F}" type="presParOf" srcId="{DB1439EA-3F2A-45F8-8CC6-F6DA7321E44E}" destId="{CC0BC340-A383-4617-B463-81A235A1E702}" srcOrd="1" destOrd="0" presId="urn:microsoft.com/office/officeart/2005/8/layout/hierarchy6"/>
    <dgm:cxn modelId="{8E906729-E155-4961-9984-477115FEC0FF}" type="presParOf" srcId="{CC0BC340-A383-4617-B463-81A235A1E702}" destId="{A02D68AA-1B38-48E2-8C4A-F31E506E6F0B}" srcOrd="0" destOrd="0" presId="urn:microsoft.com/office/officeart/2005/8/layout/hierarchy6"/>
    <dgm:cxn modelId="{4D99534B-4550-4354-A5B1-1895101B7898}" type="presParOf" srcId="{CC0BC340-A383-4617-B463-81A235A1E702}" destId="{D0A7BCCD-F5C7-4A09-BC09-70DC21DA4242}" srcOrd="1" destOrd="0" presId="urn:microsoft.com/office/officeart/2005/8/layout/hierarchy6"/>
    <dgm:cxn modelId="{F5762791-C70E-47AD-B238-01A3105E902B}" type="presParOf" srcId="{D0A7BCCD-F5C7-4A09-BC09-70DC21DA4242}" destId="{9D480AD0-5AF8-4FF5-AAA9-EB8764839488}" srcOrd="0" destOrd="0" presId="urn:microsoft.com/office/officeart/2005/8/layout/hierarchy6"/>
    <dgm:cxn modelId="{4CD12035-DF3B-4F4D-A114-53FF5A6F04B0}" type="presParOf" srcId="{D0A7BCCD-F5C7-4A09-BC09-70DC21DA4242}" destId="{18A230E6-9BC7-469D-892D-D2AEFD405A22}" srcOrd="1" destOrd="0" presId="urn:microsoft.com/office/officeart/2005/8/layout/hierarchy6"/>
    <dgm:cxn modelId="{E336A093-0DB9-438F-8716-F559B3E8041D}" type="presParOf" srcId="{18A230E6-9BC7-469D-892D-D2AEFD405A22}" destId="{769DD72E-B54E-416E-A589-EA48E692BC08}" srcOrd="0" destOrd="0" presId="urn:microsoft.com/office/officeart/2005/8/layout/hierarchy6"/>
    <dgm:cxn modelId="{AA540F1A-8692-42FA-8673-7F5035ECF325}" type="presParOf" srcId="{18A230E6-9BC7-469D-892D-D2AEFD405A22}" destId="{F1073D0F-8C8B-41EA-AAC9-199672674656}" srcOrd="1" destOrd="0" presId="urn:microsoft.com/office/officeart/2005/8/layout/hierarchy6"/>
    <dgm:cxn modelId="{7FA295DC-5D24-49D2-AE30-5C54C66CC08C}" type="presParOf" srcId="{D0A7BCCD-F5C7-4A09-BC09-70DC21DA4242}" destId="{14BE1D46-0190-4FC5-BA19-172A25BA1700}" srcOrd="2" destOrd="0" presId="urn:microsoft.com/office/officeart/2005/8/layout/hierarchy6"/>
    <dgm:cxn modelId="{860491B6-C0C3-4194-BF31-4A544392897A}" type="presParOf" srcId="{D0A7BCCD-F5C7-4A09-BC09-70DC21DA4242}" destId="{E270F98D-016E-41A1-9E4A-A3D43E063F6B}" srcOrd="3" destOrd="0" presId="urn:microsoft.com/office/officeart/2005/8/layout/hierarchy6"/>
    <dgm:cxn modelId="{4A6FC1BA-E898-4228-A185-799466848F79}" type="presParOf" srcId="{E270F98D-016E-41A1-9E4A-A3D43E063F6B}" destId="{B76A04E5-EBD5-44C0-ACA0-A08942F9E66C}" srcOrd="0" destOrd="0" presId="urn:microsoft.com/office/officeart/2005/8/layout/hierarchy6"/>
    <dgm:cxn modelId="{F9C48170-7EB9-41E8-B00E-F3D219920D8F}" type="presParOf" srcId="{E270F98D-016E-41A1-9E4A-A3D43E063F6B}" destId="{31E411D8-BFBA-4ED1-BD03-2047DC5EA9CF}" srcOrd="1" destOrd="0" presId="urn:microsoft.com/office/officeart/2005/8/layout/hierarchy6"/>
    <dgm:cxn modelId="{54FBBFFF-79FF-465F-AE57-4385F3478D3D}" type="presParOf" srcId="{D0A7BCCD-F5C7-4A09-BC09-70DC21DA4242}" destId="{87A955BB-DFAA-469D-9C9D-2C7AA56B17D6}" srcOrd="4" destOrd="0" presId="urn:microsoft.com/office/officeart/2005/8/layout/hierarchy6"/>
    <dgm:cxn modelId="{9A11A148-63B7-4B9A-B811-3C3B48891B90}" type="presParOf" srcId="{D0A7BCCD-F5C7-4A09-BC09-70DC21DA4242}" destId="{0CED9452-D9E1-4F62-AEE8-4BF5B5E132B5}" srcOrd="5" destOrd="0" presId="urn:microsoft.com/office/officeart/2005/8/layout/hierarchy6"/>
    <dgm:cxn modelId="{25DBE11E-3626-474D-BB38-D27DEFFDFA58}" type="presParOf" srcId="{0CED9452-D9E1-4F62-AEE8-4BF5B5E132B5}" destId="{1DB7610A-935E-4FF4-8951-A463D6C78918}" srcOrd="0" destOrd="0" presId="urn:microsoft.com/office/officeart/2005/8/layout/hierarchy6"/>
    <dgm:cxn modelId="{764E68A8-D621-4660-A904-8663132F5712}" type="presParOf" srcId="{0CED9452-D9E1-4F62-AEE8-4BF5B5E132B5}" destId="{5CC63A7C-6903-4BBA-BB1B-CEBB3DD1F156}" srcOrd="1" destOrd="0" presId="urn:microsoft.com/office/officeart/2005/8/layout/hierarchy6"/>
    <dgm:cxn modelId="{AF1B7E8A-3A15-440A-B30A-76C00E46A1D4}" type="presParOf" srcId="{DB1439EA-3F2A-45F8-8CC6-F6DA7321E44E}" destId="{340F3D0C-5EEB-449B-9550-5BA8777EE00A}" srcOrd="2" destOrd="0" presId="urn:microsoft.com/office/officeart/2005/8/layout/hierarchy6"/>
    <dgm:cxn modelId="{5699DE9C-DC7F-4900-92C1-05E94AAD5A65}" type="presParOf" srcId="{DB1439EA-3F2A-45F8-8CC6-F6DA7321E44E}" destId="{AEFEEBF3-7746-47CB-BCCD-0531D547FD2D}" srcOrd="3" destOrd="0" presId="urn:microsoft.com/office/officeart/2005/8/layout/hierarchy6"/>
    <dgm:cxn modelId="{3B2604D4-0157-48D9-9874-2A9E28BBEB31}" type="presParOf" srcId="{AEFEEBF3-7746-47CB-BCCD-0531D547FD2D}" destId="{035ACF66-BA0E-40C3-933F-C9BD423FD578}" srcOrd="0" destOrd="0" presId="urn:microsoft.com/office/officeart/2005/8/layout/hierarchy6"/>
    <dgm:cxn modelId="{922D3E86-6F95-4806-A628-DAA2F5D97890}" type="presParOf" srcId="{AEFEEBF3-7746-47CB-BCCD-0531D547FD2D}" destId="{93B72ED6-0AED-49E2-8E73-0BE3156E0C6A}" srcOrd="1" destOrd="0" presId="urn:microsoft.com/office/officeart/2005/8/layout/hierarchy6"/>
    <dgm:cxn modelId="{0E680E47-D5D8-4202-8B10-EF9135FC6AFC}" type="presParOf" srcId="{93B72ED6-0AED-49E2-8E73-0BE3156E0C6A}" destId="{1658B36B-4655-498A-9186-993841433635}" srcOrd="0" destOrd="0" presId="urn:microsoft.com/office/officeart/2005/8/layout/hierarchy6"/>
    <dgm:cxn modelId="{8405A7A9-2090-48F3-B545-A0887C1581D4}" type="presParOf" srcId="{93B72ED6-0AED-49E2-8E73-0BE3156E0C6A}" destId="{81CEBEFB-5ACA-4E99-B1F0-1BD4AA3A1B5E}" srcOrd="1" destOrd="0" presId="urn:microsoft.com/office/officeart/2005/8/layout/hierarchy6"/>
    <dgm:cxn modelId="{4F95943A-3E49-4CF5-B8BF-CF48F9A273C8}" type="presParOf" srcId="{81CEBEFB-5ACA-4E99-B1F0-1BD4AA3A1B5E}" destId="{4CF46B13-1FCB-47DC-A998-0098BEA3C816}" srcOrd="0" destOrd="0" presId="urn:microsoft.com/office/officeart/2005/8/layout/hierarchy6"/>
    <dgm:cxn modelId="{9C3E267C-C4EC-4F6E-A88B-50CF5857EF3B}" type="presParOf" srcId="{81CEBEFB-5ACA-4E99-B1F0-1BD4AA3A1B5E}" destId="{DB032551-C24F-4D76-94AA-5F67A186D914}" srcOrd="1" destOrd="0" presId="urn:microsoft.com/office/officeart/2005/8/layout/hierarchy6"/>
    <dgm:cxn modelId="{20127916-52FE-4A2D-87EB-274D5D35243E}" type="presParOf" srcId="{93B72ED6-0AED-49E2-8E73-0BE3156E0C6A}" destId="{01553110-1E1C-4E26-87F2-66C05D875069}" srcOrd="2" destOrd="0" presId="urn:microsoft.com/office/officeart/2005/8/layout/hierarchy6"/>
    <dgm:cxn modelId="{3C3DEC0B-F086-45F1-9AA7-9145A8A1E7C9}" type="presParOf" srcId="{93B72ED6-0AED-49E2-8E73-0BE3156E0C6A}" destId="{76FDBA21-F593-4A97-B429-ACC2683C5451}" srcOrd="3" destOrd="0" presId="urn:microsoft.com/office/officeart/2005/8/layout/hierarchy6"/>
    <dgm:cxn modelId="{A7F8B3F9-1E1F-4AA7-9DEB-7FE742B1CB72}" type="presParOf" srcId="{76FDBA21-F593-4A97-B429-ACC2683C5451}" destId="{0A2FACFB-27F1-492B-97E7-129BA8E631B2}" srcOrd="0" destOrd="0" presId="urn:microsoft.com/office/officeart/2005/8/layout/hierarchy6"/>
    <dgm:cxn modelId="{E182AF19-3503-479F-B7E7-9C92DF874BF2}" type="presParOf" srcId="{76FDBA21-F593-4A97-B429-ACC2683C5451}" destId="{5841DDE4-9452-43E4-BD12-49F4756CAD22}" srcOrd="1" destOrd="0" presId="urn:microsoft.com/office/officeart/2005/8/layout/hierarchy6"/>
    <dgm:cxn modelId="{FF808BD0-0C33-4522-959F-3D1DE0965C79}" type="presParOf" srcId="{DB1439EA-3F2A-45F8-8CC6-F6DA7321E44E}" destId="{FEF022A7-EDA6-4F45-B40C-99250D02173F}" srcOrd="4" destOrd="0" presId="urn:microsoft.com/office/officeart/2005/8/layout/hierarchy6"/>
    <dgm:cxn modelId="{EF3125BD-1F01-4D5E-AAAB-040851665779}" type="presParOf" srcId="{DB1439EA-3F2A-45F8-8CC6-F6DA7321E44E}" destId="{E0F90312-7C69-425B-8D56-F9114392E957}" srcOrd="5" destOrd="0" presId="urn:microsoft.com/office/officeart/2005/8/layout/hierarchy6"/>
    <dgm:cxn modelId="{51051C13-8817-40FE-9F6E-F806FBBED499}" type="presParOf" srcId="{E0F90312-7C69-425B-8D56-F9114392E957}" destId="{BF750EAC-AE06-442D-9DAC-F8A9167D6C8F}" srcOrd="0" destOrd="0" presId="urn:microsoft.com/office/officeart/2005/8/layout/hierarchy6"/>
    <dgm:cxn modelId="{42A18EA2-0797-499C-9C60-1DA9B06509C8}" type="presParOf" srcId="{E0F90312-7C69-425B-8D56-F9114392E957}" destId="{77D8D9B6-7E05-42FA-A103-497430B4569D}" srcOrd="1" destOrd="0" presId="urn:microsoft.com/office/officeart/2005/8/layout/hierarchy6"/>
    <dgm:cxn modelId="{3F44A488-D1A8-4E56-834B-A4C0131FBA6A}" type="presParOf" srcId="{77D8D9B6-7E05-42FA-A103-497430B4569D}" destId="{2F78724A-80F7-410F-87E3-4D9AC8AEFB6F}" srcOrd="0" destOrd="0" presId="urn:microsoft.com/office/officeart/2005/8/layout/hierarchy6"/>
    <dgm:cxn modelId="{A7C0078D-19AE-47EA-949E-F52E4D88041E}" type="presParOf" srcId="{77D8D9B6-7E05-42FA-A103-497430B4569D}" destId="{5EE45401-AAC9-4EB5-BBC5-8D9448BFC20E}" srcOrd="1" destOrd="0" presId="urn:microsoft.com/office/officeart/2005/8/layout/hierarchy6"/>
    <dgm:cxn modelId="{F4E561F4-2F23-4637-80D7-9B1F904947F4}" type="presParOf" srcId="{5EE45401-AAC9-4EB5-BBC5-8D9448BFC20E}" destId="{27A79CBA-4331-4B12-AA4D-5E4CE96D087B}" srcOrd="0" destOrd="0" presId="urn:microsoft.com/office/officeart/2005/8/layout/hierarchy6"/>
    <dgm:cxn modelId="{511F7428-601B-4139-9C0D-3E27DF8C6C5C}" type="presParOf" srcId="{5EE45401-AAC9-4EB5-BBC5-8D9448BFC20E}" destId="{6675D8EE-FD12-49A5-A1EE-AB91B8C55F17}" srcOrd="1" destOrd="0" presId="urn:microsoft.com/office/officeart/2005/8/layout/hierarchy6"/>
    <dgm:cxn modelId="{3498CCE9-126F-42EE-80D8-ECEC90495B82}" type="presParOf" srcId="{6675D8EE-FD12-49A5-A1EE-AB91B8C55F17}" destId="{ADF28CD5-A597-4E9D-9B8F-6F5E6D6C1315}" srcOrd="0" destOrd="0" presId="urn:microsoft.com/office/officeart/2005/8/layout/hierarchy6"/>
    <dgm:cxn modelId="{23252414-ED56-46D3-B136-E128FBB075EC}" type="presParOf" srcId="{6675D8EE-FD12-49A5-A1EE-AB91B8C55F17}" destId="{AEE6820D-8BAD-42DF-A5E5-35C998287C36}" srcOrd="1" destOrd="0" presId="urn:microsoft.com/office/officeart/2005/8/layout/hierarchy6"/>
    <dgm:cxn modelId="{5085D2EA-3076-40E4-875F-E84EDAECEC3A}" type="presParOf" srcId="{AEE6820D-8BAD-42DF-A5E5-35C998287C36}" destId="{D46A40E3-5A7A-46C8-B9AD-86C417984B48}" srcOrd="0" destOrd="0" presId="urn:microsoft.com/office/officeart/2005/8/layout/hierarchy6"/>
    <dgm:cxn modelId="{7E3E4E4A-A8DB-4837-B465-7B2D5B9B9F05}" type="presParOf" srcId="{AEE6820D-8BAD-42DF-A5E5-35C998287C36}" destId="{6D843559-F492-4711-91FB-5D87A1D9A9DB}" srcOrd="1" destOrd="0" presId="urn:microsoft.com/office/officeart/2005/8/layout/hierarchy6"/>
    <dgm:cxn modelId="{A76034BD-D9AB-4B8F-95FA-F0364ECE188A}" type="presParOf" srcId="{6675D8EE-FD12-49A5-A1EE-AB91B8C55F17}" destId="{ECE7F445-03F6-4209-88F5-08C507F3917C}" srcOrd="2" destOrd="0" presId="urn:microsoft.com/office/officeart/2005/8/layout/hierarchy6"/>
    <dgm:cxn modelId="{5A62A775-1B76-4093-8549-F75016A82E9B}" type="presParOf" srcId="{6675D8EE-FD12-49A5-A1EE-AB91B8C55F17}" destId="{C3AA65B7-08C4-410A-B868-C9B9738AC957}" srcOrd="3" destOrd="0" presId="urn:microsoft.com/office/officeart/2005/8/layout/hierarchy6"/>
    <dgm:cxn modelId="{8B27EC49-3AC8-4572-8A24-CF8B729BC144}" type="presParOf" srcId="{C3AA65B7-08C4-410A-B868-C9B9738AC957}" destId="{EC54B29F-FD36-41CA-B28E-7FF7D51A5AFB}" srcOrd="0" destOrd="0" presId="urn:microsoft.com/office/officeart/2005/8/layout/hierarchy6"/>
    <dgm:cxn modelId="{7FC74182-F72E-41C7-807E-D04801C76DDE}" type="presParOf" srcId="{C3AA65B7-08C4-410A-B868-C9B9738AC957}" destId="{F0E4B82B-3918-45C4-8DF6-6D3C49A6B6D7}" srcOrd="1" destOrd="0" presId="urn:microsoft.com/office/officeart/2005/8/layout/hierarchy6"/>
    <dgm:cxn modelId="{7DDA924E-CACF-432A-AA0C-6A9360BB0087}" type="presParOf" srcId="{DB1439EA-3F2A-45F8-8CC6-F6DA7321E44E}" destId="{EB759429-79E8-4AB2-9DBA-80640A41D77D}" srcOrd="6" destOrd="0" presId="urn:microsoft.com/office/officeart/2005/8/layout/hierarchy6"/>
    <dgm:cxn modelId="{8835A463-7BCB-4D31-A9B2-C94262C1A939}" type="presParOf" srcId="{DB1439EA-3F2A-45F8-8CC6-F6DA7321E44E}" destId="{A9BB289D-8E6C-44D9-BB3D-92144F50C999}" srcOrd="7" destOrd="0" presId="urn:microsoft.com/office/officeart/2005/8/layout/hierarchy6"/>
    <dgm:cxn modelId="{B0DC252F-EC90-4F0D-A022-795DB8E84910}" type="presParOf" srcId="{A9BB289D-8E6C-44D9-BB3D-92144F50C999}" destId="{424B13CD-7627-4B87-96CC-4A0E7AD5AB50}" srcOrd="0" destOrd="0" presId="urn:microsoft.com/office/officeart/2005/8/layout/hierarchy6"/>
    <dgm:cxn modelId="{29E51786-1F45-4E71-A47D-65838AD25795}" type="presParOf" srcId="{A9BB289D-8E6C-44D9-BB3D-92144F50C999}" destId="{AF9BC005-9184-4CBF-9B9E-AEF87A9FAF38}" srcOrd="1" destOrd="0" presId="urn:microsoft.com/office/officeart/2005/8/layout/hierarchy6"/>
    <dgm:cxn modelId="{5B7CF908-DB3D-4AF5-9B34-1665A3387FDF}" type="presParOf" srcId="{510C4852-3336-4038-BFA0-19696B958209}" destId="{D1CD3343-3A8E-4F94-B251-9F295F0F26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59810-36AB-4507-B0A5-BAA25602CF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5F37C27D-7B44-48E7-A3B5-AFD42D15091C}">
      <dgm:prSet/>
      <dgm:spPr/>
      <dgm:t>
        <a:bodyPr/>
        <a:lstStyle/>
        <a:p>
          <a:pPr rtl="0"/>
          <a:r>
            <a:rPr lang="pt-BR" b="0" i="0"/>
            <a:t>Hoje é aonde  </a:t>
          </a:r>
          <a:endParaRPr lang="pt-BR"/>
        </a:p>
      </dgm:t>
    </dgm:pt>
    <dgm:pt modelId="{D9B994D2-B9EB-477B-A86C-FC6BA719618C}" type="parTrans" cxnId="{83EAEA66-2AC4-497D-9616-5C967D1A26D4}">
      <dgm:prSet/>
      <dgm:spPr/>
      <dgm:t>
        <a:bodyPr/>
        <a:lstStyle/>
        <a:p>
          <a:endParaRPr lang="pt-BR"/>
        </a:p>
      </dgm:t>
    </dgm:pt>
    <dgm:pt modelId="{9A118919-9A44-4CC3-B22A-69218C59E534}" type="sibTrans" cxnId="{83EAEA66-2AC4-497D-9616-5C967D1A26D4}">
      <dgm:prSet/>
      <dgm:spPr/>
      <dgm:t>
        <a:bodyPr/>
        <a:lstStyle/>
        <a:p>
          <a:endParaRPr lang="pt-BR"/>
        </a:p>
      </dgm:t>
    </dgm:pt>
    <dgm:pt modelId="{D717E582-02AD-4C1D-AD6A-48AB6A911DD8}">
      <dgm:prSet/>
      <dgm:spPr/>
      <dgm:t>
        <a:bodyPr/>
        <a:lstStyle/>
        <a:p>
          <a:pPr rtl="0"/>
          <a:r>
            <a:rPr lang="pt-BR" b="0" i="0"/>
            <a:t>Aplicativo Mobile e Bot Notificador</a:t>
          </a:r>
          <a:endParaRPr lang="pt-BR"/>
        </a:p>
      </dgm:t>
    </dgm:pt>
    <dgm:pt modelId="{CC3B28E4-69AE-44F0-BD88-54804D4B0ADD}" type="parTrans" cxnId="{30CE16B4-1893-433E-9DAD-3650479A16FB}">
      <dgm:prSet/>
      <dgm:spPr/>
      <dgm:t>
        <a:bodyPr/>
        <a:lstStyle/>
        <a:p>
          <a:endParaRPr lang="pt-BR"/>
        </a:p>
      </dgm:t>
    </dgm:pt>
    <dgm:pt modelId="{3271012E-980C-4154-926A-44C85F66D76F}" type="sibTrans" cxnId="{30CE16B4-1893-433E-9DAD-3650479A16FB}">
      <dgm:prSet/>
      <dgm:spPr/>
      <dgm:t>
        <a:bodyPr/>
        <a:lstStyle/>
        <a:p>
          <a:endParaRPr lang="pt-BR"/>
        </a:p>
      </dgm:t>
    </dgm:pt>
    <dgm:pt modelId="{80EE03C9-FCAB-4667-BA94-9DC90586193C}">
      <dgm:prSet/>
      <dgm:spPr/>
      <dgm:t>
        <a:bodyPr/>
        <a:lstStyle/>
        <a:p>
          <a:pPr rtl="0"/>
          <a:r>
            <a:rPr lang="pt-BR" b="0" i="0"/>
            <a:t>UX (Back-End)</a:t>
          </a:r>
          <a:endParaRPr lang="pt-BR"/>
        </a:p>
      </dgm:t>
    </dgm:pt>
    <dgm:pt modelId="{1494774A-CE9B-4576-8021-0A37D11568A1}" type="parTrans" cxnId="{BD3C774A-50BC-4D71-9A0C-279B023B7023}">
      <dgm:prSet/>
      <dgm:spPr/>
      <dgm:t>
        <a:bodyPr/>
        <a:lstStyle/>
        <a:p>
          <a:endParaRPr lang="pt-BR"/>
        </a:p>
      </dgm:t>
    </dgm:pt>
    <dgm:pt modelId="{F8EC9F78-D257-42B7-B54D-500BF29CD57D}" type="sibTrans" cxnId="{BD3C774A-50BC-4D71-9A0C-279B023B7023}">
      <dgm:prSet/>
      <dgm:spPr/>
      <dgm:t>
        <a:bodyPr/>
        <a:lstStyle/>
        <a:p>
          <a:endParaRPr lang="pt-BR"/>
        </a:p>
      </dgm:t>
    </dgm:pt>
    <dgm:pt modelId="{7AC71272-B776-40CB-855C-17AF0DC53B6C}">
      <dgm:prSet/>
      <dgm:spPr/>
      <dgm:t>
        <a:bodyPr/>
        <a:lstStyle/>
        <a:p>
          <a:pPr rtl="0"/>
          <a:r>
            <a:rPr lang="pt-BR" b="0" i="0"/>
            <a:t>Algoritmo de Abstração</a:t>
          </a:r>
          <a:endParaRPr lang="pt-BR"/>
        </a:p>
      </dgm:t>
    </dgm:pt>
    <dgm:pt modelId="{98AE0D6E-6971-4670-ACDE-EA6A3DC3C075}" type="parTrans" cxnId="{B8FFB4B4-8E47-4E71-81B2-122604CE04C9}">
      <dgm:prSet/>
      <dgm:spPr/>
      <dgm:t>
        <a:bodyPr/>
        <a:lstStyle/>
        <a:p>
          <a:endParaRPr lang="pt-BR"/>
        </a:p>
      </dgm:t>
    </dgm:pt>
    <dgm:pt modelId="{23E6BA79-7A37-4D6C-AB55-DDC4488ACFA0}" type="sibTrans" cxnId="{B8FFB4B4-8E47-4E71-81B2-122604CE04C9}">
      <dgm:prSet/>
      <dgm:spPr/>
      <dgm:t>
        <a:bodyPr/>
        <a:lstStyle/>
        <a:p>
          <a:endParaRPr lang="pt-BR"/>
        </a:p>
      </dgm:t>
    </dgm:pt>
    <dgm:pt modelId="{524ED111-1484-4DED-9370-4A26C2A32A70}">
      <dgm:prSet/>
      <dgm:spPr/>
      <dgm:t>
        <a:bodyPr/>
        <a:lstStyle/>
        <a:p>
          <a:pPr rtl="0"/>
          <a:r>
            <a:rPr lang="pt-BR" b="0" i="0"/>
            <a:t>Definição de Linguagem de Programação</a:t>
          </a:r>
          <a:endParaRPr lang="pt-BR"/>
        </a:p>
      </dgm:t>
    </dgm:pt>
    <dgm:pt modelId="{4F4BFCB5-490B-4785-B66D-0A8C60679083}" type="parTrans" cxnId="{83C930B3-2674-44C1-93B8-828492FFB117}">
      <dgm:prSet/>
      <dgm:spPr/>
      <dgm:t>
        <a:bodyPr/>
        <a:lstStyle/>
        <a:p>
          <a:endParaRPr lang="pt-BR"/>
        </a:p>
      </dgm:t>
    </dgm:pt>
    <dgm:pt modelId="{CCDD6BD9-3123-4529-A48E-D01E31AAD3BC}" type="sibTrans" cxnId="{83C930B3-2674-44C1-93B8-828492FFB117}">
      <dgm:prSet/>
      <dgm:spPr/>
      <dgm:t>
        <a:bodyPr/>
        <a:lstStyle/>
        <a:p>
          <a:endParaRPr lang="pt-BR"/>
        </a:p>
      </dgm:t>
    </dgm:pt>
    <dgm:pt modelId="{411F23A6-B647-4E34-BA81-E1FB301609DE}">
      <dgm:prSet/>
      <dgm:spPr/>
      <dgm:t>
        <a:bodyPr/>
        <a:lstStyle/>
        <a:p>
          <a:pPr rtl="0"/>
          <a:r>
            <a:rPr lang="pt-BR" b="0" i="0"/>
            <a:t>Desenvolvimento do Código</a:t>
          </a:r>
          <a:endParaRPr lang="pt-BR"/>
        </a:p>
      </dgm:t>
    </dgm:pt>
    <dgm:pt modelId="{3E0D9CA8-5A81-4DCD-9A24-50BD6005350B}" type="parTrans" cxnId="{74F89669-2EDB-4DA3-9615-D97BAD7E8C3A}">
      <dgm:prSet/>
      <dgm:spPr/>
      <dgm:t>
        <a:bodyPr/>
        <a:lstStyle/>
        <a:p>
          <a:endParaRPr lang="pt-BR"/>
        </a:p>
      </dgm:t>
    </dgm:pt>
    <dgm:pt modelId="{5AAFA8DA-EA3A-44B3-A22A-140095747DB7}" type="sibTrans" cxnId="{74F89669-2EDB-4DA3-9615-D97BAD7E8C3A}">
      <dgm:prSet/>
      <dgm:spPr/>
      <dgm:t>
        <a:bodyPr/>
        <a:lstStyle/>
        <a:p>
          <a:endParaRPr lang="pt-BR"/>
        </a:p>
      </dgm:t>
    </dgm:pt>
    <dgm:pt modelId="{14BB0B71-0EF3-4480-B29D-28B7B715FBF8}">
      <dgm:prSet/>
      <dgm:spPr/>
      <dgm:t>
        <a:bodyPr/>
        <a:lstStyle/>
        <a:p>
          <a:pPr rtl="0"/>
          <a:r>
            <a:rPr lang="pt-BR" b="0" i="0"/>
            <a:t>UI  (Front-End)</a:t>
          </a:r>
          <a:endParaRPr lang="pt-BR"/>
        </a:p>
      </dgm:t>
    </dgm:pt>
    <dgm:pt modelId="{7C408FE7-8CF1-4CA5-ADE2-F1950E6C518A}" type="parTrans" cxnId="{E2092AD3-95AC-4736-9449-3BAD6FC84F37}">
      <dgm:prSet/>
      <dgm:spPr/>
      <dgm:t>
        <a:bodyPr/>
        <a:lstStyle/>
        <a:p>
          <a:endParaRPr lang="pt-BR"/>
        </a:p>
      </dgm:t>
    </dgm:pt>
    <dgm:pt modelId="{4988CA53-164B-4624-A81C-A5B42A47B1C7}" type="sibTrans" cxnId="{E2092AD3-95AC-4736-9449-3BAD6FC84F37}">
      <dgm:prSet/>
      <dgm:spPr/>
      <dgm:t>
        <a:bodyPr/>
        <a:lstStyle/>
        <a:p>
          <a:endParaRPr lang="pt-BR"/>
        </a:p>
      </dgm:t>
    </dgm:pt>
    <dgm:pt modelId="{D456E798-DC66-4968-B2FB-6C4DB651ED56}">
      <dgm:prSet/>
      <dgm:spPr/>
      <dgm:t>
        <a:bodyPr/>
        <a:lstStyle/>
        <a:p>
          <a:pPr rtl="0"/>
          <a:r>
            <a:rPr lang="pt-BR" b="0" i="0"/>
            <a:t>Design</a:t>
          </a:r>
          <a:endParaRPr lang="pt-BR"/>
        </a:p>
      </dgm:t>
    </dgm:pt>
    <dgm:pt modelId="{1ECD1D08-770E-484A-A6BB-1C5758EAB80B}" type="parTrans" cxnId="{BF24BA03-A437-4DF2-AC56-9B65E40EB9FE}">
      <dgm:prSet/>
      <dgm:spPr/>
      <dgm:t>
        <a:bodyPr/>
        <a:lstStyle/>
        <a:p>
          <a:endParaRPr lang="pt-BR"/>
        </a:p>
      </dgm:t>
    </dgm:pt>
    <dgm:pt modelId="{79D5E23A-9471-42C6-B254-C880F6D654BF}" type="sibTrans" cxnId="{BF24BA03-A437-4DF2-AC56-9B65E40EB9FE}">
      <dgm:prSet/>
      <dgm:spPr/>
      <dgm:t>
        <a:bodyPr/>
        <a:lstStyle/>
        <a:p>
          <a:endParaRPr lang="pt-BR"/>
        </a:p>
      </dgm:t>
    </dgm:pt>
    <dgm:pt modelId="{D4031423-3850-4FFC-9F78-CA430E81E082}">
      <dgm:prSet/>
      <dgm:spPr/>
      <dgm:t>
        <a:bodyPr/>
        <a:lstStyle/>
        <a:p>
          <a:pPr rtl="0"/>
          <a:r>
            <a:rPr lang="pt-BR" b="0" i="0"/>
            <a:t>Desenvolvimento da Interface</a:t>
          </a:r>
          <a:endParaRPr lang="pt-BR"/>
        </a:p>
      </dgm:t>
    </dgm:pt>
    <dgm:pt modelId="{99AA0B4F-9973-49D8-8C0F-B360691EC89D}" type="parTrans" cxnId="{594C1943-F0E1-470E-A9F6-769ECD20A2BA}">
      <dgm:prSet/>
      <dgm:spPr/>
      <dgm:t>
        <a:bodyPr/>
        <a:lstStyle/>
        <a:p>
          <a:endParaRPr lang="pt-BR"/>
        </a:p>
      </dgm:t>
    </dgm:pt>
    <dgm:pt modelId="{1369C3D3-0818-4110-9EB7-74E1B3EA51B5}" type="sibTrans" cxnId="{594C1943-F0E1-470E-A9F6-769ECD20A2BA}">
      <dgm:prSet/>
      <dgm:spPr/>
      <dgm:t>
        <a:bodyPr/>
        <a:lstStyle/>
        <a:p>
          <a:endParaRPr lang="pt-BR"/>
        </a:p>
      </dgm:t>
    </dgm:pt>
    <dgm:pt modelId="{9DAD02A7-112D-4F8F-94E5-C581CBD459B0}">
      <dgm:prSet/>
      <dgm:spPr/>
      <dgm:t>
        <a:bodyPr/>
        <a:lstStyle/>
        <a:p>
          <a:pPr rtl="0"/>
          <a:r>
            <a:rPr lang="pt-BR" b="0" i="0"/>
            <a:t>Gerenciamento Geral</a:t>
          </a:r>
          <a:endParaRPr lang="pt-BR"/>
        </a:p>
      </dgm:t>
    </dgm:pt>
    <dgm:pt modelId="{186A7840-2A44-4B9B-B16C-AF327F1A3614}" type="parTrans" cxnId="{828B97DA-0A9F-4024-AA6E-9235CA9172EB}">
      <dgm:prSet/>
      <dgm:spPr/>
      <dgm:t>
        <a:bodyPr/>
        <a:lstStyle/>
        <a:p>
          <a:endParaRPr lang="pt-BR"/>
        </a:p>
      </dgm:t>
    </dgm:pt>
    <dgm:pt modelId="{465F8430-DD06-4D77-BF8B-FBEE4FBB3A7B}" type="sibTrans" cxnId="{828B97DA-0A9F-4024-AA6E-9235CA9172EB}">
      <dgm:prSet/>
      <dgm:spPr/>
      <dgm:t>
        <a:bodyPr/>
        <a:lstStyle/>
        <a:p>
          <a:endParaRPr lang="pt-BR"/>
        </a:p>
      </dgm:t>
    </dgm:pt>
    <dgm:pt modelId="{E2324128-88DD-4738-88B1-592B4466276C}">
      <dgm:prSet/>
      <dgm:spPr/>
      <dgm:t>
        <a:bodyPr/>
        <a:lstStyle/>
        <a:p>
          <a:pPr rtl="0"/>
          <a:r>
            <a:rPr lang="pt-BR" b="0" i="0"/>
            <a:t>Gerenciamento Back-End</a:t>
          </a:r>
          <a:endParaRPr lang="pt-BR"/>
        </a:p>
      </dgm:t>
    </dgm:pt>
    <dgm:pt modelId="{264F7143-9FF1-4CEF-8EF7-F6CD601AC86F}" type="parTrans" cxnId="{5772EA7E-B168-4233-A4BC-DFFE5A338D8A}">
      <dgm:prSet/>
      <dgm:spPr/>
      <dgm:t>
        <a:bodyPr/>
        <a:lstStyle/>
        <a:p>
          <a:endParaRPr lang="pt-BR"/>
        </a:p>
      </dgm:t>
    </dgm:pt>
    <dgm:pt modelId="{2361C2B6-E32A-47CE-A9E1-1D37BDF62A38}" type="sibTrans" cxnId="{5772EA7E-B168-4233-A4BC-DFFE5A338D8A}">
      <dgm:prSet/>
      <dgm:spPr/>
      <dgm:t>
        <a:bodyPr/>
        <a:lstStyle/>
        <a:p>
          <a:endParaRPr lang="pt-BR"/>
        </a:p>
      </dgm:t>
    </dgm:pt>
    <dgm:pt modelId="{C6400EB0-5919-44B4-8824-FC3371F582DD}">
      <dgm:prSet/>
      <dgm:spPr/>
      <dgm:t>
        <a:bodyPr/>
        <a:lstStyle/>
        <a:p>
          <a:pPr rtl="0"/>
          <a:r>
            <a:rPr lang="pt-BR" b="0" i="0"/>
            <a:t>Gerenciamento Front-End</a:t>
          </a:r>
          <a:endParaRPr lang="pt-BR"/>
        </a:p>
      </dgm:t>
    </dgm:pt>
    <dgm:pt modelId="{BAEB150E-0F6B-4525-B441-147C6CF0201D}" type="parTrans" cxnId="{F789D3D3-4292-4586-82DA-44ED3B25472A}">
      <dgm:prSet/>
      <dgm:spPr/>
      <dgm:t>
        <a:bodyPr/>
        <a:lstStyle/>
        <a:p>
          <a:endParaRPr lang="pt-BR"/>
        </a:p>
      </dgm:t>
    </dgm:pt>
    <dgm:pt modelId="{ADA8FC71-3097-49AA-B9A1-D98CB49DC8F0}" type="sibTrans" cxnId="{F789D3D3-4292-4586-82DA-44ED3B25472A}">
      <dgm:prSet/>
      <dgm:spPr/>
      <dgm:t>
        <a:bodyPr/>
        <a:lstStyle/>
        <a:p>
          <a:endParaRPr lang="pt-BR"/>
        </a:p>
      </dgm:t>
    </dgm:pt>
    <dgm:pt modelId="{F9455C32-5AD9-4803-BBD3-C9386D86EF8C}">
      <dgm:prSet/>
      <dgm:spPr/>
      <dgm:t>
        <a:bodyPr/>
        <a:lstStyle/>
        <a:p>
          <a:pPr rtl="0"/>
          <a:r>
            <a:rPr lang="pt-BR" b="0" i="0"/>
            <a:t>Desenvolvimento do Aplicativo</a:t>
          </a:r>
          <a:endParaRPr lang="pt-BR"/>
        </a:p>
      </dgm:t>
    </dgm:pt>
    <dgm:pt modelId="{DFDF2537-ECBA-4E89-9E50-06AC36EC2666}" type="parTrans" cxnId="{248DAA73-2CF6-4705-8379-7B0F3E6C76BD}">
      <dgm:prSet/>
      <dgm:spPr/>
      <dgm:t>
        <a:bodyPr/>
        <a:lstStyle/>
        <a:p>
          <a:endParaRPr lang="pt-BR"/>
        </a:p>
      </dgm:t>
    </dgm:pt>
    <dgm:pt modelId="{505C50A2-A595-4117-9BBC-A8376BC9CD11}" type="sibTrans" cxnId="{248DAA73-2CF6-4705-8379-7B0F3E6C76BD}">
      <dgm:prSet/>
      <dgm:spPr/>
      <dgm:t>
        <a:bodyPr/>
        <a:lstStyle/>
        <a:p>
          <a:endParaRPr lang="pt-BR"/>
        </a:p>
      </dgm:t>
    </dgm:pt>
    <dgm:pt modelId="{7A5EFE51-59A8-4BBA-BFCF-2CB388BEC964}" type="pres">
      <dgm:prSet presAssocID="{2C159810-36AB-4507-B0A5-BAA25602CF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E8B08B2-C0F7-4DEF-ADCC-41138E67FCDD}" type="pres">
      <dgm:prSet presAssocID="{5F37C27D-7B44-48E7-A3B5-AFD42D15091C}" presName="hierRoot1" presStyleCnt="0">
        <dgm:presLayoutVars>
          <dgm:hierBranch val="init"/>
        </dgm:presLayoutVars>
      </dgm:prSet>
      <dgm:spPr/>
    </dgm:pt>
    <dgm:pt modelId="{2D30018E-7E21-45E0-BA18-5AE955A20E73}" type="pres">
      <dgm:prSet presAssocID="{5F37C27D-7B44-48E7-A3B5-AFD42D15091C}" presName="rootComposite1" presStyleCnt="0"/>
      <dgm:spPr/>
    </dgm:pt>
    <dgm:pt modelId="{874116A6-BF66-4528-AA2C-6CF70B2B0034}" type="pres">
      <dgm:prSet presAssocID="{5F37C27D-7B44-48E7-A3B5-AFD42D1509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360E63-D752-4BD7-BC6D-DAAD85E1A0DD}" type="pres">
      <dgm:prSet presAssocID="{5F37C27D-7B44-48E7-A3B5-AFD42D15091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CCF3C1F-EFC7-42D9-8D79-FF5266E23C88}" type="pres">
      <dgm:prSet presAssocID="{5F37C27D-7B44-48E7-A3B5-AFD42D15091C}" presName="hierChild2" presStyleCnt="0"/>
      <dgm:spPr/>
    </dgm:pt>
    <dgm:pt modelId="{CB722566-3214-48CF-B702-8C5882E9AC2B}" type="pres">
      <dgm:prSet presAssocID="{CC3B28E4-69AE-44F0-BD88-54804D4B0ADD}" presName="Name37" presStyleLbl="parChTrans1D2" presStyleIdx="0" presStyleCnt="1"/>
      <dgm:spPr/>
      <dgm:t>
        <a:bodyPr/>
        <a:lstStyle/>
        <a:p>
          <a:endParaRPr lang="pt-BR"/>
        </a:p>
      </dgm:t>
    </dgm:pt>
    <dgm:pt modelId="{FC5874FA-1597-4E9D-B62B-A69B6A20EAFD}" type="pres">
      <dgm:prSet presAssocID="{D717E582-02AD-4C1D-AD6A-48AB6A911DD8}" presName="hierRoot2" presStyleCnt="0">
        <dgm:presLayoutVars>
          <dgm:hierBranch val="init"/>
        </dgm:presLayoutVars>
      </dgm:prSet>
      <dgm:spPr/>
    </dgm:pt>
    <dgm:pt modelId="{33A273F3-3B0A-42CE-9A83-626186BCDA9D}" type="pres">
      <dgm:prSet presAssocID="{D717E582-02AD-4C1D-AD6A-48AB6A911DD8}" presName="rootComposite" presStyleCnt="0"/>
      <dgm:spPr/>
    </dgm:pt>
    <dgm:pt modelId="{C26D9E08-E77D-4979-80F9-FD96BA4770D6}" type="pres">
      <dgm:prSet presAssocID="{D717E582-02AD-4C1D-AD6A-48AB6A911D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A039D7-A013-43A6-8BF2-44CF5966BCA2}" type="pres">
      <dgm:prSet presAssocID="{D717E582-02AD-4C1D-AD6A-48AB6A911DD8}" presName="rootConnector" presStyleLbl="node2" presStyleIdx="0" presStyleCnt="1"/>
      <dgm:spPr/>
      <dgm:t>
        <a:bodyPr/>
        <a:lstStyle/>
        <a:p>
          <a:endParaRPr lang="pt-BR"/>
        </a:p>
      </dgm:t>
    </dgm:pt>
    <dgm:pt modelId="{59F5697F-46E3-408B-8AF1-B415243D7A86}" type="pres">
      <dgm:prSet presAssocID="{D717E582-02AD-4C1D-AD6A-48AB6A911DD8}" presName="hierChild4" presStyleCnt="0"/>
      <dgm:spPr/>
    </dgm:pt>
    <dgm:pt modelId="{04A93527-6995-472A-8814-6030A3C83632}" type="pres">
      <dgm:prSet presAssocID="{1494774A-CE9B-4576-8021-0A37D11568A1}" presName="Name37" presStyleLbl="parChTrans1D3" presStyleIdx="0" presStyleCnt="4"/>
      <dgm:spPr/>
      <dgm:t>
        <a:bodyPr/>
        <a:lstStyle/>
        <a:p>
          <a:endParaRPr lang="pt-BR"/>
        </a:p>
      </dgm:t>
    </dgm:pt>
    <dgm:pt modelId="{048635A1-E947-4B00-B31F-B198D01D87B6}" type="pres">
      <dgm:prSet presAssocID="{80EE03C9-FCAB-4667-BA94-9DC90586193C}" presName="hierRoot2" presStyleCnt="0">
        <dgm:presLayoutVars>
          <dgm:hierBranch val="init"/>
        </dgm:presLayoutVars>
      </dgm:prSet>
      <dgm:spPr/>
    </dgm:pt>
    <dgm:pt modelId="{D438D924-7BEB-46DF-AECA-04F208B13997}" type="pres">
      <dgm:prSet presAssocID="{80EE03C9-FCAB-4667-BA94-9DC90586193C}" presName="rootComposite" presStyleCnt="0"/>
      <dgm:spPr/>
    </dgm:pt>
    <dgm:pt modelId="{06611899-9C33-4F16-A290-94326C775486}" type="pres">
      <dgm:prSet presAssocID="{80EE03C9-FCAB-4667-BA94-9DC90586193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461B33-3ACF-44B0-86D1-5E44C6F7D3E3}" type="pres">
      <dgm:prSet presAssocID="{80EE03C9-FCAB-4667-BA94-9DC90586193C}" presName="rootConnector" presStyleLbl="node3" presStyleIdx="0" presStyleCnt="4"/>
      <dgm:spPr/>
      <dgm:t>
        <a:bodyPr/>
        <a:lstStyle/>
        <a:p>
          <a:endParaRPr lang="pt-BR"/>
        </a:p>
      </dgm:t>
    </dgm:pt>
    <dgm:pt modelId="{0D2FB41B-8ACA-48B4-9E83-11204202A56A}" type="pres">
      <dgm:prSet presAssocID="{80EE03C9-FCAB-4667-BA94-9DC90586193C}" presName="hierChild4" presStyleCnt="0"/>
      <dgm:spPr/>
    </dgm:pt>
    <dgm:pt modelId="{BB58642A-C7DE-40BE-A7C2-F552B9F548F9}" type="pres">
      <dgm:prSet presAssocID="{98AE0D6E-6971-4670-ACDE-EA6A3DC3C075}" presName="Name37" presStyleLbl="parChTrans1D4" presStyleIdx="0" presStyleCnt="7"/>
      <dgm:spPr/>
      <dgm:t>
        <a:bodyPr/>
        <a:lstStyle/>
        <a:p>
          <a:endParaRPr lang="pt-BR"/>
        </a:p>
      </dgm:t>
    </dgm:pt>
    <dgm:pt modelId="{B4A2ABA2-C4DA-44E6-89A2-B697E6206409}" type="pres">
      <dgm:prSet presAssocID="{7AC71272-B776-40CB-855C-17AF0DC53B6C}" presName="hierRoot2" presStyleCnt="0">
        <dgm:presLayoutVars>
          <dgm:hierBranch val="init"/>
        </dgm:presLayoutVars>
      </dgm:prSet>
      <dgm:spPr/>
    </dgm:pt>
    <dgm:pt modelId="{10CEEB8B-0403-4C73-B204-74122019E93C}" type="pres">
      <dgm:prSet presAssocID="{7AC71272-B776-40CB-855C-17AF0DC53B6C}" presName="rootComposite" presStyleCnt="0"/>
      <dgm:spPr/>
    </dgm:pt>
    <dgm:pt modelId="{B857C09C-3AF5-4217-A96D-D721725CD24F}" type="pres">
      <dgm:prSet presAssocID="{7AC71272-B776-40CB-855C-17AF0DC53B6C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7C8BC5-8C2D-49F7-9728-E511C875F50C}" type="pres">
      <dgm:prSet presAssocID="{7AC71272-B776-40CB-855C-17AF0DC53B6C}" presName="rootConnector" presStyleLbl="node4" presStyleIdx="0" presStyleCnt="7"/>
      <dgm:spPr/>
      <dgm:t>
        <a:bodyPr/>
        <a:lstStyle/>
        <a:p>
          <a:endParaRPr lang="pt-BR"/>
        </a:p>
      </dgm:t>
    </dgm:pt>
    <dgm:pt modelId="{73BB55BE-5246-4985-815B-89DCD0C89235}" type="pres">
      <dgm:prSet presAssocID="{7AC71272-B776-40CB-855C-17AF0DC53B6C}" presName="hierChild4" presStyleCnt="0"/>
      <dgm:spPr/>
    </dgm:pt>
    <dgm:pt modelId="{64A2B2C7-49CF-49C3-8C42-2D815107B1C1}" type="pres">
      <dgm:prSet presAssocID="{7AC71272-B776-40CB-855C-17AF0DC53B6C}" presName="hierChild5" presStyleCnt="0"/>
      <dgm:spPr/>
    </dgm:pt>
    <dgm:pt modelId="{3D9F6283-D6BD-4747-B33F-19948A04C97C}" type="pres">
      <dgm:prSet presAssocID="{4F4BFCB5-490B-4785-B66D-0A8C60679083}" presName="Name37" presStyleLbl="parChTrans1D4" presStyleIdx="1" presStyleCnt="7"/>
      <dgm:spPr/>
      <dgm:t>
        <a:bodyPr/>
        <a:lstStyle/>
        <a:p>
          <a:endParaRPr lang="pt-BR"/>
        </a:p>
      </dgm:t>
    </dgm:pt>
    <dgm:pt modelId="{382ABFBA-B9B7-45C8-88BF-9494CE1547A1}" type="pres">
      <dgm:prSet presAssocID="{524ED111-1484-4DED-9370-4A26C2A32A70}" presName="hierRoot2" presStyleCnt="0">
        <dgm:presLayoutVars>
          <dgm:hierBranch val="init"/>
        </dgm:presLayoutVars>
      </dgm:prSet>
      <dgm:spPr/>
    </dgm:pt>
    <dgm:pt modelId="{2179BB98-0C8B-4177-B40A-F9CAD4578CF8}" type="pres">
      <dgm:prSet presAssocID="{524ED111-1484-4DED-9370-4A26C2A32A70}" presName="rootComposite" presStyleCnt="0"/>
      <dgm:spPr/>
    </dgm:pt>
    <dgm:pt modelId="{B87AD877-9E40-41CF-8B1B-AF20A8E1B30E}" type="pres">
      <dgm:prSet presAssocID="{524ED111-1484-4DED-9370-4A26C2A32A7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2443B6-6729-4268-B528-EA48BC013664}" type="pres">
      <dgm:prSet presAssocID="{524ED111-1484-4DED-9370-4A26C2A32A70}" presName="rootConnector" presStyleLbl="node4" presStyleIdx="1" presStyleCnt="7"/>
      <dgm:spPr/>
      <dgm:t>
        <a:bodyPr/>
        <a:lstStyle/>
        <a:p>
          <a:endParaRPr lang="pt-BR"/>
        </a:p>
      </dgm:t>
    </dgm:pt>
    <dgm:pt modelId="{CA471C05-AE3A-4DB8-8AC2-0C54F40191A8}" type="pres">
      <dgm:prSet presAssocID="{524ED111-1484-4DED-9370-4A26C2A32A70}" presName="hierChild4" presStyleCnt="0"/>
      <dgm:spPr/>
    </dgm:pt>
    <dgm:pt modelId="{2F2AA40C-2693-464A-AD87-F3A487261ACD}" type="pres">
      <dgm:prSet presAssocID="{524ED111-1484-4DED-9370-4A26C2A32A70}" presName="hierChild5" presStyleCnt="0"/>
      <dgm:spPr/>
    </dgm:pt>
    <dgm:pt modelId="{99AF964D-3BE7-447A-B684-EE02B3D91F1F}" type="pres">
      <dgm:prSet presAssocID="{3E0D9CA8-5A81-4DCD-9A24-50BD6005350B}" presName="Name37" presStyleLbl="parChTrans1D4" presStyleIdx="2" presStyleCnt="7"/>
      <dgm:spPr/>
      <dgm:t>
        <a:bodyPr/>
        <a:lstStyle/>
        <a:p>
          <a:endParaRPr lang="pt-BR"/>
        </a:p>
      </dgm:t>
    </dgm:pt>
    <dgm:pt modelId="{3AB29A79-66BA-4724-9EFA-4A57D690490E}" type="pres">
      <dgm:prSet presAssocID="{411F23A6-B647-4E34-BA81-E1FB301609DE}" presName="hierRoot2" presStyleCnt="0">
        <dgm:presLayoutVars>
          <dgm:hierBranch val="init"/>
        </dgm:presLayoutVars>
      </dgm:prSet>
      <dgm:spPr/>
    </dgm:pt>
    <dgm:pt modelId="{0EA60697-C44A-4CB1-B0F4-5351D530F0F6}" type="pres">
      <dgm:prSet presAssocID="{411F23A6-B647-4E34-BA81-E1FB301609DE}" presName="rootComposite" presStyleCnt="0"/>
      <dgm:spPr/>
    </dgm:pt>
    <dgm:pt modelId="{C4912CA4-02F9-43E8-AE04-D7F6ACE8C9B9}" type="pres">
      <dgm:prSet presAssocID="{411F23A6-B647-4E34-BA81-E1FB301609DE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6B0DE0-B758-4242-B31B-95A90B1CA3D4}" type="pres">
      <dgm:prSet presAssocID="{411F23A6-B647-4E34-BA81-E1FB301609DE}" presName="rootConnector" presStyleLbl="node4" presStyleIdx="2" presStyleCnt="7"/>
      <dgm:spPr/>
      <dgm:t>
        <a:bodyPr/>
        <a:lstStyle/>
        <a:p>
          <a:endParaRPr lang="pt-BR"/>
        </a:p>
      </dgm:t>
    </dgm:pt>
    <dgm:pt modelId="{52BD8BF7-B833-4A55-B54B-2FBB6819C977}" type="pres">
      <dgm:prSet presAssocID="{411F23A6-B647-4E34-BA81-E1FB301609DE}" presName="hierChild4" presStyleCnt="0"/>
      <dgm:spPr/>
    </dgm:pt>
    <dgm:pt modelId="{67B3C499-0D70-4299-B135-C85B877E9663}" type="pres">
      <dgm:prSet presAssocID="{411F23A6-B647-4E34-BA81-E1FB301609DE}" presName="hierChild5" presStyleCnt="0"/>
      <dgm:spPr/>
    </dgm:pt>
    <dgm:pt modelId="{D983F022-275D-4BE7-890C-AE09E6BECFD4}" type="pres">
      <dgm:prSet presAssocID="{80EE03C9-FCAB-4667-BA94-9DC90586193C}" presName="hierChild5" presStyleCnt="0"/>
      <dgm:spPr/>
    </dgm:pt>
    <dgm:pt modelId="{FBB7309A-C306-4CA3-9ECF-FE2EBD34B56D}" type="pres">
      <dgm:prSet presAssocID="{7C408FE7-8CF1-4CA5-ADE2-F1950E6C518A}" presName="Name37" presStyleLbl="parChTrans1D3" presStyleIdx="1" presStyleCnt="4"/>
      <dgm:spPr/>
      <dgm:t>
        <a:bodyPr/>
        <a:lstStyle/>
        <a:p>
          <a:endParaRPr lang="pt-BR"/>
        </a:p>
      </dgm:t>
    </dgm:pt>
    <dgm:pt modelId="{16072127-882C-41A4-AE5E-4EC410F40E92}" type="pres">
      <dgm:prSet presAssocID="{14BB0B71-0EF3-4480-B29D-28B7B715FBF8}" presName="hierRoot2" presStyleCnt="0">
        <dgm:presLayoutVars>
          <dgm:hierBranch val="init"/>
        </dgm:presLayoutVars>
      </dgm:prSet>
      <dgm:spPr/>
    </dgm:pt>
    <dgm:pt modelId="{B92D421D-D3B4-4F46-935F-955B4A7DC119}" type="pres">
      <dgm:prSet presAssocID="{14BB0B71-0EF3-4480-B29D-28B7B715FBF8}" presName="rootComposite" presStyleCnt="0"/>
      <dgm:spPr/>
    </dgm:pt>
    <dgm:pt modelId="{D151A375-2FE1-46EF-A1AE-E4B82308C88E}" type="pres">
      <dgm:prSet presAssocID="{14BB0B71-0EF3-4480-B29D-28B7B715FBF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CC51F5-84E7-4F2D-92F1-42BC53FEB016}" type="pres">
      <dgm:prSet presAssocID="{14BB0B71-0EF3-4480-B29D-28B7B715FBF8}" presName="rootConnector" presStyleLbl="node3" presStyleIdx="1" presStyleCnt="4"/>
      <dgm:spPr/>
      <dgm:t>
        <a:bodyPr/>
        <a:lstStyle/>
        <a:p>
          <a:endParaRPr lang="pt-BR"/>
        </a:p>
      </dgm:t>
    </dgm:pt>
    <dgm:pt modelId="{76C5871D-9797-491E-A801-DB38903151E2}" type="pres">
      <dgm:prSet presAssocID="{14BB0B71-0EF3-4480-B29D-28B7B715FBF8}" presName="hierChild4" presStyleCnt="0"/>
      <dgm:spPr/>
    </dgm:pt>
    <dgm:pt modelId="{21C6FCD1-2EE2-4E62-943A-D95D98E3E7C0}" type="pres">
      <dgm:prSet presAssocID="{1ECD1D08-770E-484A-A6BB-1C5758EAB80B}" presName="Name37" presStyleLbl="parChTrans1D4" presStyleIdx="3" presStyleCnt="7"/>
      <dgm:spPr/>
      <dgm:t>
        <a:bodyPr/>
        <a:lstStyle/>
        <a:p>
          <a:endParaRPr lang="pt-BR"/>
        </a:p>
      </dgm:t>
    </dgm:pt>
    <dgm:pt modelId="{B589932E-F53A-4B19-9950-F580BEB45200}" type="pres">
      <dgm:prSet presAssocID="{D456E798-DC66-4968-B2FB-6C4DB651ED56}" presName="hierRoot2" presStyleCnt="0">
        <dgm:presLayoutVars>
          <dgm:hierBranch val="init"/>
        </dgm:presLayoutVars>
      </dgm:prSet>
      <dgm:spPr/>
    </dgm:pt>
    <dgm:pt modelId="{BF0948CD-36AA-4364-9DB9-D220BFC39116}" type="pres">
      <dgm:prSet presAssocID="{D456E798-DC66-4968-B2FB-6C4DB651ED56}" presName="rootComposite" presStyleCnt="0"/>
      <dgm:spPr/>
    </dgm:pt>
    <dgm:pt modelId="{A6EE92B5-2299-4ED8-90D5-F773E4D4888E}" type="pres">
      <dgm:prSet presAssocID="{D456E798-DC66-4968-B2FB-6C4DB651ED5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57D5C4-5025-4123-9C81-EF77D2C5C618}" type="pres">
      <dgm:prSet presAssocID="{D456E798-DC66-4968-B2FB-6C4DB651ED56}" presName="rootConnector" presStyleLbl="node4" presStyleIdx="3" presStyleCnt="7"/>
      <dgm:spPr/>
      <dgm:t>
        <a:bodyPr/>
        <a:lstStyle/>
        <a:p>
          <a:endParaRPr lang="pt-BR"/>
        </a:p>
      </dgm:t>
    </dgm:pt>
    <dgm:pt modelId="{5B7AFA66-E4AA-4292-895C-5E90A96E5FE3}" type="pres">
      <dgm:prSet presAssocID="{D456E798-DC66-4968-B2FB-6C4DB651ED56}" presName="hierChild4" presStyleCnt="0"/>
      <dgm:spPr/>
    </dgm:pt>
    <dgm:pt modelId="{4EE135F8-C487-4F0D-8B55-B43D1B766B87}" type="pres">
      <dgm:prSet presAssocID="{D456E798-DC66-4968-B2FB-6C4DB651ED56}" presName="hierChild5" presStyleCnt="0"/>
      <dgm:spPr/>
    </dgm:pt>
    <dgm:pt modelId="{C66631ED-6B34-4176-992E-99659BBA3CA0}" type="pres">
      <dgm:prSet presAssocID="{99AA0B4F-9973-49D8-8C0F-B360691EC89D}" presName="Name37" presStyleLbl="parChTrans1D4" presStyleIdx="4" presStyleCnt="7"/>
      <dgm:spPr/>
      <dgm:t>
        <a:bodyPr/>
        <a:lstStyle/>
        <a:p>
          <a:endParaRPr lang="pt-BR"/>
        </a:p>
      </dgm:t>
    </dgm:pt>
    <dgm:pt modelId="{78BEE0EA-F648-4FDE-AC1C-073BA330C390}" type="pres">
      <dgm:prSet presAssocID="{D4031423-3850-4FFC-9F78-CA430E81E082}" presName="hierRoot2" presStyleCnt="0">
        <dgm:presLayoutVars>
          <dgm:hierBranch val="init"/>
        </dgm:presLayoutVars>
      </dgm:prSet>
      <dgm:spPr/>
    </dgm:pt>
    <dgm:pt modelId="{5C3821C4-C14E-49F4-9BF3-296EA74E7987}" type="pres">
      <dgm:prSet presAssocID="{D4031423-3850-4FFC-9F78-CA430E81E082}" presName="rootComposite" presStyleCnt="0"/>
      <dgm:spPr/>
    </dgm:pt>
    <dgm:pt modelId="{103401B5-F11F-4855-AA8B-ACE9540BDFC4}" type="pres">
      <dgm:prSet presAssocID="{D4031423-3850-4FFC-9F78-CA430E81E08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46D6A4-A3CF-41CC-B690-CE9AE89355F6}" type="pres">
      <dgm:prSet presAssocID="{D4031423-3850-4FFC-9F78-CA430E81E082}" presName="rootConnector" presStyleLbl="node4" presStyleIdx="4" presStyleCnt="7"/>
      <dgm:spPr/>
      <dgm:t>
        <a:bodyPr/>
        <a:lstStyle/>
        <a:p>
          <a:endParaRPr lang="pt-BR"/>
        </a:p>
      </dgm:t>
    </dgm:pt>
    <dgm:pt modelId="{30A46E27-0380-4FC6-8D89-76AACF1EEB00}" type="pres">
      <dgm:prSet presAssocID="{D4031423-3850-4FFC-9F78-CA430E81E082}" presName="hierChild4" presStyleCnt="0"/>
      <dgm:spPr/>
    </dgm:pt>
    <dgm:pt modelId="{2D6B7781-F5B4-4A18-9C08-6D759FAE570F}" type="pres">
      <dgm:prSet presAssocID="{D4031423-3850-4FFC-9F78-CA430E81E082}" presName="hierChild5" presStyleCnt="0"/>
      <dgm:spPr/>
    </dgm:pt>
    <dgm:pt modelId="{42E4DF4A-95C9-4406-8C08-E31B5A9B2105}" type="pres">
      <dgm:prSet presAssocID="{14BB0B71-0EF3-4480-B29D-28B7B715FBF8}" presName="hierChild5" presStyleCnt="0"/>
      <dgm:spPr/>
    </dgm:pt>
    <dgm:pt modelId="{2952F181-681E-4DBB-961B-3A38BD0E78D5}" type="pres">
      <dgm:prSet presAssocID="{186A7840-2A44-4B9B-B16C-AF327F1A3614}" presName="Name37" presStyleLbl="parChTrans1D3" presStyleIdx="2" presStyleCnt="4"/>
      <dgm:spPr/>
      <dgm:t>
        <a:bodyPr/>
        <a:lstStyle/>
        <a:p>
          <a:endParaRPr lang="pt-BR"/>
        </a:p>
      </dgm:t>
    </dgm:pt>
    <dgm:pt modelId="{E8DEB09A-5479-4B66-AB63-7ABF5ACF141C}" type="pres">
      <dgm:prSet presAssocID="{9DAD02A7-112D-4F8F-94E5-C581CBD459B0}" presName="hierRoot2" presStyleCnt="0">
        <dgm:presLayoutVars>
          <dgm:hierBranch val="init"/>
        </dgm:presLayoutVars>
      </dgm:prSet>
      <dgm:spPr/>
    </dgm:pt>
    <dgm:pt modelId="{11270F72-B36F-4FA4-9888-6594E2A940A3}" type="pres">
      <dgm:prSet presAssocID="{9DAD02A7-112D-4F8F-94E5-C581CBD459B0}" presName="rootComposite" presStyleCnt="0"/>
      <dgm:spPr/>
    </dgm:pt>
    <dgm:pt modelId="{D80C0173-AB44-494F-BA33-D0552AAA961D}" type="pres">
      <dgm:prSet presAssocID="{9DAD02A7-112D-4F8F-94E5-C581CBD459B0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070CB0-3BC5-47FC-A473-C53E93476B1D}" type="pres">
      <dgm:prSet presAssocID="{9DAD02A7-112D-4F8F-94E5-C581CBD459B0}" presName="rootConnector" presStyleLbl="node3" presStyleIdx="2" presStyleCnt="4"/>
      <dgm:spPr/>
      <dgm:t>
        <a:bodyPr/>
        <a:lstStyle/>
        <a:p>
          <a:endParaRPr lang="pt-BR"/>
        </a:p>
      </dgm:t>
    </dgm:pt>
    <dgm:pt modelId="{27A150BA-7FE5-44DB-A1B3-873601F3D938}" type="pres">
      <dgm:prSet presAssocID="{9DAD02A7-112D-4F8F-94E5-C581CBD459B0}" presName="hierChild4" presStyleCnt="0"/>
      <dgm:spPr/>
    </dgm:pt>
    <dgm:pt modelId="{0D420591-93F0-4945-A3C3-736AD6466054}" type="pres">
      <dgm:prSet presAssocID="{264F7143-9FF1-4CEF-8EF7-F6CD601AC86F}" presName="Name37" presStyleLbl="parChTrans1D4" presStyleIdx="5" presStyleCnt="7"/>
      <dgm:spPr/>
      <dgm:t>
        <a:bodyPr/>
        <a:lstStyle/>
        <a:p>
          <a:endParaRPr lang="pt-BR"/>
        </a:p>
      </dgm:t>
    </dgm:pt>
    <dgm:pt modelId="{C52627F6-559D-4494-8F34-D1BCCD00B9CB}" type="pres">
      <dgm:prSet presAssocID="{E2324128-88DD-4738-88B1-592B4466276C}" presName="hierRoot2" presStyleCnt="0">
        <dgm:presLayoutVars>
          <dgm:hierBranch val="init"/>
        </dgm:presLayoutVars>
      </dgm:prSet>
      <dgm:spPr/>
    </dgm:pt>
    <dgm:pt modelId="{961E1009-8531-4785-B926-1572197BB606}" type="pres">
      <dgm:prSet presAssocID="{E2324128-88DD-4738-88B1-592B4466276C}" presName="rootComposite" presStyleCnt="0"/>
      <dgm:spPr/>
    </dgm:pt>
    <dgm:pt modelId="{F6D74158-3A87-43AE-9BAA-E1445BC28AF6}" type="pres">
      <dgm:prSet presAssocID="{E2324128-88DD-4738-88B1-592B4466276C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339D9F-5009-47DE-BED7-D58848E69453}" type="pres">
      <dgm:prSet presAssocID="{E2324128-88DD-4738-88B1-592B4466276C}" presName="rootConnector" presStyleLbl="node4" presStyleIdx="5" presStyleCnt="7"/>
      <dgm:spPr/>
      <dgm:t>
        <a:bodyPr/>
        <a:lstStyle/>
        <a:p>
          <a:endParaRPr lang="pt-BR"/>
        </a:p>
      </dgm:t>
    </dgm:pt>
    <dgm:pt modelId="{3B024D69-6BCC-4562-B390-26DD9182063C}" type="pres">
      <dgm:prSet presAssocID="{E2324128-88DD-4738-88B1-592B4466276C}" presName="hierChild4" presStyleCnt="0"/>
      <dgm:spPr/>
    </dgm:pt>
    <dgm:pt modelId="{9BF8497B-A8F5-4F05-9726-A7A223EFBB34}" type="pres">
      <dgm:prSet presAssocID="{E2324128-88DD-4738-88B1-592B4466276C}" presName="hierChild5" presStyleCnt="0"/>
      <dgm:spPr/>
    </dgm:pt>
    <dgm:pt modelId="{BAD2D787-F8CE-4F9E-8396-DB9A23EE20B6}" type="pres">
      <dgm:prSet presAssocID="{BAEB150E-0F6B-4525-B441-147C6CF0201D}" presName="Name37" presStyleLbl="parChTrans1D4" presStyleIdx="6" presStyleCnt="7"/>
      <dgm:spPr/>
      <dgm:t>
        <a:bodyPr/>
        <a:lstStyle/>
        <a:p>
          <a:endParaRPr lang="pt-BR"/>
        </a:p>
      </dgm:t>
    </dgm:pt>
    <dgm:pt modelId="{4946ABCB-2FD4-448F-9F46-F60BC3B2B9F3}" type="pres">
      <dgm:prSet presAssocID="{C6400EB0-5919-44B4-8824-FC3371F582DD}" presName="hierRoot2" presStyleCnt="0">
        <dgm:presLayoutVars>
          <dgm:hierBranch val="init"/>
        </dgm:presLayoutVars>
      </dgm:prSet>
      <dgm:spPr/>
    </dgm:pt>
    <dgm:pt modelId="{337CCA17-8F89-4CDE-9666-D1D3358C5906}" type="pres">
      <dgm:prSet presAssocID="{C6400EB0-5919-44B4-8824-FC3371F582DD}" presName="rootComposite" presStyleCnt="0"/>
      <dgm:spPr/>
    </dgm:pt>
    <dgm:pt modelId="{4ED99C3D-997D-4EC2-961E-BE9ACE5E5E99}" type="pres">
      <dgm:prSet presAssocID="{C6400EB0-5919-44B4-8824-FC3371F582DD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33C60B-20F0-4DFA-9B87-6851A3EA67BC}" type="pres">
      <dgm:prSet presAssocID="{C6400EB0-5919-44B4-8824-FC3371F582DD}" presName="rootConnector" presStyleLbl="node4" presStyleIdx="6" presStyleCnt="7"/>
      <dgm:spPr/>
      <dgm:t>
        <a:bodyPr/>
        <a:lstStyle/>
        <a:p>
          <a:endParaRPr lang="pt-BR"/>
        </a:p>
      </dgm:t>
    </dgm:pt>
    <dgm:pt modelId="{128718E6-FB9E-4D21-820C-73C9C3DFA545}" type="pres">
      <dgm:prSet presAssocID="{C6400EB0-5919-44B4-8824-FC3371F582DD}" presName="hierChild4" presStyleCnt="0"/>
      <dgm:spPr/>
    </dgm:pt>
    <dgm:pt modelId="{52FADDF2-4794-4BC7-A00B-A091BDE22E71}" type="pres">
      <dgm:prSet presAssocID="{C6400EB0-5919-44B4-8824-FC3371F582DD}" presName="hierChild5" presStyleCnt="0"/>
      <dgm:spPr/>
    </dgm:pt>
    <dgm:pt modelId="{126B2658-24C5-4FB4-A9AE-62983C583A4B}" type="pres">
      <dgm:prSet presAssocID="{9DAD02A7-112D-4F8F-94E5-C581CBD459B0}" presName="hierChild5" presStyleCnt="0"/>
      <dgm:spPr/>
    </dgm:pt>
    <dgm:pt modelId="{80912A0C-A670-4E21-A6CF-FC1A9DD779D7}" type="pres">
      <dgm:prSet presAssocID="{DFDF2537-ECBA-4E89-9E50-06AC36EC2666}" presName="Name37" presStyleLbl="parChTrans1D3" presStyleIdx="3" presStyleCnt="4"/>
      <dgm:spPr/>
      <dgm:t>
        <a:bodyPr/>
        <a:lstStyle/>
        <a:p>
          <a:endParaRPr lang="pt-BR"/>
        </a:p>
      </dgm:t>
    </dgm:pt>
    <dgm:pt modelId="{76EAB747-BCD5-47B1-9485-5BA98E10CF78}" type="pres">
      <dgm:prSet presAssocID="{F9455C32-5AD9-4803-BBD3-C9386D86EF8C}" presName="hierRoot2" presStyleCnt="0">
        <dgm:presLayoutVars>
          <dgm:hierBranch val="init"/>
        </dgm:presLayoutVars>
      </dgm:prSet>
      <dgm:spPr/>
    </dgm:pt>
    <dgm:pt modelId="{4CC09E17-5986-4008-B007-EA3089E7A032}" type="pres">
      <dgm:prSet presAssocID="{F9455C32-5AD9-4803-BBD3-C9386D86EF8C}" presName="rootComposite" presStyleCnt="0"/>
      <dgm:spPr/>
    </dgm:pt>
    <dgm:pt modelId="{22E122E6-EC40-46FF-B34E-49CDCD406119}" type="pres">
      <dgm:prSet presAssocID="{F9455C32-5AD9-4803-BBD3-C9386D86EF8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25E78-8B3B-4FD7-AE73-C5EBB91DF476}" type="pres">
      <dgm:prSet presAssocID="{F9455C32-5AD9-4803-BBD3-C9386D86EF8C}" presName="rootConnector" presStyleLbl="node3" presStyleIdx="3" presStyleCnt="4"/>
      <dgm:spPr/>
      <dgm:t>
        <a:bodyPr/>
        <a:lstStyle/>
        <a:p>
          <a:endParaRPr lang="pt-BR"/>
        </a:p>
      </dgm:t>
    </dgm:pt>
    <dgm:pt modelId="{B8871C5A-C8A0-4D7B-AA2F-698497C7F10E}" type="pres">
      <dgm:prSet presAssocID="{F9455C32-5AD9-4803-BBD3-C9386D86EF8C}" presName="hierChild4" presStyleCnt="0"/>
      <dgm:spPr/>
    </dgm:pt>
    <dgm:pt modelId="{E1A7BB67-2EAD-4466-A794-A83779F7CCE2}" type="pres">
      <dgm:prSet presAssocID="{F9455C32-5AD9-4803-BBD3-C9386D86EF8C}" presName="hierChild5" presStyleCnt="0"/>
      <dgm:spPr/>
    </dgm:pt>
    <dgm:pt modelId="{55BBCDE4-9135-4BAD-94BB-FBA3667B83B7}" type="pres">
      <dgm:prSet presAssocID="{D717E582-02AD-4C1D-AD6A-48AB6A911DD8}" presName="hierChild5" presStyleCnt="0"/>
      <dgm:spPr/>
    </dgm:pt>
    <dgm:pt modelId="{A6C7EDBF-8FB8-4219-BF39-7B8009BEED46}" type="pres">
      <dgm:prSet presAssocID="{5F37C27D-7B44-48E7-A3B5-AFD42D15091C}" presName="hierChild3" presStyleCnt="0"/>
      <dgm:spPr/>
    </dgm:pt>
  </dgm:ptLst>
  <dgm:cxnLst>
    <dgm:cxn modelId="{E2092AD3-95AC-4736-9449-3BAD6FC84F37}" srcId="{D717E582-02AD-4C1D-AD6A-48AB6A911DD8}" destId="{14BB0B71-0EF3-4480-B29D-28B7B715FBF8}" srcOrd="1" destOrd="0" parTransId="{7C408FE7-8CF1-4CA5-ADE2-F1950E6C518A}" sibTransId="{4988CA53-164B-4624-A81C-A5B42A47B1C7}"/>
    <dgm:cxn modelId="{9637ECF1-5A33-4229-988B-E6E048F38825}" type="presOf" srcId="{D4031423-3850-4FFC-9F78-CA430E81E082}" destId="{5846D6A4-A3CF-41CC-B690-CE9AE89355F6}" srcOrd="1" destOrd="0" presId="urn:microsoft.com/office/officeart/2005/8/layout/orgChart1"/>
    <dgm:cxn modelId="{5772EA7E-B168-4233-A4BC-DFFE5A338D8A}" srcId="{9DAD02A7-112D-4F8F-94E5-C581CBD459B0}" destId="{E2324128-88DD-4738-88B1-592B4466276C}" srcOrd="0" destOrd="0" parTransId="{264F7143-9FF1-4CEF-8EF7-F6CD601AC86F}" sibTransId="{2361C2B6-E32A-47CE-A9E1-1D37BDF62A38}"/>
    <dgm:cxn modelId="{43C44E9D-E66E-4930-936D-9C032C221030}" type="presOf" srcId="{4F4BFCB5-490B-4785-B66D-0A8C60679083}" destId="{3D9F6283-D6BD-4747-B33F-19948A04C97C}" srcOrd="0" destOrd="0" presId="urn:microsoft.com/office/officeart/2005/8/layout/orgChart1"/>
    <dgm:cxn modelId="{828B97DA-0A9F-4024-AA6E-9235CA9172EB}" srcId="{D717E582-02AD-4C1D-AD6A-48AB6A911DD8}" destId="{9DAD02A7-112D-4F8F-94E5-C581CBD459B0}" srcOrd="2" destOrd="0" parTransId="{186A7840-2A44-4B9B-B16C-AF327F1A3614}" sibTransId="{465F8430-DD06-4D77-BF8B-FBEE4FBB3A7B}"/>
    <dgm:cxn modelId="{C376E946-8C52-47E2-9FEE-10B2E18D8292}" type="presOf" srcId="{264F7143-9FF1-4CEF-8EF7-F6CD601AC86F}" destId="{0D420591-93F0-4945-A3C3-736AD6466054}" srcOrd="0" destOrd="0" presId="urn:microsoft.com/office/officeart/2005/8/layout/orgChart1"/>
    <dgm:cxn modelId="{09D9C037-60B9-40B0-BDF9-083F7A318180}" type="presOf" srcId="{98AE0D6E-6971-4670-ACDE-EA6A3DC3C075}" destId="{BB58642A-C7DE-40BE-A7C2-F552B9F548F9}" srcOrd="0" destOrd="0" presId="urn:microsoft.com/office/officeart/2005/8/layout/orgChart1"/>
    <dgm:cxn modelId="{5B1CECBA-37D2-4DC1-8751-E811E6788DFB}" type="presOf" srcId="{D4031423-3850-4FFC-9F78-CA430E81E082}" destId="{103401B5-F11F-4855-AA8B-ACE9540BDFC4}" srcOrd="0" destOrd="0" presId="urn:microsoft.com/office/officeart/2005/8/layout/orgChart1"/>
    <dgm:cxn modelId="{736419F8-6CB7-46BA-8096-430BE13C2CD5}" type="presOf" srcId="{7AC71272-B776-40CB-855C-17AF0DC53B6C}" destId="{A37C8BC5-8C2D-49F7-9728-E511C875F50C}" srcOrd="1" destOrd="0" presId="urn:microsoft.com/office/officeart/2005/8/layout/orgChart1"/>
    <dgm:cxn modelId="{9FBB7D78-3076-4490-905F-B9823C201760}" type="presOf" srcId="{9DAD02A7-112D-4F8F-94E5-C581CBD459B0}" destId="{D80C0173-AB44-494F-BA33-D0552AAA961D}" srcOrd="0" destOrd="0" presId="urn:microsoft.com/office/officeart/2005/8/layout/orgChart1"/>
    <dgm:cxn modelId="{83C930B3-2674-44C1-93B8-828492FFB117}" srcId="{80EE03C9-FCAB-4667-BA94-9DC90586193C}" destId="{524ED111-1484-4DED-9370-4A26C2A32A70}" srcOrd="1" destOrd="0" parTransId="{4F4BFCB5-490B-4785-B66D-0A8C60679083}" sibTransId="{CCDD6BD9-3123-4529-A48E-D01E31AAD3BC}"/>
    <dgm:cxn modelId="{EB53B26E-8289-440A-B8E6-44DFC2780EF3}" type="presOf" srcId="{CC3B28E4-69AE-44F0-BD88-54804D4B0ADD}" destId="{CB722566-3214-48CF-B702-8C5882E9AC2B}" srcOrd="0" destOrd="0" presId="urn:microsoft.com/office/officeart/2005/8/layout/orgChart1"/>
    <dgm:cxn modelId="{3CA07B33-9D56-4AFC-807D-C30AD0006592}" type="presOf" srcId="{14BB0B71-0EF3-4480-B29D-28B7B715FBF8}" destId="{E0CC51F5-84E7-4F2D-92F1-42BC53FEB016}" srcOrd="1" destOrd="0" presId="urn:microsoft.com/office/officeart/2005/8/layout/orgChart1"/>
    <dgm:cxn modelId="{794CE3C5-2279-40A0-BBDF-60A411DE1107}" type="presOf" srcId="{80EE03C9-FCAB-4667-BA94-9DC90586193C}" destId="{06611899-9C33-4F16-A290-94326C775486}" srcOrd="0" destOrd="0" presId="urn:microsoft.com/office/officeart/2005/8/layout/orgChart1"/>
    <dgm:cxn modelId="{F789D3D3-4292-4586-82DA-44ED3B25472A}" srcId="{9DAD02A7-112D-4F8F-94E5-C581CBD459B0}" destId="{C6400EB0-5919-44B4-8824-FC3371F582DD}" srcOrd="1" destOrd="0" parTransId="{BAEB150E-0F6B-4525-B441-147C6CF0201D}" sibTransId="{ADA8FC71-3097-49AA-B9A1-D98CB49DC8F0}"/>
    <dgm:cxn modelId="{7DD77378-88D3-4B8D-AF82-610D6222B697}" type="presOf" srcId="{E2324128-88DD-4738-88B1-592B4466276C}" destId="{F6D74158-3A87-43AE-9BAA-E1445BC28AF6}" srcOrd="0" destOrd="0" presId="urn:microsoft.com/office/officeart/2005/8/layout/orgChart1"/>
    <dgm:cxn modelId="{9069E554-1B9A-426E-9CB4-486903EF69B2}" type="presOf" srcId="{411F23A6-B647-4E34-BA81-E1FB301609DE}" destId="{C46B0DE0-B758-4242-B31B-95A90B1CA3D4}" srcOrd="1" destOrd="0" presId="urn:microsoft.com/office/officeart/2005/8/layout/orgChart1"/>
    <dgm:cxn modelId="{88A15B88-9756-4F61-BED6-67BF3383E6AF}" type="presOf" srcId="{C6400EB0-5919-44B4-8824-FC3371F582DD}" destId="{C333C60B-20F0-4DFA-9B87-6851A3EA67BC}" srcOrd="1" destOrd="0" presId="urn:microsoft.com/office/officeart/2005/8/layout/orgChart1"/>
    <dgm:cxn modelId="{BF24BA03-A437-4DF2-AC56-9B65E40EB9FE}" srcId="{14BB0B71-0EF3-4480-B29D-28B7B715FBF8}" destId="{D456E798-DC66-4968-B2FB-6C4DB651ED56}" srcOrd="0" destOrd="0" parTransId="{1ECD1D08-770E-484A-A6BB-1C5758EAB80B}" sibTransId="{79D5E23A-9471-42C6-B254-C880F6D654BF}"/>
    <dgm:cxn modelId="{548D460F-BB19-4D83-B6E9-FF97855E4F57}" type="presOf" srcId="{D717E582-02AD-4C1D-AD6A-48AB6A911DD8}" destId="{C26D9E08-E77D-4979-80F9-FD96BA4770D6}" srcOrd="0" destOrd="0" presId="urn:microsoft.com/office/officeart/2005/8/layout/orgChart1"/>
    <dgm:cxn modelId="{99A96BA0-6A6B-4204-93E4-195EA416CFFF}" type="presOf" srcId="{D717E582-02AD-4C1D-AD6A-48AB6A911DD8}" destId="{37A039D7-A013-43A6-8BF2-44CF5966BCA2}" srcOrd="1" destOrd="0" presId="urn:microsoft.com/office/officeart/2005/8/layout/orgChart1"/>
    <dgm:cxn modelId="{305F5666-091A-45D9-B087-E55D0CD0EA28}" type="presOf" srcId="{9DAD02A7-112D-4F8F-94E5-C581CBD459B0}" destId="{3E070CB0-3BC5-47FC-A473-C53E93476B1D}" srcOrd="1" destOrd="0" presId="urn:microsoft.com/office/officeart/2005/8/layout/orgChart1"/>
    <dgm:cxn modelId="{8C75F4EE-4D41-4810-9B5F-526516A5DC9F}" type="presOf" srcId="{186A7840-2A44-4B9B-B16C-AF327F1A3614}" destId="{2952F181-681E-4DBB-961B-3A38BD0E78D5}" srcOrd="0" destOrd="0" presId="urn:microsoft.com/office/officeart/2005/8/layout/orgChart1"/>
    <dgm:cxn modelId="{FDAC3BCC-6A5E-4C09-99DB-E222DBCCFDDD}" type="presOf" srcId="{F9455C32-5AD9-4803-BBD3-C9386D86EF8C}" destId="{22E122E6-EC40-46FF-B34E-49CDCD406119}" srcOrd="0" destOrd="0" presId="urn:microsoft.com/office/officeart/2005/8/layout/orgChart1"/>
    <dgm:cxn modelId="{46177BCA-A434-4095-BE4A-3F930588D489}" type="presOf" srcId="{80EE03C9-FCAB-4667-BA94-9DC90586193C}" destId="{98461B33-3ACF-44B0-86D1-5E44C6F7D3E3}" srcOrd="1" destOrd="0" presId="urn:microsoft.com/office/officeart/2005/8/layout/orgChart1"/>
    <dgm:cxn modelId="{4B17AFBA-19E9-47BD-B630-9D173A3D469B}" type="presOf" srcId="{D456E798-DC66-4968-B2FB-6C4DB651ED56}" destId="{A6EE92B5-2299-4ED8-90D5-F773E4D4888E}" srcOrd="0" destOrd="0" presId="urn:microsoft.com/office/officeart/2005/8/layout/orgChart1"/>
    <dgm:cxn modelId="{08F62FDF-9B2C-4A57-9281-07D10A194337}" type="presOf" srcId="{99AA0B4F-9973-49D8-8C0F-B360691EC89D}" destId="{C66631ED-6B34-4176-992E-99659BBA3CA0}" srcOrd="0" destOrd="0" presId="urn:microsoft.com/office/officeart/2005/8/layout/orgChart1"/>
    <dgm:cxn modelId="{564A9A89-5D8C-473A-930E-58091BDFB321}" type="presOf" srcId="{5F37C27D-7B44-48E7-A3B5-AFD42D15091C}" destId="{874116A6-BF66-4528-AA2C-6CF70B2B0034}" srcOrd="0" destOrd="0" presId="urn:microsoft.com/office/officeart/2005/8/layout/orgChart1"/>
    <dgm:cxn modelId="{2E92344E-EA43-464E-876A-98A1B15A7DEC}" type="presOf" srcId="{F9455C32-5AD9-4803-BBD3-C9386D86EF8C}" destId="{95725E78-8B3B-4FD7-AE73-C5EBB91DF476}" srcOrd="1" destOrd="0" presId="urn:microsoft.com/office/officeart/2005/8/layout/orgChart1"/>
    <dgm:cxn modelId="{118900AB-C21F-494C-83DA-622D6269D737}" type="presOf" srcId="{1494774A-CE9B-4576-8021-0A37D11568A1}" destId="{04A93527-6995-472A-8814-6030A3C83632}" srcOrd="0" destOrd="0" presId="urn:microsoft.com/office/officeart/2005/8/layout/orgChart1"/>
    <dgm:cxn modelId="{CA00A58E-849E-4358-8798-46A4EB5951D9}" type="presOf" srcId="{5F37C27D-7B44-48E7-A3B5-AFD42D15091C}" destId="{FD360E63-D752-4BD7-BC6D-DAAD85E1A0DD}" srcOrd="1" destOrd="0" presId="urn:microsoft.com/office/officeart/2005/8/layout/orgChart1"/>
    <dgm:cxn modelId="{74F89669-2EDB-4DA3-9615-D97BAD7E8C3A}" srcId="{80EE03C9-FCAB-4667-BA94-9DC90586193C}" destId="{411F23A6-B647-4E34-BA81-E1FB301609DE}" srcOrd="2" destOrd="0" parTransId="{3E0D9CA8-5A81-4DCD-9A24-50BD6005350B}" sibTransId="{5AAFA8DA-EA3A-44B3-A22A-140095747DB7}"/>
    <dgm:cxn modelId="{594C1943-F0E1-470E-A9F6-769ECD20A2BA}" srcId="{14BB0B71-0EF3-4480-B29D-28B7B715FBF8}" destId="{D4031423-3850-4FFC-9F78-CA430E81E082}" srcOrd="1" destOrd="0" parTransId="{99AA0B4F-9973-49D8-8C0F-B360691EC89D}" sibTransId="{1369C3D3-0818-4110-9EB7-74E1B3EA51B5}"/>
    <dgm:cxn modelId="{294C5BC6-A611-42F3-AAFD-EF6B48445F7B}" type="presOf" srcId="{D456E798-DC66-4968-B2FB-6C4DB651ED56}" destId="{2857D5C4-5025-4123-9C81-EF77D2C5C618}" srcOrd="1" destOrd="0" presId="urn:microsoft.com/office/officeart/2005/8/layout/orgChart1"/>
    <dgm:cxn modelId="{B8FFB4B4-8E47-4E71-81B2-122604CE04C9}" srcId="{80EE03C9-FCAB-4667-BA94-9DC90586193C}" destId="{7AC71272-B776-40CB-855C-17AF0DC53B6C}" srcOrd="0" destOrd="0" parTransId="{98AE0D6E-6971-4670-ACDE-EA6A3DC3C075}" sibTransId="{23E6BA79-7A37-4D6C-AB55-DDC4488ACFA0}"/>
    <dgm:cxn modelId="{BB1884DD-67D9-4988-82A8-06C0EB68C925}" type="presOf" srcId="{7C408FE7-8CF1-4CA5-ADE2-F1950E6C518A}" destId="{FBB7309A-C306-4CA3-9ECF-FE2EBD34B56D}" srcOrd="0" destOrd="0" presId="urn:microsoft.com/office/officeart/2005/8/layout/orgChart1"/>
    <dgm:cxn modelId="{B889149F-D171-427C-89D6-F98909AB2E0C}" type="presOf" srcId="{14BB0B71-0EF3-4480-B29D-28B7B715FBF8}" destId="{D151A375-2FE1-46EF-A1AE-E4B82308C88E}" srcOrd="0" destOrd="0" presId="urn:microsoft.com/office/officeart/2005/8/layout/orgChart1"/>
    <dgm:cxn modelId="{83EAEA66-2AC4-497D-9616-5C967D1A26D4}" srcId="{2C159810-36AB-4507-B0A5-BAA25602CF3A}" destId="{5F37C27D-7B44-48E7-A3B5-AFD42D15091C}" srcOrd="0" destOrd="0" parTransId="{D9B994D2-B9EB-477B-A86C-FC6BA719618C}" sibTransId="{9A118919-9A44-4CC3-B22A-69218C59E534}"/>
    <dgm:cxn modelId="{986FE009-B33B-43BF-8E85-80096F04F5B6}" type="presOf" srcId="{411F23A6-B647-4E34-BA81-E1FB301609DE}" destId="{C4912CA4-02F9-43E8-AE04-D7F6ACE8C9B9}" srcOrd="0" destOrd="0" presId="urn:microsoft.com/office/officeart/2005/8/layout/orgChart1"/>
    <dgm:cxn modelId="{DF3C3E62-2E26-4B84-8E76-9198F8B6FB7C}" type="presOf" srcId="{1ECD1D08-770E-484A-A6BB-1C5758EAB80B}" destId="{21C6FCD1-2EE2-4E62-943A-D95D98E3E7C0}" srcOrd="0" destOrd="0" presId="urn:microsoft.com/office/officeart/2005/8/layout/orgChart1"/>
    <dgm:cxn modelId="{F3ACF3E4-B05D-4B08-B3B8-5B513FC333AF}" type="presOf" srcId="{BAEB150E-0F6B-4525-B441-147C6CF0201D}" destId="{BAD2D787-F8CE-4F9E-8396-DB9A23EE20B6}" srcOrd="0" destOrd="0" presId="urn:microsoft.com/office/officeart/2005/8/layout/orgChart1"/>
    <dgm:cxn modelId="{08D2882F-81B6-421C-985A-557D8B89A786}" type="presOf" srcId="{DFDF2537-ECBA-4E89-9E50-06AC36EC2666}" destId="{80912A0C-A670-4E21-A6CF-FC1A9DD779D7}" srcOrd="0" destOrd="0" presId="urn:microsoft.com/office/officeart/2005/8/layout/orgChart1"/>
    <dgm:cxn modelId="{E7757D0B-A84B-495C-A3CF-006D3D40CCDE}" type="presOf" srcId="{7AC71272-B776-40CB-855C-17AF0DC53B6C}" destId="{B857C09C-3AF5-4217-A96D-D721725CD24F}" srcOrd="0" destOrd="0" presId="urn:microsoft.com/office/officeart/2005/8/layout/orgChart1"/>
    <dgm:cxn modelId="{B5ED4C10-AC3F-4C9D-AA6F-55E55D881238}" type="presOf" srcId="{2C159810-36AB-4507-B0A5-BAA25602CF3A}" destId="{7A5EFE51-59A8-4BBA-BFCF-2CB388BEC964}" srcOrd="0" destOrd="0" presId="urn:microsoft.com/office/officeart/2005/8/layout/orgChart1"/>
    <dgm:cxn modelId="{12C49EC9-DC49-4173-B2BC-2EA5A2E79E4F}" type="presOf" srcId="{C6400EB0-5919-44B4-8824-FC3371F582DD}" destId="{4ED99C3D-997D-4EC2-961E-BE9ACE5E5E99}" srcOrd="0" destOrd="0" presId="urn:microsoft.com/office/officeart/2005/8/layout/orgChart1"/>
    <dgm:cxn modelId="{7C7ADBE1-FF0E-4402-B30F-7AB0E3B35F53}" type="presOf" srcId="{3E0D9CA8-5A81-4DCD-9A24-50BD6005350B}" destId="{99AF964D-3BE7-447A-B684-EE02B3D91F1F}" srcOrd="0" destOrd="0" presId="urn:microsoft.com/office/officeart/2005/8/layout/orgChart1"/>
    <dgm:cxn modelId="{3A2CA1FB-798D-4898-AAE4-4F6814923B51}" type="presOf" srcId="{524ED111-1484-4DED-9370-4A26C2A32A70}" destId="{2F2443B6-6729-4268-B528-EA48BC013664}" srcOrd="1" destOrd="0" presId="urn:microsoft.com/office/officeart/2005/8/layout/orgChart1"/>
    <dgm:cxn modelId="{BD3C774A-50BC-4D71-9A0C-279B023B7023}" srcId="{D717E582-02AD-4C1D-AD6A-48AB6A911DD8}" destId="{80EE03C9-FCAB-4667-BA94-9DC90586193C}" srcOrd="0" destOrd="0" parTransId="{1494774A-CE9B-4576-8021-0A37D11568A1}" sibTransId="{F8EC9F78-D257-42B7-B54D-500BF29CD57D}"/>
    <dgm:cxn modelId="{248DAA73-2CF6-4705-8379-7B0F3E6C76BD}" srcId="{D717E582-02AD-4C1D-AD6A-48AB6A911DD8}" destId="{F9455C32-5AD9-4803-BBD3-C9386D86EF8C}" srcOrd="3" destOrd="0" parTransId="{DFDF2537-ECBA-4E89-9E50-06AC36EC2666}" sibTransId="{505C50A2-A595-4117-9BBC-A8376BC9CD11}"/>
    <dgm:cxn modelId="{A9149892-A4EA-4FD9-8CBB-09C2F7AF4A73}" type="presOf" srcId="{E2324128-88DD-4738-88B1-592B4466276C}" destId="{9D339D9F-5009-47DE-BED7-D58848E69453}" srcOrd="1" destOrd="0" presId="urn:microsoft.com/office/officeart/2005/8/layout/orgChart1"/>
    <dgm:cxn modelId="{30CE16B4-1893-433E-9DAD-3650479A16FB}" srcId="{5F37C27D-7B44-48E7-A3B5-AFD42D15091C}" destId="{D717E582-02AD-4C1D-AD6A-48AB6A911DD8}" srcOrd="0" destOrd="0" parTransId="{CC3B28E4-69AE-44F0-BD88-54804D4B0ADD}" sibTransId="{3271012E-980C-4154-926A-44C85F66D76F}"/>
    <dgm:cxn modelId="{A0C91E8E-5667-482A-963F-17C6BA42B69D}" type="presOf" srcId="{524ED111-1484-4DED-9370-4A26C2A32A70}" destId="{B87AD877-9E40-41CF-8B1B-AF20A8E1B30E}" srcOrd="0" destOrd="0" presId="urn:microsoft.com/office/officeart/2005/8/layout/orgChart1"/>
    <dgm:cxn modelId="{1E6AB76B-F5F1-4B23-B888-DD742B4BE671}" type="presParOf" srcId="{7A5EFE51-59A8-4BBA-BFCF-2CB388BEC964}" destId="{2E8B08B2-C0F7-4DEF-ADCC-41138E67FCDD}" srcOrd="0" destOrd="0" presId="urn:microsoft.com/office/officeart/2005/8/layout/orgChart1"/>
    <dgm:cxn modelId="{68893318-26C2-4490-9B0B-4B2CBB9B89AB}" type="presParOf" srcId="{2E8B08B2-C0F7-4DEF-ADCC-41138E67FCDD}" destId="{2D30018E-7E21-45E0-BA18-5AE955A20E73}" srcOrd="0" destOrd="0" presId="urn:microsoft.com/office/officeart/2005/8/layout/orgChart1"/>
    <dgm:cxn modelId="{67BD3F62-A8ED-4AF7-9962-E293639657F6}" type="presParOf" srcId="{2D30018E-7E21-45E0-BA18-5AE955A20E73}" destId="{874116A6-BF66-4528-AA2C-6CF70B2B0034}" srcOrd="0" destOrd="0" presId="urn:microsoft.com/office/officeart/2005/8/layout/orgChart1"/>
    <dgm:cxn modelId="{6CCF38CA-942B-448F-8049-F6D5D8FB9AEF}" type="presParOf" srcId="{2D30018E-7E21-45E0-BA18-5AE955A20E73}" destId="{FD360E63-D752-4BD7-BC6D-DAAD85E1A0DD}" srcOrd="1" destOrd="0" presId="urn:microsoft.com/office/officeart/2005/8/layout/orgChart1"/>
    <dgm:cxn modelId="{E424E0FE-6746-4482-9EDE-D485A216DD85}" type="presParOf" srcId="{2E8B08B2-C0F7-4DEF-ADCC-41138E67FCDD}" destId="{CCCF3C1F-EFC7-42D9-8D79-FF5266E23C88}" srcOrd="1" destOrd="0" presId="urn:microsoft.com/office/officeart/2005/8/layout/orgChart1"/>
    <dgm:cxn modelId="{D85277E7-FF53-44D6-9BD5-F9DCC44D94A9}" type="presParOf" srcId="{CCCF3C1F-EFC7-42D9-8D79-FF5266E23C88}" destId="{CB722566-3214-48CF-B702-8C5882E9AC2B}" srcOrd="0" destOrd="0" presId="urn:microsoft.com/office/officeart/2005/8/layout/orgChart1"/>
    <dgm:cxn modelId="{3C775A39-A36F-40AB-B28B-483D6587AE18}" type="presParOf" srcId="{CCCF3C1F-EFC7-42D9-8D79-FF5266E23C88}" destId="{FC5874FA-1597-4E9D-B62B-A69B6A20EAFD}" srcOrd="1" destOrd="0" presId="urn:microsoft.com/office/officeart/2005/8/layout/orgChart1"/>
    <dgm:cxn modelId="{C4F0B1E5-352A-45B8-A45B-458F72F29DC5}" type="presParOf" srcId="{FC5874FA-1597-4E9D-B62B-A69B6A20EAFD}" destId="{33A273F3-3B0A-42CE-9A83-626186BCDA9D}" srcOrd="0" destOrd="0" presId="urn:microsoft.com/office/officeart/2005/8/layout/orgChart1"/>
    <dgm:cxn modelId="{AA1B63EA-D13F-4086-AC85-3D5B620B7C1C}" type="presParOf" srcId="{33A273F3-3B0A-42CE-9A83-626186BCDA9D}" destId="{C26D9E08-E77D-4979-80F9-FD96BA4770D6}" srcOrd="0" destOrd="0" presId="urn:microsoft.com/office/officeart/2005/8/layout/orgChart1"/>
    <dgm:cxn modelId="{31928EC2-A7D6-4EF8-948E-04D68F550034}" type="presParOf" srcId="{33A273F3-3B0A-42CE-9A83-626186BCDA9D}" destId="{37A039D7-A013-43A6-8BF2-44CF5966BCA2}" srcOrd="1" destOrd="0" presId="urn:microsoft.com/office/officeart/2005/8/layout/orgChart1"/>
    <dgm:cxn modelId="{2C9DE20B-F66D-44C7-87A1-EBEBC313C2E0}" type="presParOf" srcId="{FC5874FA-1597-4E9D-B62B-A69B6A20EAFD}" destId="{59F5697F-46E3-408B-8AF1-B415243D7A86}" srcOrd="1" destOrd="0" presId="urn:microsoft.com/office/officeart/2005/8/layout/orgChart1"/>
    <dgm:cxn modelId="{6B3409B0-8D89-4C50-8EC3-3313A8DCACFE}" type="presParOf" srcId="{59F5697F-46E3-408B-8AF1-B415243D7A86}" destId="{04A93527-6995-472A-8814-6030A3C83632}" srcOrd="0" destOrd="0" presId="urn:microsoft.com/office/officeart/2005/8/layout/orgChart1"/>
    <dgm:cxn modelId="{C8EBD338-EA62-4331-A0C9-969AAA61303B}" type="presParOf" srcId="{59F5697F-46E3-408B-8AF1-B415243D7A86}" destId="{048635A1-E947-4B00-B31F-B198D01D87B6}" srcOrd="1" destOrd="0" presId="urn:microsoft.com/office/officeart/2005/8/layout/orgChart1"/>
    <dgm:cxn modelId="{5A53B7CA-AA21-45AC-92AF-E5836FB62540}" type="presParOf" srcId="{048635A1-E947-4B00-B31F-B198D01D87B6}" destId="{D438D924-7BEB-46DF-AECA-04F208B13997}" srcOrd="0" destOrd="0" presId="urn:microsoft.com/office/officeart/2005/8/layout/orgChart1"/>
    <dgm:cxn modelId="{B725CC27-E1E1-42D9-86A2-A663D4BD9B7C}" type="presParOf" srcId="{D438D924-7BEB-46DF-AECA-04F208B13997}" destId="{06611899-9C33-4F16-A290-94326C775486}" srcOrd="0" destOrd="0" presId="urn:microsoft.com/office/officeart/2005/8/layout/orgChart1"/>
    <dgm:cxn modelId="{E1AB59D0-5950-4A92-9E5E-84048DC386B6}" type="presParOf" srcId="{D438D924-7BEB-46DF-AECA-04F208B13997}" destId="{98461B33-3ACF-44B0-86D1-5E44C6F7D3E3}" srcOrd="1" destOrd="0" presId="urn:microsoft.com/office/officeart/2005/8/layout/orgChart1"/>
    <dgm:cxn modelId="{6D3BEEE1-5E22-4B2C-B004-DB017030E276}" type="presParOf" srcId="{048635A1-E947-4B00-B31F-B198D01D87B6}" destId="{0D2FB41B-8ACA-48B4-9E83-11204202A56A}" srcOrd="1" destOrd="0" presId="urn:microsoft.com/office/officeart/2005/8/layout/orgChart1"/>
    <dgm:cxn modelId="{41BC1FFF-703E-4BE5-8478-090E17943368}" type="presParOf" srcId="{0D2FB41B-8ACA-48B4-9E83-11204202A56A}" destId="{BB58642A-C7DE-40BE-A7C2-F552B9F548F9}" srcOrd="0" destOrd="0" presId="urn:microsoft.com/office/officeart/2005/8/layout/orgChart1"/>
    <dgm:cxn modelId="{0AFFE5B3-F920-4EB9-969C-050DF19B88B1}" type="presParOf" srcId="{0D2FB41B-8ACA-48B4-9E83-11204202A56A}" destId="{B4A2ABA2-C4DA-44E6-89A2-B697E6206409}" srcOrd="1" destOrd="0" presId="urn:microsoft.com/office/officeart/2005/8/layout/orgChart1"/>
    <dgm:cxn modelId="{12BEC860-97AC-4F13-9F19-E050FD7B4142}" type="presParOf" srcId="{B4A2ABA2-C4DA-44E6-89A2-B697E6206409}" destId="{10CEEB8B-0403-4C73-B204-74122019E93C}" srcOrd="0" destOrd="0" presId="urn:microsoft.com/office/officeart/2005/8/layout/orgChart1"/>
    <dgm:cxn modelId="{B2A0C83A-ABDB-4F0B-9748-24FD106C0B14}" type="presParOf" srcId="{10CEEB8B-0403-4C73-B204-74122019E93C}" destId="{B857C09C-3AF5-4217-A96D-D721725CD24F}" srcOrd="0" destOrd="0" presId="urn:microsoft.com/office/officeart/2005/8/layout/orgChart1"/>
    <dgm:cxn modelId="{70104F9A-A97F-444A-8E1E-4CB1EBD2062D}" type="presParOf" srcId="{10CEEB8B-0403-4C73-B204-74122019E93C}" destId="{A37C8BC5-8C2D-49F7-9728-E511C875F50C}" srcOrd="1" destOrd="0" presId="urn:microsoft.com/office/officeart/2005/8/layout/orgChart1"/>
    <dgm:cxn modelId="{E6453D4E-C390-47D0-90B5-1C12E8470F7A}" type="presParOf" srcId="{B4A2ABA2-C4DA-44E6-89A2-B697E6206409}" destId="{73BB55BE-5246-4985-815B-89DCD0C89235}" srcOrd="1" destOrd="0" presId="urn:microsoft.com/office/officeart/2005/8/layout/orgChart1"/>
    <dgm:cxn modelId="{5CF14209-0F6E-4524-994C-2513583B1872}" type="presParOf" srcId="{B4A2ABA2-C4DA-44E6-89A2-B697E6206409}" destId="{64A2B2C7-49CF-49C3-8C42-2D815107B1C1}" srcOrd="2" destOrd="0" presId="urn:microsoft.com/office/officeart/2005/8/layout/orgChart1"/>
    <dgm:cxn modelId="{6CBB75AB-CA9B-4FC3-B1C1-07D6D735A2CA}" type="presParOf" srcId="{0D2FB41B-8ACA-48B4-9E83-11204202A56A}" destId="{3D9F6283-D6BD-4747-B33F-19948A04C97C}" srcOrd="2" destOrd="0" presId="urn:microsoft.com/office/officeart/2005/8/layout/orgChart1"/>
    <dgm:cxn modelId="{556688B2-9E67-4F6E-AF94-39FB64DB5DA5}" type="presParOf" srcId="{0D2FB41B-8ACA-48B4-9E83-11204202A56A}" destId="{382ABFBA-B9B7-45C8-88BF-9494CE1547A1}" srcOrd="3" destOrd="0" presId="urn:microsoft.com/office/officeart/2005/8/layout/orgChart1"/>
    <dgm:cxn modelId="{6496211D-C18A-4813-B51E-2E1DC6AD4CE6}" type="presParOf" srcId="{382ABFBA-B9B7-45C8-88BF-9494CE1547A1}" destId="{2179BB98-0C8B-4177-B40A-F9CAD4578CF8}" srcOrd="0" destOrd="0" presId="urn:microsoft.com/office/officeart/2005/8/layout/orgChart1"/>
    <dgm:cxn modelId="{819267C8-0DD7-47CC-9A92-4099AAA405CF}" type="presParOf" srcId="{2179BB98-0C8B-4177-B40A-F9CAD4578CF8}" destId="{B87AD877-9E40-41CF-8B1B-AF20A8E1B30E}" srcOrd="0" destOrd="0" presId="urn:microsoft.com/office/officeart/2005/8/layout/orgChart1"/>
    <dgm:cxn modelId="{DBE0BB57-731C-46FF-82CF-0B077011E41C}" type="presParOf" srcId="{2179BB98-0C8B-4177-B40A-F9CAD4578CF8}" destId="{2F2443B6-6729-4268-B528-EA48BC013664}" srcOrd="1" destOrd="0" presId="urn:microsoft.com/office/officeart/2005/8/layout/orgChart1"/>
    <dgm:cxn modelId="{C0865EF7-537E-41A9-B5D9-7C1F3E77B6AA}" type="presParOf" srcId="{382ABFBA-B9B7-45C8-88BF-9494CE1547A1}" destId="{CA471C05-AE3A-4DB8-8AC2-0C54F40191A8}" srcOrd="1" destOrd="0" presId="urn:microsoft.com/office/officeart/2005/8/layout/orgChart1"/>
    <dgm:cxn modelId="{75833577-4FD9-46A3-9E31-D828AED81093}" type="presParOf" srcId="{382ABFBA-B9B7-45C8-88BF-9494CE1547A1}" destId="{2F2AA40C-2693-464A-AD87-F3A487261ACD}" srcOrd="2" destOrd="0" presId="urn:microsoft.com/office/officeart/2005/8/layout/orgChart1"/>
    <dgm:cxn modelId="{E31AD95D-4AF6-41F6-8616-E7C4CA7E062E}" type="presParOf" srcId="{0D2FB41B-8ACA-48B4-9E83-11204202A56A}" destId="{99AF964D-3BE7-447A-B684-EE02B3D91F1F}" srcOrd="4" destOrd="0" presId="urn:microsoft.com/office/officeart/2005/8/layout/orgChart1"/>
    <dgm:cxn modelId="{34E23EDD-759A-44E2-AAE6-13DAB3D86BD5}" type="presParOf" srcId="{0D2FB41B-8ACA-48B4-9E83-11204202A56A}" destId="{3AB29A79-66BA-4724-9EFA-4A57D690490E}" srcOrd="5" destOrd="0" presId="urn:microsoft.com/office/officeart/2005/8/layout/orgChart1"/>
    <dgm:cxn modelId="{22B4B44E-37A3-450F-A893-22D1B1C80E66}" type="presParOf" srcId="{3AB29A79-66BA-4724-9EFA-4A57D690490E}" destId="{0EA60697-C44A-4CB1-B0F4-5351D530F0F6}" srcOrd="0" destOrd="0" presId="urn:microsoft.com/office/officeart/2005/8/layout/orgChart1"/>
    <dgm:cxn modelId="{63952D09-F8D0-415F-BC47-679E4CFF67D4}" type="presParOf" srcId="{0EA60697-C44A-4CB1-B0F4-5351D530F0F6}" destId="{C4912CA4-02F9-43E8-AE04-D7F6ACE8C9B9}" srcOrd="0" destOrd="0" presId="urn:microsoft.com/office/officeart/2005/8/layout/orgChart1"/>
    <dgm:cxn modelId="{897D3AC2-9915-4FA6-BCC7-3E89168AE343}" type="presParOf" srcId="{0EA60697-C44A-4CB1-B0F4-5351D530F0F6}" destId="{C46B0DE0-B758-4242-B31B-95A90B1CA3D4}" srcOrd="1" destOrd="0" presId="urn:microsoft.com/office/officeart/2005/8/layout/orgChart1"/>
    <dgm:cxn modelId="{9C41F8F2-A972-44C6-AF0F-2D3C08E2D597}" type="presParOf" srcId="{3AB29A79-66BA-4724-9EFA-4A57D690490E}" destId="{52BD8BF7-B833-4A55-B54B-2FBB6819C977}" srcOrd="1" destOrd="0" presId="urn:microsoft.com/office/officeart/2005/8/layout/orgChart1"/>
    <dgm:cxn modelId="{8DDB7BFD-2C13-46B6-9FF4-A68441DFA00C}" type="presParOf" srcId="{3AB29A79-66BA-4724-9EFA-4A57D690490E}" destId="{67B3C499-0D70-4299-B135-C85B877E9663}" srcOrd="2" destOrd="0" presId="urn:microsoft.com/office/officeart/2005/8/layout/orgChart1"/>
    <dgm:cxn modelId="{C5546CEE-B235-495D-8CE5-2DB4D351F575}" type="presParOf" srcId="{048635A1-E947-4B00-B31F-B198D01D87B6}" destId="{D983F022-275D-4BE7-890C-AE09E6BECFD4}" srcOrd="2" destOrd="0" presId="urn:microsoft.com/office/officeart/2005/8/layout/orgChart1"/>
    <dgm:cxn modelId="{4DF8F9C1-BB0A-4011-8AD7-898DE38A01B0}" type="presParOf" srcId="{59F5697F-46E3-408B-8AF1-B415243D7A86}" destId="{FBB7309A-C306-4CA3-9ECF-FE2EBD34B56D}" srcOrd="2" destOrd="0" presId="urn:microsoft.com/office/officeart/2005/8/layout/orgChart1"/>
    <dgm:cxn modelId="{F3CF64AC-B332-47F1-A53B-D0DFB5DE2FB9}" type="presParOf" srcId="{59F5697F-46E3-408B-8AF1-B415243D7A86}" destId="{16072127-882C-41A4-AE5E-4EC410F40E92}" srcOrd="3" destOrd="0" presId="urn:microsoft.com/office/officeart/2005/8/layout/orgChart1"/>
    <dgm:cxn modelId="{0D4CA612-C414-4A76-B90B-CE053529F9D8}" type="presParOf" srcId="{16072127-882C-41A4-AE5E-4EC410F40E92}" destId="{B92D421D-D3B4-4F46-935F-955B4A7DC119}" srcOrd="0" destOrd="0" presId="urn:microsoft.com/office/officeart/2005/8/layout/orgChart1"/>
    <dgm:cxn modelId="{D8873420-689F-43FD-9DE0-F8B1ADC67FC1}" type="presParOf" srcId="{B92D421D-D3B4-4F46-935F-955B4A7DC119}" destId="{D151A375-2FE1-46EF-A1AE-E4B82308C88E}" srcOrd="0" destOrd="0" presId="urn:microsoft.com/office/officeart/2005/8/layout/orgChart1"/>
    <dgm:cxn modelId="{F340EBF5-9077-4787-94F0-DEA06AF89EBE}" type="presParOf" srcId="{B92D421D-D3B4-4F46-935F-955B4A7DC119}" destId="{E0CC51F5-84E7-4F2D-92F1-42BC53FEB016}" srcOrd="1" destOrd="0" presId="urn:microsoft.com/office/officeart/2005/8/layout/orgChart1"/>
    <dgm:cxn modelId="{3DB03D29-0996-4B23-A388-6BC11D2D681F}" type="presParOf" srcId="{16072127-882C-41A4-AE5E-4EC410F40E92}" destId="{76C5871D-9797-491E-A801-DB38903151E2}" srcOrd="1" destOrd="0" presId="urn:microsoft.com/office/officeart/2005/8/layout/orgChart1"/>
    <dgm:cxn modelId="{EC24BC98-2590-4619-991E-3FF4C3CD9956}" type="presParOf" srcId="{76C5871D-9797-491E-A801-DB38903151E2}" destId="{21C6FCD1-2EE2-4E62-943A-D95D98E3E7C0}" srcOrd="0" destOrd="0" presId="urn:microsoft.com/office/officeart/2005/8/layout/orgChart1"/>
    <dgm:cxn modelId="{5349C605-1CA0-485B-9DFE-B49200EA8A2C}" type="presParOf" srcId="{76C5871D-9797-491E-A801-DB38903151E2}" destId="{B589932E-F53A-4B19-9950-F580BEB45200}" srcOrd="1" destOrd="0" presId="urn:microsoft.com/office/officeart/2005/8/layout/orgChart1"/>
    <dgm:cxn modelId="{3FB4A7DA-499A-43B1-B6AF-490F95D428A6}" type="presParOf" srcId="{B589932E-F53A-4B19-9950-F580BEB45200}" destId="{BF0948CD-36AA-4364-9DB9-D220BFC39116}" srcOrd="0" destOrd="0" presId="urn:microsoft.com/office/officeart/2005/8/layout/orgChart1"/>
    <dgm:cxn modelId="{68F3C90A-B05A-4C59-8A6C-7BF110D5C7DD}" type="presParOf" srcId="{BF0948CD-36AA-4364-9DB9-D220BFC39116}" destId="{A6EE92B5-2299-4ED8-90D5-F773E4D4888E}" srcOrd="0" destOrd="0" presId="urn:microsoft.com/office/officeart/2005/8/layout/orgChart1"/>
    <dgm:cxn modelId="{38B25A1B-42E3-41DA-A046-EE37A54E7C7D}" type="presParOf" srcId="{BF0948CD-36AA-4364-9DB9-D220BFC39116}" destId="{2857D5C4-5025-4123-9C81-EF77D2C5C618}" srcOrd="1" destOrd="0" presId="urn:microsoft.com/office/officeart/2005/8/layout/orgChart1"/>
    <dgm:cxn modelId="{924CB297-1138-423F-BFA5-137A08664875}" type="presParOf" srcId="{B589932E-F53A-4B19-9950-F580BEB45200}" destId="{5B7AFA66-E4AA-4292-895C-5E90A96E5FE3}" srcOrd="1" destOrd="0" presId="urn:microsoft.com/office/officeart/2005/8/layout/orgChart1"/>
    <dgm:cxn modelId="{C20ABADB-BD05-404D-8BC9-C21C9B339150}" type="presParOf" srcId="{B589932E-F53A-4B19-9950-F580BEB45200}" destId="{4EE135F8-C487-4F0D-8B55-B43D1B766B87}" srcOrd="2" destOrd="0" presId="urn:microsoft.com/office/officeart/2005/8/layout/orgChart1"/>
    <dgm:cxn modelId="{925F373F-B875-4AB1-98E6-0EB85EDFF842}" type="presParOf" srcId="{76C5871D-9797-491E-A801-DB38903151E2}" destId="{C66631ED-6B34-4176-992E-99659BBA3CA0}" srcOrd="2" destOrd="0" presId="urn:microsoft.com/office/officeart/2005/8/layout/orgChart1"/>
    <dgm:cxn modelId="{CCEFAC3F-CD16-426B-A465-AD717327691B}" type="presParOf" srcId="{76C5871D-9797-491E-A801-DB38903151E2}" destId="{78BEE0EA-F648-4FDE-AC1C-073BA330C390}" srcOrd="3" destOrd="0" presId="urn:microsoft.com/office/officeart/2005/8/layout/orgChart1"/>
    <dgm:cxn modelId="{E74B855C-96B3-40C1-B01D-E0CD790890B4}" type="presParOf" srcId="{78BEE0EA-F648-4FDE-AC1C-073BA330C390}" destId="{5C3821C4-C14E-49F4-9BF3-296EA74E7987}" srcOrd="0" destOrd="0" presId="urn:microsoft.com/office/officeart/2005/8/layout/orgChart1"/>
    <dgm:cxn modelId="{74BB7A7B-1637-4B10-823D-B2C867CEE70E}" type="presParOf" srcId="{5C3821C4-C14E-49F4-9BF3-296EA74E7987}" destId="{103401B5-F11F-4855-AA8B-ACE9540BDFC4}" srcOrd="0" destOrd="0" presId="urn:microsoft.com/office/officeart/2005/8/layout/orgChart1"/>
    <dgm:cxn modelId="{3AC1C160-1467-4C13-9340-B5DA02117742}" type="presParOf" srcId="{5C3821C4-C14E-49F4-9BF3-296EA74E7987}" destId="{5846D6A4-A3CF-41CC-B690-CE9AE89355F6}" srcOrd="1" destOrd="0" presId="urn:microsoft.com/office/officeart/2005/8/layout/orgChart1"/>
    <dgm:cxn modelId="{DCD781BD-716B-4256-B3E8-8611636EC3A4}" type="presParOf" srcId="{78BEE0EA-F648-4FDE-AC1C-073BA330C390}" destId="{30A46E27-0380-4FC6-8D89-76AACF1EEB00}" srcOrd="1" destOrd="0" presId="urn:microsoft.com/office/officeart/2005/8/layout/orgChart1"/>
    <dgm:cxn modelId="{1532578B-4E84-4013-AF13-1CC7E0A902C8}" type="presParOf" srcId="{78BEE0EA-F648-4FDE-AC1C-073BA330C390}" destId="{2D6B7781-F5B4-4A18-9C08-6D759FAE570F}" srcOrd="2" destOrd="0" presId="urn:microsoft.com/office/officeart/2005/8/layout/orgChart1"/>
    <dgm:cxn modelId="{A1FD41D7-8914-4D1A-B114-44BF5C653C6E}" type="presParOf" srcId="{16072127-882C-41A4-AE5E-4EC410F40E92}" destId="{42E4DF4A-95C9-4406-8C08-E31B5A9B2105}" srcOrd="2" destOrd="0" presId="urn:microsoft.com/office/officeart/2005/8/layout/orgChart1"/>
    <dgm:cxn modelId="{9B2A1A12-AD59-4974-9DBC-4143F81BB00C}" type="presParOf" srcId="{59F5697F-46E3-408B-8AF1-B415243D7A86}" destId="{2952F181-681E-4DBB-961B-3A38BD0E78D5}" srcOrd="4" destOrd="0" presId="urn:microsoft.com/office/officeart/2005/8/layout/orgChart1"/>
    <dgm:cxn modelId="{FBD160BB-CF15-491B-AFBD-62D7208B2B5D}" type="presParOf" srcId="{59F5697F-46E3-408B-8AF1-B415243D7A86}" destId="{E8DEB09A-5479-4B66-AB63-7ABF5ACF141C}" srcOrd="5" destOrd="0" presId="urn:microsoft.com/office/officeart/2005/8/layout/orgChart1"/>
    <dgm:cxn modelId="{D2B666D3-72C7-41E4-885B-0D5B200029DA}" type="presParOf" srcId="{E8DEB09A-5479-4B66-AB63-7ABF5ACF141C}" destId="{11270F72-B36F-4FA4-9888-6594E2A940A3}" srcOrd="0" destOrd="0" presId="urn:microsoft.com/office/officeart/2005/8/layout/orgChart1"/>
    <dgm:cxn modelId="{74947182-9784-4622-ADFB-09D5D644C1FE}" type="presParOf" srcId="{11270F72-B36F-4FA4-9888-6594E2A940A3}" destId="{D80C0173-AB44-494F-BA33-D0552AAA961D}" srcOrd="0" destOrd="0" presId="urn:microsoft.com/office/officeart/2005/8/layout/orgChart1"/>
    <dgm:cxn modelId="{66F4895D-448E-4ABB-8633-C5408F8689F9}" type="presParOf" srcId="{11270F72-B36F-4FA4-9888-6594E2A940A3}" destId="{3E070CB0-3BC5-47FC-A473-C53E93476B1D}" srcOrd="1" destOrd="0" presId="urn:microsoft.com/office/officeart/2005/8/layout/orgChart1"/>
    <dgm:cxn modelId="{B1A1655E-412B-4FBC-95E6-4D78E28B4ED5}" type="presParOf" srcId="{E8DEB09A-5479-4B66-AB63-7ABF5ACF141C}" destId="{27A150BA-7FE5-44DB-A1B3-873601F3D938}" srcOrd="1" destOrd="0" presId="urn:microsoft.com/office/officeart/2005/8/layout/orgChart1"/>
    <dgm:cxn modelId="{0538B3CE-0BC8-4E1B-9BEA-863D163E9767}" type="presParOf" srcId="{27A150BA-7FE5-44DB-A1B3-873601F3D938}" destId="{0D420591-93F0-4945-A3C3-736AD6466054}" srcOrd="0" destOrd="0" presId="urn:microsoft.com/office/officeart/2005/8/layout/orgChart1"/>
    <dgm:cxn modelId="{CCACDF0E-794E-4880-B712-B209DD48447A}" type="presParOf" srcId="{27A150BA-7FE5-44DB-A1B3-873601F3D938}" destId="{C52627F6-559D-4494-8F34-D1BCCD00B9CB}" srcOrd="1" destOrd="0" presId="urn:microsoft.com/office/officeart/2005/8/layout/orgChart1"/>
    <dgm:cxn modelId="{38DB3316-99FD-4EDC-8206-C7E27ADEE076}" type="presParOf" srcId="{C52627F6-559D-4494-8F34-D1BCCD00B9CB}" destId="{961E1009-8531-4785-B926-1572197BB606}" srcOrd="0" destOrd="0" presId="urn:microsoft.com/office/officeart/2005/8/layout/orgChart1"/>
    <dgm:cxn modelId="{E716EE11-7BD4-49A9-A0DB-972B221CE6EE}" type="presParOf" srcId="{961E1009-8531-4785-B926-1572197BB606}" destId="{F6D74158-3A87-43AE-9BAA-E1445BC28AF6}" srcOrd="0" destOrd="0" presId="urn:microsoft.com/office/officeart/2005/8/layout/orgChart1"/>
    <dgm:cxn modelId="{85EEEC9A-5BA1-4DE3-BF26-506D8E0E1C0E}" type="presParOf" srcId="{961E1009-8531-4785-B926-1572197BB606}" destId="{9D339D9F-5009-47DE-BED7-D58848E69453}" srcOrd="1" destOrd="0" presId="urn:microsoft.com/office/officeart/2005/8/layout/orgChart1"/>
    <dgm:cxn modelId="{3D4C5A23-7369-44C5-B720-46206D17A2F3}" type="presParOf" srcId="{C52627F6-559D-4494-8F34-D1BCCD00B9CB}" destId="{3B024D69-6BCC-4562-B390-26DD9182063C}" srcOrd="1" destOrd="0" presId="urn:microsoft.com/office/officeart/2005/8/layout/orgChart1"/>
    <dgm:cxn modelId="{2A765781-CAAD-4742-8B54-ACDCF88BE333}" type="presParOf" srcId="{C52627F6-559D-4494-8F34-D1BCCD00B9CB}" destId="{9BF8497B-A8F5-4F05-9726-A7A223EFBB34}" srcOrd="2" destOrd="0" presId="urn:microsoft.com/office/officeart/2005/8/layout/orgChart1"/>
    <dgm:cxn modelId="{8DEAAB74-4E59-43F1-A944-01C46014C764}" type="presParOf" srcId="{27A150BA-7FE5-44DB-A1B3-873601F3D938}" destId="{BAD2D787-F8CE-4F9E-8396-DB9A23EE20B6}" srcOrd="2" destOrd="0" presId="urn:microsoft.com/office/officeart/2005/8/layout/orgChart1"/>
    <dgm:cxn modelId="{6358355E-6D71-4B13-A26F-070BD1381512}" type="presParOf" srcId="{27A150BA-7FE5-44DB-A1B3-873601F3D938}" destId="{4946ABCB-2FD4-448F-9F46-F60BC3B2B9F3}" srcOrd="3" destOrd="0" presId="urn:microsoft.com/office/officeart/2005/8/layout/orgChart1"/>
    <dgm:cxn modelId="{A995EFEF-7D67-431B-9E0D-6C03C22D6230}" type="presParOf" srcId="{4946ABCB-2FD4-448F-9F46-F60BC3B2B9F3}" destId="{337CCA17-8F89-4CDE-9666-D1D3358C5906}" srcOrd="0" destOrd="0" presId="urn:microsoft.com/office/officeart/2005/8/layout/orgChart1"/>
    <dgm:cxn modelId="{71E117F5-5A28-4BB0-AE7B-9FC5ADFF72D8}" type="presParOf" srcId="{337CCA17-8F89-4CDE-9666-D1D3358C5906}" destId="{4ED99C3D-997D-4EC2-961E-BE9ACE5E5E99}" srcOrd="0" destOrd="0" presId="urn:microsoft.com/office/officeart/2005/8/layout/orgChart1"/>
    <dgm:cxn modelId="{6125610F-3C8A-4491-9088-8F8809BDD645}" type="presParOf" srcId="{337CCA17-8F89-4CDE-9666-D1D3358C5906}" destId="{C333C60B-20F0-4DFA-9B87-6851A3EA67BC}" srcOrd="1" destOrd="0" presId="urn:microsoft.com/office/officeart/2005/8/layout/orgChart1"/>
    <dgm:cxn modelId="{EF883C90-C9EF-4D62-BF6D-BF586200DAF6}" type="presParOf" srcId="{4946ABCB-2FD4-448F-9F46-F60BC3B2B9F3}" destId="{128718E6-FB9E-4D21-820C-73C9C3DFA545}" srcOrd="1" destOrd="0" presId="urn:microsoft.com/office/officeart/2005/8/layout/orgChart1"/>
    <dgm:cxn modelId="{39F0AEAE-5A19-4F83-80B8-993678A220EB}" type="presParOf" srcId="{4946ABCB-2FD4-448F-9F46-F60BC3B2B9F3}" destId="{52FADDF2-4794-4BC7-A00B-A091BDE22E71}" srcOrd="2" destOrd="0" presId="urn:microsoft.com/office/officeart/2005/8/layout/orgChart1"/>
    <dgm:cxn modelId="{40AFADC9-33AF-47A3-A4F0-EA3CF22398BE}" type="presParOf" srcId="{E8DEB09A-5479-4B66-AB63-7ABF5ACF141C}" destId="{126B2658-24C5-4FB4-A9AE-62983C583A4B}" srcOrd="2" destOrd="0" presId="urn:microsoft.com/office/officeart/2005/8/layout/orgChart1"/>
    <dgm:cxn modelId="{C54C6921-9D3C-4BBC-8C20-AB780236134F}" type="presParOf" srcId="{59F5697F-46E3-408B-8AF1-B415243D7A86}" destId="{80912A0C-A670-4E21-A6CF-FC1A9DD779D7}" srcOrd="6" destOrd="0" presId="urn:microsoft.com/office/officeart/2005/8/layout/orgChart1"/>
    <dgm:cxn modelId="{1A31A0EE-A22D-47E3-A5AA-398BE35B6FC5}" type="presParOf" srcId="{59F5697F-46E3-408B-8AF1-B415243D7A86}" destId="{76EAB747-BCD5-47B1-9485-5BA98E10CF78}" srcOrd="7" destOrd="0" presId="urn:microsoft.com/office/officeart/2005/8/layout/orgChart1"/>
    <dgm:cxn modelId="{0B484F0C-D8D5-4EF1-BA86-9B889A52C489}" type="presParOf" srcId="{76EAB747-BCD5-47B1-9485-5BA98E10CF78}" destId="{4CC09E17-5986-4008-B007-EA3089E7A032}" srcOrd="0" destOrd="0" presId="urn:microsoft.com/office/officeart/2005/8/layout/orgChart1"/>
    <dgm:cxn modelId="{3968D87D-F183-452A-864A-052AB100D3FA}" type="presParOf" srcId="{4CC09E17-5986-4008-B007-EA3089E7A032}" destId="{22E122E6-EC40-46FF-B34E-49CDCD406119}" srcOrd="0" destOrd="0" presId="urn:microsoft.com/office/officeart/2005/8/layout/orgChart1"/>
    <dgm:cxn modelId="{0E041712-F795-4E41-BECB-6B884D1D2823}" type="presParOf" srcId="{4CC09E17-5986-4008-B007-EA3089E7A032}" destId="{95725E78-8B3B-4FD7-AE73-C5EBB91DF476}" srcOrd="1" destOrd="0" presId="urn:microsoft.com/office/officeart/2005/8/layout/orgChart1"/>
    <dgm:cxn modelId="{74D39EF5-2907-427D-9127-9A6844C4B8C6}" type="presParOf" srcId="{76EAB747-BCD5-47B1-9485-5BA98E10CF78}" destId="{B8871C5A-C8A0-4D7B-AA2F-698497C7F10E}" srcOrd="1" destOrd="0" presId="urn:microsoft.com/office/officeart/2005/8/layout/orgChart1"/>
    <dgm:cxn modelId="{AF8A6713-CB85-40C3-9A76-9BDE978BFA95}" type="presParOf" srcId="{76EAB747-BCD5-47B1-9485-5BA98E10CF78}" destId="{E1A7BB67-2EAD-4466-A794-A83779F7CCE2}" srcOrd="2" destOrd="0" presId="urn:microsoft.com/office/officeart/2005/8/layout/orgChart1"/>
    <dgm:cxn modelId="{CE4567AB-11F7-4AF6-A3A9-AA5380AE8E07}" type="presParOf" srcId="{FC5874FA-1597-4E9D-B62B-A69B6A20EAFD}" destId="{55BBCDE4-9135-4BAD-94BB-FBA3667B83B7}" srcOrd="2" destOrd="0" presId="urn:microsoft.com/office/officeart/2005/8/layout/orgChart1"/>
    <dgm:cxn modelId="{1248479E-7E97-47D5-8011-EE3618511EC7}" type="presParOf" srcId="{2E8B08B2-C0F7-4DEF-ADCC-41138E67FCDD}" destId="{A6C7EDBF-8FB8-4219-BF39-7B8009BEED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A9FA2-8282-45D2-B945-F45AB0F943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7540A5-2352-420A-AC2A-1B2DACD28AD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Hoje é aonde </a:t>
          </a:r>
        </a:p>
        <a:p>
          <a:pPr rtl="0"/>
          <a:r>
            <a:rPr lang="pt-BR" sz="700" b="1" i="1">
              <a:latin typeface="Quicksand" charset="0"/>
            </a:rPr>
            <a:t>Ou</a:t>
          </a:r>
        </a:p>
        <a:p>
          <a:pPr rtl="0"/>
          <a:r>
            <a:rPr lang="pt-BR" sz="700" b="1" i="1">
              <a:latin typeface="Quicksand" charset="0"/>
            </a:rPr>
            <a:t>Evento30 </a:t>
          </a:r>
          <a:endParaRPr lang="pt-BR" sz="700" b="1">
            <a:latin typeface="Quicksand" charset="0"/>
          </a:endParaRPr>
        </a:p>
      </dgm:t>
    </dgm:pt>
    <dgm:pt modelId="{D000C549-784A-444C-A483-AF22F0CA2B20}" type="par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5EC6F1B-E73E-458C-ACF3-609B80966515}" type="sib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49B63D0-A664-4B00-9B91-051AE3AA8D0C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Aplicativo Mobile</a:t>
          </a:r>
          <a:endParaRPr lang="pt-BR" sz="700" b="1">
            <a:latin typeface="Quicksand" charset="0"/>
          </a:endParaRPr>
        </a:p>
      </dgm:t>
    </dgm:pt>
    <dgm:pt modelId="{4D6D9BE9-93A5-46AE-89B6-53D5FF968117}" type="par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0BECFA2-07E9-4E28-B1B4-44DD2F617F9D}" type="sib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DC17334-5902-4709-9954-67DAC12DF22B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dos integrantes  </a:t>
          </a:r>
          <a:endParaRPr lang="pt-BR" sz="700" b="1">
            <a:latin typeface="Quicksand" charset="0"/>
          </a:endParaRPr>
        </a:p>
      </dgm:t>
    </dgm:pt>
    <dgm:pt modelId="{68F3BDE8-9EE9-4F18-84B0-8BC7C380BE28}" type="par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625144D-06B7-4BD9-B5C1-67FC80C2B6A1}" type="sib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76B6BD8-D508-4781-92F3-0AB932F8F095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do Design  </a:t>
          </a:r>
          <a:endParaRPr lang="pt-BR" sz="700" b="1">
            <a:latin typeface="Quicksand" charset="0"/>
          </a:endParaRPr>
        </a:p>
      </dgm:t>
    </dgm:pt>
    <dgm:pt modelId="{9E67E229-E198-4462-90C6-A2BDD8601A78}" type="par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D73ED34-8069-49B8-A178-FC60CAADEF30}" type="sib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30BED38-A7AD-48A1-95C0-213C8BA811EC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Abstração do Projeto  </a:t>
          </a:r>
          <a:endParaRPr lang="pt-BR" sz="700" b="1">
            <a:latin typeface="Quicksand" charset="0"/>
          </a:endParaRPr>
        </a:p>
      </dgm:t>
    </dgm:pt>
    <dgm:pt modelId="{E59242C9-A11E-4943-A745-908344658EC9}" type="par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480A31E-DC5F-4BE6-952E-51E3D2DFB38D}" type="sib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7859FAF-E7A1-46B7-B58A-8A174CC73A7F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Algoritmo de Abstração  </a:t>
          </a:r>
          <a:endParaRPr lang="pt-BR" sz="700" b="1">
            <a:latin typeface="Quicksand" charset="0"/>
          </a:endParaRPr>
        </a:p>
      </dgm:t>
    </dgm:pt>
    <dgm:pt modelId="{0F0A0BD9-6708-4AF1-8DF2-4DF41A7D213C}" type="par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FB2B29B-A071-47B4-BB2E-B47FECEDD06C}" type="sib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739A531-DD49-4B9B-8146-80C2BC85B066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03E76B54-5C0F-4B18-89B6-266055990C76}" type="par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D623245-CAD8-4E92-BF85-0E5189C0576E}" type="sib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A283D7F-B0ED-44CE-A02D-146C548456B8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Desenvolvimento do Aplicativo  </a:t>
          </a:r>
          <a:endParaRPr lang="pt-BR" sz="700" b="1">
            <a:latin typeface="Quicksand" charset="0"/>
          </a:endParaRPr>
        </a:p>
      </dgm:t>
    </dgm:pt>
    <dgm:pt modelId="{7E7FA3A5-456D-4DEA-B207-2C22EF8195D8}" type="par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F009183-A626-47F3-A75E-E8E6787D4D65}" type="sib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92793A3-8076-4A08-88B4-3BA9ED46E47A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Bot Notificador</a:t>
          </a:r>
          <a:endParaRPr lang="pt-BR" sz="700" b="1">
            <a:latin typeface="Quicksand" charset="0"/>
          </a:endParaRPr>
        </a:p>
      </dgm:t>
    </dgm:pt>
    <dgm:pt modelId="{BCDDFB56-3749-4662-B347-3EC7A7F05FAB}" type="par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BF0E6BF-6652-45B9-8632-39FDF487619A}" type="sib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56661253-7F96-4C4C-B587-489D9E80B0DF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dos integrantes </a:t>
          </a:r>
          <a:endParaRPr lang="pt-BR" sz="700" b="1">
            <a:latin typeface="Quicksand" charset="0"/>
          </a:endParaRPr>
        </a:p>
      </dgm:t>
    </dgm:pt>
    <dgm:pt modelId="{EDD0F1CF-00C4-489B-8F14-994001130D46}" type="par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A376494-E134-418D-AD05-F846F9311379}" type="sib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34542CF-BC0F-4FD6-97D8-06508C9A6E5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Abstração do Projeto  </a:t>
          </a:r>
          <a:endParaRPr lang="pt-BR" sz="700" b="1">
            <a:latin typeface="Quicksand" charset="0"/>
          </a:endParaRPr>
        </a:p>
      </dgm:t>
    </dgm:pt>
    <dgm:pt modelId="{A95498CE-AE90-4A7D-B253-030643620E1C}" type="par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A58235F-51BA-408D-B316-D925B51771B9}" type="sib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A914386-EDF8-460C-ACC3-5AFD39E47F6E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Algoritmo de Abstração</a:t>
          </a:r>
          <a:endParaRPr lang="pt-BR" sz="700" b="1">
            <a:latin typeface="Quicksand" charset="0"/>
          </a:endParaRPr>
        </a:p>
      </dgm:t>
    </dgm:pt>
    <dgm:pt modelId="{56E0686C-0920-4F15-A247-5EA7C12768BE}" type="par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5D6FA0D-66F2-4C2E-91F9-C8B2A6F77F80}" type="sib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B4F05B2-4501-4C22-A103-3C3D86F5C749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D98131F0-C182-42EA-98EA-8471020800A9}" type="par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69899A4-9755-43E9-972A-A8778FA6554B}" type="sib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2883F5C-2516-4C9B-BD29-95CF94D9001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B8B01497-9C64-4840-A219-1AAFAB9B19B4}" type="par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590CCA2-1C8B-4ACE-9D87-19EE1CF0DEEA}" type="sib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EA8AAC1-AF45-4F9F-A394-55CF7D55814F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Desenvolvimento das funcionalidades do Bot</a:t>
          </a:r>
          <a:endParaRPr lang="pt-BR" sz="700" b="1">
            <a:latin typeface="Quicksand" charset="0"/>
          </a:endParaRPr>
        </a:p>
      </dgm:t>
    </dgm:pt>
    <dgm:pt modelId="{0BAA6165-57D6-4058-BEA9-0B264F1E5F85}" type="par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91EFE7A9-C226-4B9C-95C9-9BD4D9BD9655}" type="sib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C112A06D-A994-49CA-88CD-8C900A8DB17E}" type="pres">
      <dgm:prSet presAssocID="{9AAA9FA2-8282-45D2-B945-F45AB0F943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BD0D441-4EA3-4077-9F2C-A950E8A45E58}" type="pres">
      <dgm:prSet presAssocID="{DD7540A5-2352-420A-AC2A-1B2DACD28ADD}" presName="hierRoot1" presStyleCnt="0">
        <dgm:presLayoutVars>
          <dgm:hierBranch val="init"/>
        </dgm:presLayoutVars>
      </dgm:prSet>
      <dgm:spPr/>
    </dgm:pt>
    <dgm:pt modelId="{0D758768-D218-4C83-B8F4-31DD30E960C2}" type="pres">
      <dgm:prSet presAssocID="{DD7540A5-2352-420A-AC2A-1B2DACD28ADD}" presName="rootComposite1" presStyleCnt="0"/>
      <dgm:spPr/>
    </dgm:pt>
    <dgm:pt modelId="{74A0A570-D826-479D-8F12-B7DA0DFFF183}" type="pres">
      <dgm:prSet presAssocID="{DD7540A5-2352-420A-AC2A-1B2DACD28AD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8D17AD-6E5C-46EA-9AE2-48B0F23FF8C4}" type="pres">
      <dgm:prSet presAssocID="{DD7540A5-2352-420A-AC2A-1B2DACD28AD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02D8B93-8CF3-4770-B046-3B28A6A36BB8}" type="pres">
      <dgm:prSet presAssocID="{DD7540A5-2352-420A-AC2A-1B2DACD28ADD}" presName="hierChild2" presStyleCnt="0"/>
      <dgm:spPr/>
    </dgm:pt>
    <dgm:pt modelId="{E4F1A409-F51A-4690-996A-039A2C0F8D6E}" type="pres">
      <dgm:prSet presAssocID="{4D6D9BE9-93A5-46AE-89B6-53D5FF968117}" presName="Name37" presStyleLbl="parChTrans1D2" presStyleIdx="0" presStyleCnt="2"/>
      <dgm:spPr/>
      <dgm:t>
        <a:bodyPr/>
        <a:lstStyle/>
        <a:p>
          <a:endParaRPr lang="pt-BR"/>
        </a:p>
      </dgm:t>
    </dgm:pt>
    <dgm:pt modelId="{E87410EC-2521-41AB-8578-A2E9C228FB2F}" type="pres">
      <dgm:prSet presAssocID="{349B63D0-A664-4B00-9B91-051AE3AA8D0C}" presName="hierRoot2" presStyleCnt="0">
        <dgm:presLayoutVars>
          <dgm:hierBranch val="init"/>
        </dgm:presLayoutVars>
      </dgm:prSet>
      <dgm:spPr/>
    </dgm:pt>
    <dgm:pt modelId="{659F8247-9CDD-40DD-A679-CF27B58165C0}" type="pres">
      <dgm:prSet presAssocID="{349B63D0-A664-4B00-9B91-051AE3AA8D0C}" presName="rootComposite" presStyleCnt="0"/>
      <dgm:spPr/>
    </dgm:pt>
    <dgm:pt modelId="{F1474EC2-BAD5-492B-9299-55172CA4923C}" type="pres">
      <dgm:prSet presAssocID="{349B63D0-A664-4B00-9B91-051AE3AA8D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81ADFA-E4DC-4EE0-815C-AE50590C0239}" type="pres">
      <dgm:prSet presAssocID="{349B63D0-A664-4B00-9B91-051AE3AA8D0C}" presName="rootConnector" presStyleLbl="node2" presStyleIdx="0" presStyleCnt="2"/>
      <dgm:spPr/>
      <dgm:t>
        <a:bodyPr/>
        <a:lstStyle/>
        <a:p>
          <a:endParaRPr lang="pt-BR"/>
        </a:p>
      </dgm:t>
    </dgm:pt>
    <dgm:pt modelId="{8B296CEE-F0E9-4163-8C79-9A7A1B2E6356}" type="pres">
      <dgm:prSet presAssocID="{349B63D0-A664-4B00-9B91-051AE3AA8D0C}" presName="hierChild4" presStyleCnt="0"/>
      <dgm:spPr/>
    </dgm:pt>
    <dgm:pt modelId="{CEEC4F02-55CA-494B-A569-4EDF7A46BB3C}" type="pres">
      <dgm:prSet presAssocID="{68F3BDE8-9EE9-4F18-84B0-8BC7C380BE28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47E8C0B1-73F3-45E6-9A08-06EDBA92D9AE}" type="pres">
      <dgm:prSet presAssocID="{FDC17334-5902-4709-9954-67DAC12DF22B}" presName="hierRoot2" presStyleCnt="0">
        <dgm:presLayoutVars>
          <dgm:hierBranch val="init"/>
        </dgm:presLayoutVars>
      </dgm:prSet>
      <dgm:spPr/>
    </dgm:pt>
    <dgm:pt modelId="{2CEEBD71-9FFB-40D1-8952-88592F56FA3B}" type="pres">
      <dgm:prSet presAssocID="{FDC17334-5902-4709-9954-67DAC12DF22B}" presName="rootComposite" presStyleCnt="0"/>
      <dgm:spPr/>
    </dgm:pt>
    <dgm:pt modelId="{F1036294-B571-4A22-866A-8C14B1613CB1}" type="pres">
      <dgm:prSet presAssocID="{FDC17334-5902-4709-9954-67DAC12DF22B}" presName="rootText" presStyleLbl="node3" presStyleIdx="0" presStyleCnt="12" custLinFactX="-23552" custLinFactNeighborX="-100000" custLinFactNeighborY="-6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768AB0-8EF8-4156-AB7B-AD148D6B9F88}" type="pres">
      <dgm:prSet presAssocID="{FDC17334-5902-4709-9954-67DAC12DF22B}" presName="rootConnector" presStyleLbl="node3" presStyleIdx="0" presStyleCnt="12"/>
      <dgm:spPr/>
      <dgm:t>
        <a:bodyPr/>
        <a:lstStyle/>
        <a:p>
          <a:endParaRPr lang="pt-BR"/>
        </a:p>
      </dgm:t>
    </dgm:pt>
    <dgm:pt modelId="{1A588C33-E815-4D08-B08F-654A1DA68071}" type="pres">
      <dgm:prSet presAssocID="{FDC17334-5902-4709-9954-67DAC12DF22B}" presName="hierChild4" presStyleCnt="0"/>
      <dgm:spPr/>
    </dgm:pt>
    <dgm:pt modelId="{79689466-BD04-44E6-AED6-62BCB2733DAB}" type="pres">
      <dgm:prSet presAssocID="{FDC17334-5902-4709-9954-67DAC12DF22B}" presName="hierChild5" presStyleCnt="0"/>
      <dgm:spPr/>
    </dgm:pt>
    <dgm:pt modelId="{85B33646-A105-4AE2-B209-6FD53385FBA8}" type="pres">
      <dgm:prSet presAssocID="{9E67E229-E198-4462-90C6-A2BDD8601A78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5163C70A-1EF8-4080-B309-0C52BB316D83}" type="pres">
      <dgm:prSet presAssocID="{076B6BD8-D508-4781-92F3-0AB932F8F095}" presName="hierRoot2" presStyleCnt="0">
        <dgm:presLayoutVars>
          <dgm:hierBranch val="init"/>
        </dgm:presLayoutVars>
      </dgm:prSet>
      <dgm:spPr/>
    </dgm:pt>
    <dgm:pt modelId="{890552E3-59FE-4B1F-9915-0C15EEB25D18}" type="pres">
      <dgm:prSet presAssocID="{076B6BD8-D508-4781-92F3-0AB932F8F095}" presName="rootComposite" presStyleCnt="0"/>
      <dgm:spPr/>
    </dgm:pt>
    <dgm:pt modelId="{36B791C6-81DB-4348-866F-5BA36DFA83E7}" type="pres">
      <dgm:prSet presAssocID="{076B6BD8-D508-4781-92F3-0AB932F8F095}" presName="rootText" presStyleLbl="node3" presStyleIdx="1" presStyleCnt="12" custLinFactX="-23552" custLinFactNeighborX="-100000" custLinFactNeighborY="-93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2D7BEE-31E4-4EEC-8642-E606D5A20D42}" type="pres">
      <dgm:prSet presAssocID="{076B6BD8-D508-4781-92F3-0AB932F8F095}" presName="rootConnector" presStyleLbl="node3" presStyleIdx="1" presStyleCnt="12"/>
      <dgm:spPr/>
      <dgm:t>
        <a:bodyPr/>
        <a:lstStyle/>
        <a:p>
          <a:endParaRPr lang="pt-BR"/>
        </a:p>
      </dgm:t>
    </dgm:pt>
    <dgm:pt modelId="{97B027A5-F4D0-451B-AEBB-DB7088AEE3FD}" type="pres">
      <dgm:prSet presAssocID="{076B6BD8-D508-4781-92F3-0AB932F8F095}" presName="hierChild4" presStyleCnt="0"/>
      <dgm:spPr/>
    </dgm:pt>
    <dgm:pt modelId="{50499CF5-7120-42F9-BCEA-66702472C95C}" type="pres">
      <dgm:prSet presAssocID="{076B6BD8-D508-4781-92F3-0AB932F8F095}" presName="hierChild5" presStyleCnt="0"/>
      <dgm:spPr/>
    </dgm:pt>
    <dgm:pt modelId="{566B84A2-369E-4AAD-A9D8-E1F773B7196C}" type="pres">
      <dgm:prSet presAssocID="{E59242C9-A11E-4943-A745-908344658EC9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06B60C7F-628C-43BA-8DD9-04F222C6CD81}" type="pres">
      <dgm:prSet presAssocID="{230BED38-A7AD-48A1-95C0-213C8BA811EC}" presName="hierRoot2" presStyleCnt="0">
        <dgm:presLayoutVars>
          <dgm:hierBranch val="init"/>
        </dgm:presLayoutVars>
      </dgm:prSet>
      <dgm:spPr/>
    </dgm:pt>
    <dgm:pt modelId="{2EBDA148-F848-4CBC-B7D2-B28BEF893B20}" type="pres">
      <dgm:prSet presAssocID="{230BED38-A7AD-48A1-95C0-213C8BA811EC}" presName="rootComposite" presStyleCnt="0"/>
      <dgm:spPr/>
    </dgm:pt>
    <dgm:pt modelId="{6E141003-DFD8-4E79-910C-0B11F5D0F935}" type="pres">
      <dgm:prSet presAssocID="{230BED38-A7AD-48A1-95C0-213C8BA811EC}" presName="rootText" presStyleLbl="node3" presStyleIdx="2" presStyleCnt="12" custLinFactX="-23552" custLinFactNeighborX="-100000" custLinFactNeighborY="-123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C14987-9C8A-4D28-BE88-FD77DB1DA3F9}" type="pres">
      <dgm:prSet presAssocID="{230BED38-A7AD-48A1-95C0-213C8BA811EC}" presName="rootConnector" presStyleLbl="node3" presStyleIdx="2" presStyleCnt="12"/>
      <dgm:spPr/>
      <dgm:t>
        <a:bodyPr/>
        <a:lstStyle/>
        <a:p>
          <a:endParaRPr lang="pt-BR"/>
        </a:p>
      </dgm:t>
    </dgm:pt>
    <dgm:pt modelId="{FCD9379C-159E-41BA-B6D1-F015682D3E16}" type="pres">
      <dgm:prSet presAssocID="{230BED38-A7AD-48A1-95C0-213C8BA811EC}" presName="hierChild4" presStyleCnt="0"/>
      <dgm:spPr/>
    </dgm:pt>
    <dgm:pt modelId="{F8321CF2-8324-41E4-BF46-6E191CC09BE1}" type="pres">
      <dgm:prSet presAssocID="{230BED38-A7AD-48A1-95C0-213C8BA811EC}" presName="hierChild5" presStyleCnt="0"/>
      <dgm:spPr/>
    </dgm:pt>
    <dgm:pt modelId="{DCA5A3A8-CFE0-415D-97B1-00D1EB626691}" type="pres">
      <dgm:prSet presAssocID="{0F0A0BD9-6708-4AF1-8DF2-4DF41A7D213C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3AA7E498-2A12-47E6-9FA6-B2895FC35A28}" type="pres">
      <dgm:prSet presAssocID="{F7859FAF-E7A1-46B7-B58A-8A174CC73A7F}" presName="hierRoot2" presStyleCnt="0">
        <dgm:presLayoutVars>
          <dgm:hierBranch val="init"/>
        </dgm:presLayoutVars>
      </dgm:prSet>
      <dgm:spPr/>
    </dgm:pt>
    <dgm:pt modelId="{51FD7E86-6CDE-4483-831E-1E9F6474E62D}" type="pres">
      <dgm:prSet presAssocID="{F7859FAF-E7A1-46B7-B58A-8A174CC73A7F}" presName="rootComposite" presStyleCnt="0"/>
      <dgm:spPr/>
    </dgm:pt>
    <dgm:pt modelId="{38D962A1-59D0-46F3-82D1-25DBF2D91C2F}" type="pres">
      <dgm:prSet presAssocID="{F7859FAF-E7A1-46B7-B58A-8A174CC73A7F}" presName="rootText" presStyleLbl="node3" presStyleIdx="3" presStyleCnt="12" custLinFactX="-23552" custLinFactNeighborX="-100000" custLinFactNeighborY="-1529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7EDDAD-F1A0-4EDE-B448-82D8D2C0AC6C}" type="pres">
      <dgm:prSet presAssocID="{F7859FAF-E7A1-46B7-B58A-8A174CC73A7F}" presName="rootConnector" presStyleLbl="node3" presStyleIdx="3" presStyleCnt="12"/>
      <dgm:spPr/>
      <dgm:t>
        <a:bodyPr/>
        <a:lstStyle/>
        <a:p>
          <a:endParaRPr lang="pt-BR"/>
        </a:p>
      </dgm:t>
    </dgm:pt>
    <dgm:pt modelId="{422DB99A-D124-465E-9CD9-504B0FB151BD}" type="pres">
      <dgm:prSet presAssocID="{F7859FAF-E7A1-46B7-B58A-8A174CC73A7F}" presName="hierChild4" presStyleCnt="0"/>
      <dgm:spPr/>
    </dgm:pt>
    <dgm:pt modelId="{0EFC5AEB-370C-4C7F-A3C0-59CB6A9E9176}" type="pres">
      <dgm:prSet presAssocID="{F7859FAF-E7A1-46B7-B58A-8A174CC73A7F}" presName="hierChild5" presStyleCnt="0"/>
      <dgm:spPr/>
    </dgm:pt>
    <dgm:pt modelId="{27644268-4972-4A52-829D-7C0EFD4B912E}" type="pres">
      <dgm:prSet presAssocID="{03E76B54-5C0F-4B18-89B6-266055990C76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0527DE8A-4FEA-40BE-96FE-F5382E90E05C}" type="pres">
      <dgm:prSet presAssocID="{B739A531-DD49-4B9B-8146-80C2BC85B066}" presName="hierRoot2" presStyleCnt="0">
        <dgm:presLayoutVars>
          <dgm:hierBranch val="init"/>
        </dgm:presLayoutVars>
      </dgm:prSet>
      <dgm:spPr/>
    </dgm:pt>
    <dgm:pt modelId="{24090107-A0FA-404C-AA5E-DBCA2DEA4C6C}" type="pres">
      <dgm:prSet presAssocID="{B739A531-DD49-4B9B-8146-80C2BC85B066}" presName="rootComposite" presStyleCnt="0"/>
      <dgm:spPr/>
    </dgm:pt>
    <dgm:pt modelId="{5085421F-A294-4A0D-A53C-E8325104B38F}" type="pres">
      <dgm:prSet presAssocID="{B739A531-DD49-4B9B-8146-80C2BC85B066}" presName="rootText" presStyleLbl="node3" presStyleIdx="4" presStyleCnt="12" custLinFactX="-23552" custLinFactNeighborX="-100000" custLinFactNeighborY="-182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8F4DB6-24F8-40A8-987B-824F1D1E3988}" type="pres">
      <dgm:prSet presAssocID="{B739A531-DD49-4B9B-8146-80C2BC85B066}" presName="rootConnector" presStyleLbl="node3" presStyleIdx="4" presStyleCnt="12"/>
      <dgm:spPr/>
      <dgm:t>
        <a:bodyPr/>
        <a:lstStyle/>
        <a:p>
          <a:endParaRPr lang="pt-BR"/>
        </a:p>
      </dgm:t>
    </dgm:pt>
    <dgm:pt modelId="{DE68DC4D-0DD0-4302-91E5-3B4AAE98597B}" type="pres">
      <dgm:prSet presAssocID="{B739A531-DD49-4B9B-8146-80C2BC85B066}" presName="hierChild4" presStyleCnt="0"/>
      <dgm:spPr/>
    </dgm:pt>
    <dgm:pt modelId="{7437A74C-BD89-4962-A61F-A46A0BAC3CC9}" type="pres">
      <dgm:prSet presAssocID="{B739A531-DD49-4B9B-8146-80C2BC85B066}" presName="hierChild5" presStyleCnt="0"/>
      <dgm:spPr/>
    </dgm:pt>
    <dgm:pt modelId="{44C99712-910E-431F-9913-A08CC7F70982}" type="pres">
      <dgm:prSet presAssocID="{7E7FA3A5-456D-4DEA-B207-2C22EF8195D8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2431AAF9-376C-4A64-99D1-94AB181D1C04}" type="pres">
      <dgm:prSet presAssocID="{1A283D7F-B0ED-44CE-A02D-146C548456B8}" presName="hierRoot2" presStyleCnt="0">
        <dgm:presLayoutVars>
          <dgm:hierBranch val="init"/>
        </dgm:presLayoutVars>
      </dgm:prSet>
      <dgm:spPr/>
    </dgm:pt>
    <dgm:pt modelId="{F79C1314-5D33-423A-8372-24C1A4B6AD11}" type="pres">
      <dgm:prSet presAssocID="{1A283D7F-B0ED-44CE-A02D-146C548456B8}" presName="rootComposite" presStyleCnt="0"/>
      <dgm:spPr/>
    </dgm:pt>
    <dgm:pt modelId="{6129E623-C8D2-4D55-8ECD-81A1F8BD7805}" type="pres">
      <dgm:prSet presAssocID="{1A283D7F-B0ED-44CE-A02D-146C548456B8}" presName="rootText" presStyleLbl="node3" presStyleIdx="5" presStyleCnt="12" custLinFactX="-23552" custLinFactNeighborX="-100000" custLinFactNeighborY="-212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25F2CB-A218-447C-B535-BD071FBA3A1B}" type="pres">
      <dgm:prSet presAssocID="{1A283D7F-B0ED-44CE-A02D-146C548456B8}" presName="rootConnector" presStyleLbl="node3" presStyleIdx="5" presStyleCnt="12"/>
      <dgm:spPr/>
      <dgm:t>
        <a:bodyPr/>
        <a:lstStyle/>
        <a:p>
          <a:endParaRPr lang="pt-BR"/>
        </a:p>
      </dgm:t>
    </dgm:pt>
    <dgm:pt modelId="{87B53E51-5E9D-49A5-8FE9-034877BBF62C}" type="pres">
      <dgm:prSet presAssocID="{1A283D7F-B0ED-44CE-A02D-146C548456B8}" presName="hierChild4" presStyleCnt="0"/>
      <dgm:spPr/>
    </dgm:pt>
    <dgm:pt modelId="{B049D499-4F27-43E5-868B-CCCA75079952}" type="pres">
      <dgm:prSet presAssocID="{1A283D7F-B0ED-44CE-A02D-146C548456B8}" presName="hierChild5" presStyleCnt="0"/>
      <dgm:spPr/>
    </dgm:pt>
    <dgm:pt modelId="{18102BB9-86C3-4C23-ADA4-1E7D4CF0520D}" type="pres">
      <dgm:prSet presAssocID="{349B63D0-A664-4B00-9B91-051AE3AA8D0C}" presName="hierChild5" presStyleCnt="0"/>
      <dgm:spPr/>
    </dgm:pt>
    <dgm:pt modelId="{C68D391C-4075-4033-8315-DACFB278F777}" type="pres">
      <dgm:prSet presAssocID="{BCDDFB56-3749-4662-B347-3EC7A7F05FAB}" presName="Name37" presStyleLbl="parChTrans1D2" presStyleIdx="1" presStyleCnt="2"/>
      <dgm:spPr/>
      <dgm:t>
        <a:bodyPr/>
        <a:lstStyle/>
        <a:p>
          <a:endParaRPr lang="pt-BR"/>
        </a:p>
      </dgm:t>
    </dgm:pt>
    <dgm:pt modelId="{3ACBDCD5-DD61-4CDE-BD8E-B00584FF0197}" type="pres">
      <dgm:prSet presAssocID="{D92793A3-8076-4A08-88B4-3BA9ED46E47A}" presName="hierRoot2" presStyleCnt="0">
        <dgm:presLayoutVars>
          <dgm:hierBranch val="init"/>
        </dgm:presLayoutVars>
      </dgm:prSet>
      <dgm:spPr/>
    </dgm:pt>
    <dgm:pt modelId="{001364C5-D0C1-4E75-A932-CF577596F9B7}" type="pres">
      <dgm:prSet presAssocID="{D92793A3-8076-4A08-88B4-3BA9ED46E47A}" presName="rootComposite" presStyleCnt="0"/>
      <dgm:spPr/>
    </dgm:pt>
    <dgm:pt modelId="{4E3595D4-CFC8-4509-A009-66EF8C225C4A}" type="pres">
      <dgm:prSet presAssocID="{D92793A3-8076-4A08-88B4-3BA9ED46E47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65F509-9689-49C3-BCEC-6514E18F9B20}" type="pres">
      <dgm:prSet presAssocID="{D92793A3-8076-4A08-88B4-3BA9ED46E47A}" presName="rootConnector" presStyleLbl="node2" presStyleIdx="1" presStyleCnt="2"/>
      <dgm:spPr/>
      <dgm:t>
        <a:bodyPr/>
        <a:lstStyle/>
        <a:p>
          <a:endParaRPr lang="pt-BR"/>
        </a:p>
      </dgm:t>
    </dgm:pt>
    <dgm:pt modelId="{4EDAF305-B14B-48E6-867D-8B382C1BF817}" type="pres">
      <dgm:prSet presAssocID="{D92793A3-8076-4A08-88B4-3BA9ED46E47A}" presName="hierChild4" presStyleCnt="0"/>
      <dgm:spPr/>
    </dgm:pt>
    <dgm:pt modelId="{8AE7565B-1602-43DA-B17D-67ABA931F945}" type="pres">
      <dgm:prSet presAssocID="{EDD0F1CF-00C4-489B-8F14-994001130D46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4A4EEEDD-5CD1-4248-960E-A2D626B4E400}" type="pres">
      <dgm:prSet presAssocID="{56661253-7F96-4C4C-B587-489D9E80B0DF}" presName="hierRoot2" presStyleCnt="0">
        <dgm:presLayoutVars>
          <dgm:hierBranch val="init"/>
        </dgm:presLayoutVars>
      </dgm:prSet>
      <dgm:spPr/>
    </dgm:pt>
    <dgm:pt modelId="{CB4AA567-551F-4111-9CA3-6A5CF066F90D}" type="pres">
      <dgm:prSet presAssocID="{56661253-7F96-4C4C-B587-489D9E80B0DF}" presName="rootComposite" presStyleCnt="0"/>
      <dgm:spPr/>
    </dgm:pt>
    <dgm:pt modelId="{06F58354-2DA1-4108-B9E1-5E751CE6BE72}" type="pres">
      <dgm:prSet presAssocID="{56661253-7F96-4C4C-B587-489D9E80B0DF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032EEE-23D6-4512-B8E4-3895C8B75102}" type="pres">
      <dgm:prSet presAssocID="{56661253-7F96-4C4C-B587-489D9E80B0DF}" presName="rootConnector" presStyleLbl="node3" presStyleIdx="6" presStyleCnt="12"/>
      <dgm:spPr/>
      <dgm:t>
        <a:bodyPr/>
        <a:lstStyle/>
        <a:p>
          <a:endParaRPr lang="pt-BR"/>
        </a:p>
      </dgm:t>
    </dgm:pt>
    <dgm:pt modelId="{586CC53F-7FE4-4A62-BA6C-2ED2C6AAB64D}" type="pres">
      <dgm:prSet presAssocID="{56661253-7F96-4C4C-B587-489D9E80B0DF}" presName="hierChild4" presStyleCnt="0"/>
      <dgm:spPr/>
    </dgm:pt>
    <dgm:pt modelId="{BC382813-41CD-4F47-8054-EAA1C302CA89}" type="pres">
      <dgm:prSet presAssocID="{56661253-7F96-4C4C-B587-489D9E80B0DF}" presName="hierChild5" presStyleCnt="0"/>
      <dgm:spPr/>
    </dgm:pt>
    <dgm:pt modelId="{33B42880-D317-4FF1-95E0-665D82FDDB00}" type="pres">
      <dgm:prSet presAssocID="{A95498CE-AE90-4A7D-B253-030643620E1C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A8352B77-0939-4FD1-ABF9-6608DF62B7BA}" type="pres">
      <dgm:prSet presAssocID="{834542CF-BC0F-4FD6-97D8-06508C9A6E5D}" presName="hierRoot2" presStyleCnt="0">
        <dgm:presLayoutVars>
          <dgm:hierBranch val="init"/>
        </dgm:presLayoutVars>
      </dgm:prSet>
      <dgm:spPr/>
    </dgm:pt>
    <dgm:pt modelId="{82AEF1AA-DDD5-4590-8575-BE7EA805C58C}" type="pres">
      <dgm:prSet presAssocID="{834542CF-BC0F-4FD6-97D8-06508C9A6E5D}" presName="rootComposite" presStyleCnt="0"/>
      <dgm:spPr/>
    </dgm:pt>
    <dgm:pt modelId="{64354A7C-AEFE-4EBD-ADA2-212BA31A030D}" type="pres">
      <dgm:prSet presAssocID="{834542CF-BC0F-4FD6-97D8-06508C9A6E5D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4574FD-815F-4CDC-BA3A-1EFE9CB81F4F}" type="pres">
      <dgm:prSet presAssocID="{834542CF-BC0F-4FD6-97D8-06508C9A6E5D}" presName="rootConnector" presStyleLbl="node3" presStyleIdx="7" presStyleCnt="12"/>
      <dgm:spPr/>
      <dgm:t>
        <a:bodyPr/>
        <a:lstStyle/>
        <a:p>
          <a:endParaRPr lang="pt-BR"/>
        </a:p>
      </dgm:t>
    </dgm:pt>
    <dgm:pt modelId="{6D180B0B-935F-4203-810F-DCD275F2B695}" type="pres">
      <dgm:prSet presAssocID="{834542CF-BC0F-4FD6-97D8-06508C9A6E5D}" presName="hierChild4" presStyleCnt="0"/>
      <dgm:spPr/>
    </dgm:pt>
    <dgm:pt modelId="{47417EC4-2ED3-445D-A563-B2F8AB0A768C}" type="pres">
      <dgm:prSet presAssocID="{834542CF-BC0F-4FD6-97D8-06508C9A6E5D}" presName="hierChild5" presStyleCnt="0"/>
      <dgm:spPr/>
    </dgm:pt>
    <dgm:pt modelId="{8D0D983A-770D-4F2D-90A7-6A3BF02DED23}" type="pres">
      <dgm:prSet presAssocID="{56E0686C-0920-4F15-A247-5EA7C12768BE}" presName="Name37" presStyleLbl="parChTrans1D3" presStyleIdx="8" presStyleCnt="12"/>
      <dgm:spPr/>
      <dgm:t>
        <a:bodyPr/>
        <a:lstStyle/>
        <a:p>
          <a:endParaRPr lang="pt-BR"/>
        </a:p>
      </dgm:t>
    </dgm:pt>
    <dgm:pt modelId="{8D97A415-FFF0-463C-B075-2EF398ED9673}" type="pres">
      <dgm:prSet presAssocID="{0A914386-EDF8-460C-ACC3-5AFD39E47F6E}" presName="hierRoot2" presStyleCnt="0">
        <dgm:presLayoutVars>
          <dgm:hierBranch val="init"/>
        </dgm:presLayoutVars>
      </dgm:prSet>
      <dgm:spPr/>
    </dgm:pt>
    <dgm:pt modelId="{4B569228-5911-4C5A-8C46-7D8FA1CF31DB}" type="pres">
      <dgm:prSet presAssocID="{0A914386-EDF8-460C-ACC3-5AFD39E47F6E}" presName="rootComposite" presStyleCnt="0"/>
      <dgm:spPr/>
    </dgm:pt>
    <dgm:pt modelId="{16D0B6C3-D182-4F77-ACAB-F5D6563305D0}" type="pres">
      <dgm:prSet presAssocID="{0A914386-EDF8-460C-ACC3-5AFD39E47F6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5EEF1F-E357-4CDB-8319-DC6779ACF327}" type="pres">
      <dgm:prSet presAssocID="{0A914386-EDF8-460C-ACC3-5AFD39E47F6E}" presName="rootConnector" presStyleLbl="node3" presStyleIdx="8" presStyleCnt="12"/>
      <dgm:spPr/>
      <dgm:t>
        <a:bodyPr/>
        <a:lstStyle/>
        <a:p>
          <a:endParaRPr lang="pt-BR"/>
        </a:p>
      </dgm:t>
    </dgm:pt>
    <dgm:pt modelId="{8625E0AA-02D1-4A89-85BC-F51BFA20EA9B}" type="pres">
      <dgm:prSet presAssocID="{0A914386-EDF8-460C-ACC3-5AFD39E47F6E}" presName="hierChild4" presStyleCnt="0"/>
      <dgm:spPr/>
    </dgm:pt>
    <dgm:pt modelId="{F2D85162-BB98-4756-B7CE-B058F42DBAF3}" type="pres">
      <dgm:prSet presAssocID="{0A914386-EDF8-460C-ACC3-5AFD39E47F6E}" presName="hierChild5" presStyleCnt="0"/>
      <dgm:spPr/>
    </dgm:pt>
    <dgm:pt modelId="{75354AF6-6E18-47E6-BFDE-5D322A3A2DC9}" type="pres">
      <dgm:prSet presAssocID="{D98131F0-C182-42EA-98EA-8471020800A9}" presName="Name37" presStyleLbl="parChTrans1D3" presStyleIdx="9" presStyleCnt="12"/>
      <dgm:spPr/>
      <dgm:t>
        <a:bodyPr/>
        <a:lstStyle/>
        <a:p>
          <a:endParaRPr lang="pt-BR"/>
        </a:p>
      </dgm:t>
    </dgm:pt>
    <dgm:pt modelId="{858AF8AA-653E-4AA3-B438-9214DBFAE58D}" type="pres">
      <dgm:prSet presAssocID="{AB4F05B2-4501-4C22-A103-3C3D86F5C749}" presName="hierRoot2" presStyleCnt="0">
        <dgm:presLayoutVars>
          <dgm:hierBranch val="init"/>
        </dgm:presLayoutVars>
      </dgm:prSet>
      <dgm:spPr/>
    </dgm:pt>
    <dgm:pt modelId="{88711409-AA8D-47A8-8168-826EB00D7FA4}" type="pres">
      <dgm:prSet presAssocID="{AB4F05B2-4501-4C22-A103-3C3D86F5C749}" presName="rootComposite" presStyleCnt="0"/>
      <dgm:spPr/>
    </dgm:pt>
    <dgm:pt modelId="{EE966E59-B727-4E29-91B8-4428DF1CB666}" type="pres">
      <dgm:prSet presAssocID="{AB4F05B2-4501-4C22-A103-3C3D86F5C749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F29891-F76F-4628-8AAC-E7820F582BFE}" type="pres">
      <dgm:prSet presAssocID="{AB4F05B2-4501-4C22-A103-3C3D86F5C749}" presName="rootConnector" presStyleLbl="node3" presStyleIdx="9" presStyleCnt="12"/>
      <dgm:spPr/>
      <dgm:t>
        <a:bodyPr/>
        <a:lstStyle/>
        <a:p>
          <a:endParaRPr lang="pt-BR"/>
        </a:p>
      </dgm:t>
    </dgm:pt>
    <dgm:pt modelId="{AB7853FC-461A-410F-8AF4-5E57364BB7EC}" type="pres">
      <dgm:prSet presAssocID="{AB4F05B2-4501-4C22-A103-3C3D86F5C749}" presName="hierChild4" presStyleCnt="0"/>
      <dgm:spPr/>
    </dgm:pt>
    <dgm:pt modelId="{937930E1-B844-4DDF-8BDA-456EB2D23DB1}" type="pres">
      <dgm:prSet presAssocID="{AB4F05B2-4501-4C22-A103-3C3D86F5C749}" presName="hierChild5" presStyleCnt="0"/>
      <dgm:spPr/>
    </dgm:pt>
    <dgm:pt modelId="{D7701637-D4DE-4DA0-98A3-60941C6A8127}" type="pres">
      <dgm:prSet presAssocID="{B8B01497-9C64-4840-A219-1AAFAB9B19B4}" presName="Name37" presStyleLbl="parChTrans1D3" presStyleIdx="10" presStyleCnt="12"/>
      <dgm:spPr/>
      <dgm:t>
        <a:bodyPr/>
        <a:lstStyle/>
        <a:p>
          <a:endParaRPr lang="pt-BR"/>
        </a:p>
      </dgm:t>
    </dgm:pt>
    <dgm:pt modelId="{A2FEB31E-6C6D-4872-95E9-2E6AD597E6D0}" type="pres">
      <dgm:prSet presAssocID="{62883F5C-2516-4C9B-BD29-95CF94D9001D}" presName="hierRoot2" presStyleCnt="0">
        <dgm:presLayoutVars>
          <dgm:hierBranch val="init"/>
        </dgm:presLayoutVars>
      </dgm:prSet>
      <dgm:spPr/>
    </dgm:pt>
    <dgm:pt modelId="{9D99575F-C2E8-4961-BD22-1C0144A007E6}" type="pres">
      <dgm:prSet presAssocID="{62883F5C-2516-4C9B-BD29-95CF94D9001D}" presName="rootComposite" presStyleCnt="0"/>
      <dgm:spPr/>
    </dgm:pt>
    <dgm:pt modelId="{B71CFAD6-F110-49DF-A21C-252C1120AD60}" type="pres">
      <dgm:prSet presAssocID="{62883F5C-2516-4C9B-BD29-95CF94D9001D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ADFB2-CF63-4285-B74D-D7A88055A3D0}" type="pres">
      <dgm:prSet presAssocID="{62883F5C-2516-4C9B-BD29-95CF94D9001D}" presName="rootConnector" presStyleLbl="node3" presStyleIdx="10" presStyleCnt="12"/>
      <dgm:spPr/>
      <dgm:t>
        <a:bodyPr/>
        <a:lstStyle/>
        <a:p>
          <a:endParaRPr lang="pt-BR"/>
        </a:p>
      </dgm:t>
    </dgm:pt>
    <dgm:pt modelId="{058219C9-9302-4A35-B19D-908CB9584A13}" type="pres">
      <dgm:prSet presAssocID="{62883F5C-2516-4C9B-BD29-95CF94D9001D}" presName="hierChild4" presStyleCnt="0"/>
      <dgm:spPr/>
    </dgm:pt>
    <dgm:pt modelId="{E14861EF-A537-4674-8A91-196D3E495FE8}" type="pres">
      <dgm:prSet presAssocID="{62883F5C-2516-4C9B-BD29-95CF94D9001D}" presName="hierChild5" presStyleCnt="0"/>
      <dgm:spPr/>
    </dgm:pt>
    <dgm:pt modelId="{7C13E633-6DE7-42C6-9351-5A8815B04DDA}" type="pres">
      <dgm:prSet presAssocID="{0BAA6165-57D6-4058-BEA9-0B264F1E5F85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6F8CDD1F-F94C-4F57-A88D-D620D46E8A8D}" type="pres">
      <dgm:prSet presAssocID="{EEA8AAC1-AF45-4F9F-A394-55CF7D55814F}" presName="hierRoot2" presStyleCnt="0">
        <dgm:presLayoutVars>
          <dgm:hierBranch val="init"/>
        </dgm:presLayoutVars>
      </dgm:prSet>
      <dgm:spPr/>
    </dgm:pt>
    <dgm:pt modelId="{5F309CA9-D214-405E-833B-E64BEB297190}" type="pres">
      <dgm:prSet presAssocID="{EEA8AAC1-AF45-4F9F-A394-55CF7D55814F}" presName="rootComposite" presStyleCnt="0"/>
      <dgm:spPr/>
    </dgm:pt>
    <dgm:pt modelId="{C72D0E2B-FC82-4E36-AAC8-1F5D4356ECDD}" type="pres">
      <dgm:prSet presAssocID="{EEA8AAC1-AF45-4F9F-A394-55CF7D55814F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B21835-86FE-4D2B-ACBA-A7516254906F}" type="pres">
      <dgm:prSet presAssocID="{EEA8AAC1-AF45-4F9F-A394-55CF7D55814F}" presName="rootConnector" presStyleLbl="node3" presStyleIdx="11" presStyleCnt="12"/>
      <dgm:spPr/>
      <dgm:t>
        <a:bodyPr/>
        <a:lstStyle/>
        <a:p>
          <a:endParaRPr lang="pt-BR"/>
        </a:p>
      </dgm:t>
    </dgm:pt>
    <dgm:pt modelId="{F5F29CE2-F14E-4EEA-AB55-A4FFC8829147}" type="pres">
      <dgm:prSet presAssocID="{EEA8AAC1-AF45-4F9F-A394-55CF7D55814F}" presName="hierChild4" presStyleCnt="0"/>
      <dgm:spPr/>
    </dgm:pt>
    <dgm:pt modelId="{F6179685-CBAB-4B1E-B843-4CC0C9BA2D1F}" type="pres">
      <dgm:prSet presAssocID="{EEA8AAC1-AF45-4F9F-A394-55CF7D55814F}" presName="hierChild5" presStyleCnt="0"/>
      <dgm:spPr/>
    </dgm:pt>
    <dgm:pt modelId="{935DF028-F728-43B4-AA83-D889BC7E6C15}" type="pres">
      <dgm:prSet presAssocID="{D92793A3-8076-4A08-88B4-3BA9ED46E47A}" presName="hierChild5" presStyleCnt="0"/>
      <dgm:spPr/>
    </dgm:pt>
    <dgm:pt modelId="{89EEDDE9-54E4-4D10-8EDA-608CC19E259B}" type="pres">
      <dgm:prSet presAssocID="{DD7540A5-2352-420A-AC2A-1B2DACD28ADD}" presName="hierChild3" presStyleCnt="0"/>
      <dgm:spPr/>
    </dgm:pt>
  </dgm:ptLst>
  <dgm:cxnLst>
    <dgm:cxn modelId="{899D10EC-F08C-44CE-B2EB-9B161BC71A10}" type="presOf" srcId="{62883F5C-2516-4C9B-BD29-95CF94D9001D}" destId="{AF4ADFB2-CF63-4285-B74D-D7A88055A3D0}" srcOrd="1" destOrd="0" presId="urn:microsoft.com/office/officeart/2005/8/layout/orgChart1"/>
    <dgm:cxn modelId="{D514749D-A16B-4FB3-BE0C-3935C82A664F}" type="presOf" srcId="{349B63D0-A664-4B00-9B91-051AE3AA8D0C}" destId="{F1474EC2-BAD5-492B-9299-55172CA4923C}" srcOrd="0" destOrd="0" presId="urn:microsoft.com/office/officeart/2005/8/layout/orgChart1"/>
    <dgm:cxn modelId="{AAC3EB19-CEC2-4A2D-A778-417E3FA0503E}" type="presOf" srcId="{7E7FA3A5-456D-4DEA-B207-2C22EF8195D8}" destId="{44C99712-910E-431F-9913-A08CC7F70982}" srcOrd="0" destOrd="0" presId="urn:microsoft.com/office/officeart/2005/8/layout/orgChart1"/>
    <dgm:cxn modelId="{24DB75B5-444A-4863-A8DA-B22FA333D357}" type="presOf" srcId="{B739A531-DD49-4B9B-8146-80C2BC85B066}" destId="{5085421F-A294-4A0D-A53C-E8325104B38F}" srcOrd="0" destOrd="0" presId="urn:microsoft.com/office/officeart/2005/8/layout/orgChart1"/>
    <dgm:cxn modelId="{EFC38F31-911A-4723-903D-392A8511BBA4}" type="presOf" srcId="{D92793A3-8076-4A08-88B4-3BA9ED46E47A}" destId="{4E3595D4-CFC8-4509-A009-66EF8C225C4A}" srcOrd="0" destOrd="0" presId="urn:microsoft.com/office/officeart/2005/8/layout/orgChart1"/>
    <dgm:cxn modelId="{FD57E928-9183-4A3A-BEF0-88A5D01BEEEA}" type="presOf" srcId="{076B6BD8-D508-4781-92F3-0AB932F8F095}" destId="{F72D7BEE-31E4-4EEC-8642-E606D5A20D42}" srcOrd="1" destOrd="0" presId="urn:microsoft.com/office/officeart/2005/8/layout/orgChart1"/>
    <dgm:cxn modelId="{5F6252CC-ADD3-4FD7-AB7A-FB8C137A573E}" srcId="{349B63D0-A664-4B00-9B91-051AE3AA8D0C}" destId="{230BED38-A7AD-48A1-95C0-213C8BA811EC}" srcOrd="2" destOrd="0" parTransId="{E59242C9-A11E-4943-A745-908344658EC9}" sibTransId="{2480A31E-DC5F-4BE6-952E-51E3D2DFB38D}"/>
    <dgm:cxn modelId="{FBEAEC32-B19C-4FC3-91BE-7111FB4616F1}" type="presOf" srcId="{56E0686C-0920-4F15-A247-5EA7C12768BE}" destId="{8D0D983A-770D-4F2D-90A7-6A3BF02DED23}" srcOrd="0" destOrd="0" presId="urn:microsoft.com/office/officeart/2005/8/layout/orgChart1"/>
    <dgm:cxn modelId="{558A89DE-34EC-46C5-97A0-AEFD46B61550}" type="presOf" srcId="{9AAA9FA2-8282-45D2-B945-F45AB0F943D9}" destId="{C112A06D-A994-49CA-88CD-8C900A8DB17E}" srcOrd="0" destOrd="0" presId="urn:microsoft.com/office/officeart/2005/8/layout/orgChart1"/>
    <dgm:cxn modelId="{49CCBF7F-3992-4E1F-83FB-2059637C7609}" type="presOf" srcId="{A95498CE-AE90-4A7D-B253-030643620E1C}" destId="{33B42880-D317-4FF1-95E0-665D82FDDB00}" srcOrd="0" destOrd="0" presId="urn:microsoft.com/office/officeart/2005/8/layout/orgChart1"/>
    <dgm:cxn modelId="{B47A351F-2132-429A-A790-70B28D180A2F}" type="presOf" srcId="{0A914386-EDF8-460C-ACC3-5AFD39E47F6E}" destId="{16D0B6C3-D182-4F77-ACAB-F5D6563305D0}" srcOrd="0" destOrd="0" presId="urn:microsoft.com/office/officeart/2005/8/layout/orgChart1"/>
    <dgm:cxn modelId="{4F6FE450-3659-450F-B421-FDA5A98D2AE3}" type="presOf" srcId="{FDC17334-5902-4709-9954-67DAC12DF22B}" destId="{F1036294-B571-4A22-866A-8C14B1613CB1}" srcOrd="0" destOrd="0" presId="urn:microsoft.com/office/officeart/2005/8/layout/orgChart1"/>
    <dgm:cxn modelId="{4C070AD9-EC9E-49D8-9859-85A5FBF9D37C}" srcId="{349B63D0-A664-4B00-9B91-051AE3AA8D0C}" destId="{1A283D7F-B0ED-44CE-A02D-146C548456B8}" srcOrd="5" destOrd="0" parTransId="{7E7FA3A5-456D-4DEA-B207-2C22EF8195D8}" sibTransId="{6F009183-A626-47F3-A75E-E8E6787D4D65}"/>
    <dgm:cxn modelId="{6C548CBB-A303-4525-BCB1-37E94A6151B3}" srcId="{D92793A3-8076-4A08-88B4-3BA9ED46E47A}" destId="{834542CF-BC0F-4FD6-97D8-06508C9A6E5D}" srcOrd="1" destOrd="0" parTransId="{A95498CE-AE90-4A7D-B253-030643620E1C}" sibTransId="{3A58235F-51BA-408D-B316-D925B51771B9}"/>
    <dgm:cxn modelId="{2640C4C9-2C44-4557-A1A1-161C903ED9B2}" srcId="{D92793A3-8076-4A08-88B4-3BA9ED46E47A}" destId="{62883F5C-2516-4C9B-BD29-95CF94D9001D}" srcOrd="4" destOrd="0" parTransId="{B8B01497-9C64-4840-A219-1AAFAB9B19B4}" sibTransId="{E590CCA2-1C8B-4ACE-9D87-19EE1CF0DEEA}"/>
    <dgm:cxn modelId="{93041453-5F8C-482D-8D33-B6D3AE4FFD5C}" type="presOf" srcId="{EEA8AAC1-AF45-4F9F-A394-55CF7D55814F}" destId="{C72D0E2B-FC82-4E36-AAC8-1F5D4356ECDD}" srcOrd="0" destOrd="0" presId="urn:microsoft.com/office/officeart/2005/8/layout/orgChart1"/>
    <dgm:cxn modelId="{075D0C4A-4C29-4E56-A149-6430AD639ACF}" type="presOf" srcId="{E59242C9-A11E-4943-A745-908344658EC9}" destId="{566B84A2-369E-4AAD-A9D8-E1F773B7196C}" srcOrd="0" destOrd="0" presId="urn:microsoft.com/office/officeart/2005/8/layout/orgChart1"/>
    <dgm:cxn modelId="{501E49C4-6F6F-47A2-8B8C-EEC52A797F69}" type="presOf" srcId="{62883F5C-2516-4C9B-BD29-95CF94D9001D}" destId="{B71CFAD6-F110-49DF-A21C-252C1120AD60}" srcOrd="0" destOrd="0" presId="urn:microsoft.com/office/officeart/2005/8/layout/orgChart1"/>
    <dgm:cxn modelId="{0A7C09DE-2645-4034-A4EC-64B5604DCF61}" type="presOf" srcId="{DD7540A5-2352-420A-AC2A-1B2DACD28ADD}" destId="{D58D17AD-6E5C-46EA-9AE2-48B0F23FF8C4}" srcOrd="1" destOrd="0" presId="urn:microsoft.com/office/officeart/2005/8/layout/orgChart1"/>
    <dgm:cxn modelId="{587096C0-ADCF-4383-A1B3-1CC63663EAD2}" type="presOf" srcId="{EEA8AAC1-AF45-4F9F-A394-55CF7D55814F}" destId="{FBB21835-86FE-4D2B-ACBA-A7516254906F}" srcOrd="1" destOrd="0" presId="urn:microsoft.com/office/officeart/2005/8/layout/orgChart1"/>
    <dgm:cxn modelId="{E6076A6C-352D-44BD-9B07-1270A3F9A2B2}" type="presOf" srcId="{834542CF-BC0F-4FD6-97D8-06508C9A6E5D}" destId="{024574FD-815F-4CDC-BA3A-1EFE9CB81F4F}" srcOrd="1" destOrd="0" presId="urn:microsoft.com/office/officeart/2005/8/layout/orgChart1"/>
    <dgm:cxn modelId="{F53590D1-0936-4DB0-9803-EFFED079BCCE}" srcId="{D92793A3-8076-4A08-88B4-3BA9ED46E47A}" destId="{AB4F05B2-4501-4C22-A103-3C3D86F5C749}" srcOrd="3" destOrd="0" parTransId="{D98131F0-C182-42EA-98EA-8471020800A9}" sibTransId="{B69899A4-9755-43E9-972A-A8778FA6554B}"/>
    <dgm:cxn modelId="{149D06BC-64A0-49F4-A09F-1C5AEC88BBBA}" type="presOf" srcId="{AB4F05B2-4501-4C22-A103-3C3D86F5C749}" destId="{EE966E59-B727-4E29-91B8-4428DF1CB666}" srcOrd="0" destOrd="0" presId="urn:microsoft.com/office/officeart/2005/8/layout/orgChart1"/>
    <dgm:cxn modelId="{9761F3B3-0365-400C-B345-86F680A5A81C}" srcId="{D92793A3-8076-4A08-88B4-3BA9ED46E47A}" destId="{EEA8AAC1-AF45-4F9F-A394-55CF7D55814F}" srcOrd="5" destOrd="0" parTransId="{0BAA6165-57D6-4058-BEA9-0B264F1E5F85}" sibTransId="{91EFE7A9-C226-4B9C-95C9-9BD4D9BD9655}"/>
    <dgm:cxn modelId="{2CEEB3E8-CB80-41EA-B339-AFD5A1207346}" srcId="{349B63D0-A664-4B00-9B91-051AE3AA8D0C}" destId="{F7859FAF-E7A1-46B7-B58A-8A174CC73A7F}" srcOrd="3" destOrd="0" parTransId="{0F0A0BD9-6708-4AF1-8DF2-4DF41A7D213C}" sibTransId="{7FB2B29B-A071-47B4-BB2E-B47FECEDD06C}"/>
    <dgm:cxn modelId="{D8751356-D735-44B2-A52D-AD0F1EB927C5}" type="presOf" srcId="{D92793A3-8076-4A08-88B4-3BA9ED46E47A}" destId="{D165F509-9689-49C3-BCEC-6514E18F9B20}" srcOrd="1" destOrd="0" presId="urn:microsoft.com/office/officeart/2005/8/layout/orgChart1"/>
    <dgm:cxn modelId="{A9BC8DAF-7F88-45EE-8F73-4F3C4BED3B00}" type="presOf" srcId="{834542CF-BC0F-4FD6-97D8-06508C9A6E5D}" destId="{64354A7C-AEFE-4EBD-ADA2-212BA31A030D}" srcOrd="0" destOrd="0" presId="urn:microsoft.com/office/officeart/2005/8/layout/orgChart1"/>
    <dgm:cxn modelId="{0F0A090C-ADB5-4207-A9FA-55D770373602}" type="presOf" srcId="{03E76B54-5C0F-4B18-89B6-266055990C76}" destId="{27644268-4972-4A52-829D-7C0EFD4B912E}" srcOrd="0" destOrd="0" presId="urn:microsoft.com/office/officeart/2005/8/layout/orgChart1"/>
    <dgm:cxn modelId="{AADF4476-25E5-47C8-8772-8947174A3A44}" type="presOf" srcId="{F7859FAF-E7A1-46B7-B58A-8A174CC73A7F}" destId="{7E7EDDAD-F1A0-4EDE-B448-82D8D2C0AC6C}" srcOrd="1" destOrd="0" presId="urn:microsoft.com/office/officeart/2005/8/layout/orgChart1"/>
    <dgm:cxn modelId="{9A525F81-A130-4AD1-858E-1617A6E48232}" type="presOf" srcId="{230BED38-A7AD-48A1-95C0-213C8BA811EC}" destId="{6E141003-DFD8-4E79-910C-0B11F5D0F935}" srcOrd="0" destOrd="0" presId="urn:microsoft.com/office/officeart/2005/8/layout/orgChart1"/>
    <dgm:cxn modelId="{2C1C258F-13C5-4E33-95E2-39F34DC37AD2}" type="presOf" srcId="{DD7540A5-2352-420A-AC2A-1B2DACD28ADD}" destId="{74A0A570-D826-479D-8F12-B7DA0DFFF183}" srcOrd="0" destOrd="0" presId="urn:microsoft.com/office/officeart/2005/8/layout/orgChart1"/>
    <dgm:cxn modelId="{BFECB8A2-4E18-43F6-9B74-3E3ED2D08807}" type="presOf" srcId="{EDD0F1CF-00C4-489B-8F14-994001130D46}" destId="{8AE7565B-1602-43DA-B17D-67ABA931F945}" srcOrd="0" destOrd="0" presId="urn:microsoft.com/office/officeart/2005/8/layout/orgChart1"/>
    <dgm:cxn modelId="{6A62B6C8-94AD-42D9-907B-170083041CF8}" srcId="{9AAA9FA2-8282-45D2-B945-F45AB0F943D9}" destId="{DD7540A5-2352-420A-AC2A-1B2DACD28ADD}" srcOrd="0" destOrd="0" parTransId="{D000C549-784A-444C-A483-AF22F0CA2B20}" sibTransId="{A5EC6F1B-E73E-458C-ACF3-609B80966515}"/>
    <dgm:cxn modelId="{3E688202-5DAE-4B3F-9BBD-B17B9BAF2A36}" type="presOf" srcId="{F7859FAF-E7A1-46B7-B58A-8A174CC73A7F}" destId="{38D962A1-59D0-46F3-82D1-25DBF2D91C2F}" srcOrd="0" destOrd="0" presId="urn:microsoft.com/office/officeart/2005/8/layout/orgChart1"/>
    <dgm:cxn modelId="{D12221B5-F33D-4B9E-8D8C-A8A254D5A361}" type="presOf" srcId="{B739A531-DD49-4B9B-8146-80C2BC85B066}" destId="{458F4DB6-24F8-40A8-987B-824F1D1E3988}" srcOrd="1" destOrd="0" presId="urn:microsoft.com/office/officeart/2005/8/layout/orgChart1"/>
    <dgm:cxn modelId="{C69B3752-4514-4DD5-A3D6-6AC3904E4852}" type="presOf" srcId="{1A283D7F-B0ED-44CE-A02D-146C548456B8}" destId="{6129E623-C8D2-4D55-8ECD-81A1F8BD7805}" srcOrd="0" destOrd="0" presId="urn:microsoft.com/office/officeart/2005/8/layout/orgChart1"/>
    <dgm:cxn modelId="{F5A887C8-E479-48F6-9412-A130EEE0A35F}" srcId="{D92793A3-8076-4A08-88B4-3BA9ED46E47A}" destId="{56661253-7F96-4C4C-B587-489D9E80B0DF}" srcOrd="0" destOrd="0" parTransId="{EDD0F1CF-00C4-489B-8F14-994001130D46}" sibTransId="{7A376494-E134-418D-AD05-F846F9311379}"/>
    <dgm:cxn modelId="{804C16A4-6879-438E-BCFD-33DCF5082E6A}" srcId="{D92793A3-8076-4A08-88B4-3BA9ED46E47A}" destId="{0A914386-EDF8-460C-ACC3-5AFD39E47F6E}" srcOrd="2" destOrd="0" parTransId="{56E0686C-0920-4F15-A247-5EA7C12768BE}" sibTransId="{D5D6FA0D-66F2-4C2E-91F9-C8B2A6F77F80}"/>
    <dgm:cxn modelId="{2FA7978B-3FBD-4069-9B59-76FA63875008}" srcId="{349B63D0-A664-4B00-9B91-051AE3AA8D0C}" destId="{B739A531-DD49-4B9B-8146-80C2BC85B066}" srcOrd="4" destOrd="0" parTransId="{03E76B54-5C0F-4B18-89B6-266055990C76}" sibTransId="{1D623245-CAD8-4E92-BF85-0E5189C0576E}"/>
    <dgm:cxn modelId="{44E80BA4-F292-46E4-B4B3-4C19383F565C}" type="presOf" srcId="{9E67E229-E198-4462-90C6-A2BDD8601A78}" destId="{85B33646-A105-4AE2-B209-6FD53385FBA8}" srcOrd="0" destOrd="0" presId="urn:microsoft.com/office/officeart/2005/8/layout/orgChart1"/>
    <dgm:cxn modelId="{28947813-A106-434C-88DE-5F70D6E22A9F}" type="presOf" srcId="{0F0A0BD9-6708-4AF1-8DF2-4DF41A7D213C}" destId="{DCA5A3A8-CFE0-415D-97B1-00D1EB626691}" srcOrd="0" destOrd="0" presId="urn:microsoft.com/office/officeart/2005/8/layout/orgChart1"/>
    <dgm:cxn modelId="{D1DA4DBE-6C3D-4EDE-9832-E19BAB8E9C0A}" type="presOf" srcId="{56661253-7F96-4C4C-B587-489D9E80B0DF}" destId="{EE032EEE-23D6-4512-B8E4-3895C8B75102}" srcOrd="1" destOrd="0" presId="urn:microsoft.com/office/officeart/2005/8/layout/orgChart1"/>
    <dgm:cxn modelId="{1DCDC963-B0C0-4338-B36C-C9DF0CB7910C}" srcId="{349B63D0-A664-4B00-9B91-051AE3AA8D0C}" destId="{076B6BD8-D508-4781-92F3-0AB932F8F095}" srcOrd="1" destOrd="0" parTransId="{9E67E229-E198-4462-90C6-A2BDD8601A78}" sibTransId="{BD73ED34-8069-49B8-A178-FC60CAADEF30}"/>
    <dgm:cxn modelId="{A174DEBE-3196-4512-B697-020C40958C1E}" type="presOf" srcId="{230BED38-A7AD-48A1-95C0-213C8BA811EC}" destId="{31C14987-9C8A-4D28-BE88-FD77DB1DA3F9}" srcOrd="1" destOrd="0" presId="urn:microsoft.com/office/officeart/2005/8/layout/orgChart1"/>
    <dgm:cxn modelId="{55D75A76-CC9C-45B7-8BC8-77CF674478E6}" type="presOf" srcId="{AB4F05B2-4501-4C22-A103-3C3D86F5C749}" destId="{20F29891-F76F-4628-8AAC-E7820F582BFE}" srcOrd="1" destOrd="0" presId="urn:microsoft.com/office/officeart/2005/8/layout/orgChart1"/>
    <dgm:cxn modelId="{B0C78B78-6F6F-4F14-A9A3-ED80ECC7F926}" type="presOf" srcId="{56661253-7F96-4C4C-B587-489D9E80B0DF}" destId="{06F58354-2DA1-4108-B9E1-5E751CE6BE72}" srcOrd="0" destOrd="0" presId="urn:microsoft.com/office/officeart/2005/8/layout/orgChart1"/>
    <dgm:cxn modelId="{5C280F26-1596-4C28-A2FB-BAED1C976CFF}" type="presOf" srcId="{D98131F0-C182-42EA-98EA-8471020800A9}" destId="{75354AF6-6E18-47E6-BFDE-5D322A3A2DC9}" srcOrd="0" destOrd="0" presId="urn:microsoft.com/office/officeart/2005/8/layout/orgChart1"/>
    <dgm:cxn modelId="{25C18417-2162-4355-98C6-DA045A0E8DD9}" type="presOf" srcId="{4D6D9BE9-93A5-46AE-89B6-53D5FF968117}" destId="{E4F1A409-F51A-4690-996A-039A2C0F8D6E}" srcOrd="0" destOrd="0" presId="urn:microsoft.com/office/officeart/2005/8/layout/orgChart1"/>
    <dgm:cxn modelId="{BF450B16-55DF-4A3F-8CC7-CA46E640B8B9}" srcId="{349B63D0-A664-4B00-9B91-051AE3AA8D0C}" destId="{FDC17334-5902-4709-9954-67DAC12DF22B}" srcOrd="0" destOrd="0" parTransId="{68F3BDE8-9EE9-4F18-84B0-8BC7C380BE28}" sibTransId="{8625144D-06B7-4BD9-B5C1-67FC80C2B6A1}"/>
    <dgm:cxn modelId="{363096DE-5DA7-4A79-9ACA-0115C74B5997}" type="presOf" srcId="{BCDDFB56-3749-4662-B347-3EC7A7F05FAB}" destId="{C68D391C-4075-4033-8315-DACFB278F777}" srcOrd="0" destOrd="0" presId="urn:microsoft.com/office/officeart/2005/8/layout/orgChart1"/>
    <dgm:cxn modelId="{51A6C756-9FE2-46C8-9AFF-03EE40CE8498}" type="presOf" srcId="{076B6BD8-D508-4781-92F3-0AB932F8F095}" destId="{36B791C6-81DB-4348-866F-5BA36DFA83E7}" srcOrd="0" destOrd="0" presId="urn:microsoft.com/office/officeart/2005/8/layout/orgChart1"/>
    <dgm:cxn modelId="{DD242CBB-B58F-4A47-9A9A-BE5AF1017169}" type="presOf" srcId="{349B63D0-A664-4B00-9B91-051AE3AA8D0C}" destId="{C981ADFA-E4DC-4EE0-815C-AE50590C0239}" srcOrd="1" destOrd="0" presId="urn:microsoft.com/office/officeart/2005/8/layout/orgChart1"/>
    <dgm:cxn modelId="{559D03A8-264B-4018-A882-1CF04EFE294D}" srcId="{DD7540A5-2352-420A-AC2A-1B2DACD28ADD}" destId="{D92793A3-8076-4A08-88B4-3BA9ED46E47A}" srcOrd="1" destOrd="0" parTransId="{BCDDFB56-3749-4662-B347-3EC7A7F05FAB}" sibTransId="{7BF0E6BF-6652-45B9-8632-39FDF487619A}"/>
    <dgm:cxn modelId="{5D86961C-FE1D-4A25-B153-77D9ED58C5A7}" type="presOf" srcId="{0A914386-EDF8-460C-ACC3-5AFD39E47F6E}" destId="{175EEF1F-E357-4CDB-8319-DC6779ACF327}" srcOrd="1" destOrd="0" presId="urn:microsoft.com/office/officeart/2005/8/layout/orgChart1"/>
    <dgm:cxn modelId="{820736CE-E2A8-493F-B5E0-52B4EE5624C4}" srcId="{DD7540A5-2352-420A-AC2A-1B2DACD28ADD}" destId="{349B63D0-A664-4B00-9B91-051AE3AA8D0C}" srcOrd="0" destOrd="0" parTransId="{4D6D9BE9-93A5-46AE-89B6-53D5FF968117}" sibTransId="{A0BECFA2-07E9-4E28-B1B4-44DD2F617F9D}"/>
    <dgm:cxn modelId="{1C3E0CFF-FFB3-43FE-915C-AEA153CC83D6}" type="presOf" srcId="{0BAA6165-57D6-4058-BEA9-0B264F1E5F85}" destId="{7C13E633-6DE7-42C6-9351-5A8815B04DDA}" srcOrd="0" destOrd="0" presId="urn:microsoft.com/office/officeart/2005/8/layout/orgChart1"/>
    <dgm:cxn modelId="{AB42C107-5472-44C3-99E0-A9BCF3E9CB3D}" type="presOf" srcId="{B8B01497-9C64-4840-A219-1AAFAB9B19B4}" destId="{D7701637-D4DE-4DA0-98A3-60941C6A8127}" srcOrd="0" destOrd="0" presId="urn:microsoft.com/office/officeart/2005/8/layout/orgChart1"/>
    <dgm:cxn modelId="{B62FC042-B0EF-4B52-A0C5-8750CA28ABC6}" type="presOf" srcId="{FDC17334-5902-4709-9954-67DAC12DF22B}" destId="{C4768AB0-8EF8-4156-AB7B-AD148D6B9F88}" srcOrd="1" destOrd="0" presId="urn:microsoft.com/office/officeart/2005/8/layout/orgChart1"/>
    <dgm:cxn modelId="{FF8CBE48-204D-4A8B-A72D-574B3472D7BC}" type="presOf" srcId="{1A283D7F-B0ED-44CE-A02D-146C548456B8}" destId="{3C25F2CB-A218-447C-B535-BD071FBA3A1B}" srcOrd="1" destOrd="0" presId="urn:microsoft.com/office/officeart/2005/8/layout/orgChart1"/>
    <dgm:cxn modelId="{D55D7F7F-37FE-488E-9AEF-0AAD061694D3}" type="presOf" srcId="{68F3BDE8-9EE9-4F18-84B0-8BC7C380BE28}" destId="{CEEC4F02-55CA-494B-A569-4EDF7A46BB3C}" srcOrd="0" destOrd="0" presId="urn:microsoft.com/office/officeart/2005/8/layout/orgChart1"/>
    <dgm:cxn modelId="{A1C54E96-4CEE-4461-BC69-96ECE1477A64}" type="presParOf" srcId="{C112A06D-A994-49CA-88CD-8C900A8DB17E}" destId="{ABD0D441-4EA3-4077-9F2C-A950E8A45E58}" srcOrd="0" destOrd="0" presId="urn:microsoft.com/office/officeart/2005/8/layout/orgChart1"/>
    <dgm:cxn modelId="{47590F99-3B07-4F31-9796-5A07FE2700A1}" type="presParOf" srcId="{ABD0D441-4EA3-4077-9F2C-A950E8A45E58}" destId="{0D758768-D218-4C83-B8F4-31DD30E960C2}" srcOrd="0" destOrd="0" presId="urn:microsoft.com/office/officeart/2005/8/layout/orgChart1"/>
    <dgm:cxn modelId="{AD23CFA4-3DF8-40C1-995A-3E0F8E7340AF}" type="presParOf" srcId="{0D758768-D218-4C83-B8F4-31DD30E960C2}" destId="{74A0A570-D826-479D-8F12-B7DA0DFFF183}" srcOrd="0" destOrd="0" presId="urn:microsoft.com/office/officeart/2005/8/layout/orgChart1"/>
    <dgm:cxn modelId="{38497DD0-7CA7-4122-9592-60D531DED4E7}" type="presParOf" srcId="{0D758768-D218-4C83-B8F4-31DD30E960C2}" destId="{D58D17AD-6E5C-46EA-9AE2-48B0F23FF8C4}" srcOrd="1" destOrd="0" presId="urn:microsoft.com/office/officeart/2005/8/layout/orgChart1"/>
    <dgm:cxn modelId="{D8170FA9-F220-4EF2-B02F-0BD5AE0F240F}" type="presParOf" srcId="{ABD0D441-4EA3-4077-9F2C-A950E8A45E58}" destId="{402D8B93-8CF3-4770-B046-3B28A6A36BB8}" srcOrd="1" destOrd="0" presId="urn:microsoft.com/office/officeart/2005/8/layout/orgChart1"/>
    <dgm:cxn modelId="{D2988A3F-3EA8-4037-9999-83A6908F6EE6}" type="presParOf" srcId="{402D8B93-8CF3-4770-B046-3B28A6A36BB8}" destId="{E4F1A409-F51A-4690-996A-039A2C0F8D6E}" srcOrd="0" destOrd="0" presId="urn:microsoft.com/office/officeart/2005/8/layout/orgChart1"/>
    <dgm:cxn modelId="{B32CD9C1-1F81-4156-9789-C0BC747EDFB0}" type="presParOf" srcId="{402D8B93-8CF3-4770-B046-3B28A6A36BB8}" destId="{E87410EC-2521-41AB-8578-A2E9C228FB2F}" srcOrd="1" destOrd="0" presId="urn:microsoft.com/office/officeart/2005/8/layout/orgChart1"/>
    <dgm:cxn modelId="{7DB77085-07FE-4537-BD0D-4F8921867994}" type="presParOf" srcId="{E87410EC-2521-41AB-8578-A2E9C228FB2F}" destId="{659F8247-9CDD-40DD-A679-CF27B58165C0}" srcOrd="0" destOrd="0" presId="urn:microsoft.com/office/officeart/2005/8/layout/orgChart1"/>
    <dgm:cxn modelId="{23032AD1-1835-420B-87E8-1F875F6F2232}" type="presParOf" srcId="{659F8247-9CDD-40DD-A679-CF27B58165C0}" destId="{F1474EC2-BAD5-492B-9299-55172CA4923C}" srcOrd="0" destOrd="0" presId="urn:microsoft.com/office/officeart/2005/8/layout/orgChart1"/>
    <dgm:cxn modelId="{F7FC1970-9C15-430D-8436-D861E7F3687C}" type="presParOf" srcId="{659F8247-9CDD-40DD-A679-CF27B58165C0}" destId="{C981ADFA-E4DC-4EE0-815C-AE50590C0239}" srcOrd="1" destOrd="0" presId="urn:microsoft.com/office/officeart/2005/8/layout/orgChart1"/>
    <dgm:cxn modelId="{2754E639-31DC-4286-84B0-86201249DB57}" type="presParOf" srcId="{E87410EC-2521-41AB-8578-A2E9C228FB2F}" destId="{8B296CEE-F0E9-4163-8C79-9A7A1B2E6356}" srcOrd="1" destOrd="0" presId="urn:microsoft.com/office/officeart/2005/8/layout/orgChart1"/>
    <dgm:cxn modelId="{997B1766-5BF0-46AC-AAAB-20E279DD77FB}" type="presParOf" srcId="{8B296CEE-F0E9-4163-8C79-9A7A1B2E6356}" destId="{CEEC4F02-55CA-494B-A569-4EDF7A46BB3C}" srcOrd="0" destOrd="0" presId="urn:microsoft.com/office/officeart/2005/8/layout/orgChart1"/>
    <dgm:cxn modelId="{E1C755EA-232C-449F-AADB-2B54D44BF20A}" type="presParOf" srcId="{8B296CEE-F0E9-4163-8C79-9A7A1B2E6356}" destId="{47E8C0B1-73F3-45E6-9A08-06EDBA92D9AE}" srcOrd="1" destOrd="0" presId="urn:microsoft.com/office/officeart/2005/8/layout/orgChart1"/>
    <dgm:cxn modelId="{A78458D7-A84E-4BFF-98DA-87E7354EE450}" type="presParOf" srcId="{47E8C0B1-73F3-45E6-9A08-06EDBA92D9AE}" destId="{2CEEBD71-9FFB-40D1-8952-88592F56FA3B}" srcOrd="0" destOrd="0" presId="urn:microsoft.com/office/officeart/2005/8/layout/orgChart1"/>
    <dgm:cxn modelId="{F9CFF52B-F702-4DD7-BAAC-4584E7614A58}" type="presParOf" srcId="{2CEEBD71-9FFB-40D1-8952-88592F56FA3B}" destId="{F1036294-B571-4A22-866A-8C14B1613CB1}" srcOrd="0" destOrd="0" presId="urn:microsoft.com/office/officeart/2005/8/layout/orgChart1"/>
    <dgm:cxn modelId="{6BAE359C-A645-4175-9B49-7A6B0EF9BBDB}" type="presParOf" srcId="{2CEEBD71-9FFB-40D1-8952-88592F56FA3B}" destId="{C4768AB0-8EF8-4156-AB7B-AD148D6B9F88}" srcOrd="1" destOrd="0" presId="urn:microsoft.com/office/officeart/2005/8/layout/orgChart1"/>
    <dgm:cxn modelId="{6E9E3633-7FE0-449C-91E2-AADFEE44ABC1}" type="presParOf" srcId="{47E8C0B1-73F3-45E6-9A08-06EDBA92D9AE}" destId="{1A588C33-E815-4D08-B08F-654A1DA68071}" srcOrd="1" destOrd="0" presId="urn:microsoft.com/office/officeart/2005/8/layout/orgChart1"/>
    <dgm:cxn modelId="{1A1F1647-53C2-437E-9A6D-30997256E7B3}" type="presParOf" srcId="{47E8C0B1-73F3-45E6-9A08-06EDBA92D9AE}" destId="{79689466-BD04-44E6-AED6-62BCB2733DAB}" srcOrd="2" destOrd="0" presId="urn:microsoft.com/office/officeart/2005/8/layout/orgChart1"/>
    <dgm:cxn modelId="{A75A11EE-91BD-4060-A251-CB8D976826BF}" type="presParOf" srcId="{8B296CEE-F0E9-4163-8C79-9A7A1B2E6356}" destId="{85B33646-A105-4AE2-B209-6FD53385FBA8}" srcOrd="2" destOrd="0" presId="urn:microsoft.com/office/officeart/2005/8/layout/orgChart1"/>
    <dgm:cxn modelId="{33E39C25-B85E-4B22-AD48-654D88647CEF}" type="presParOf" srcId="{8B296CEE-F0E9-4163-8C79-9A7A1B2E6356}" destId="{5163C70A-1EF8-4080-B309-0C52BB316D83}" srcOrd="3" destOrd="0" presId="urn:microsoft.com/office/officeart/2005/8/layout/orgChart1"/>
    <dgm:cxn modelId="{E843A4F9-AD06-4F86-A425-33211849EB3D}" type="presParOf" srcId="{5163C70A-1EF8-4080-B309-0C52BB316D83}" destId="{890552E3-59FE-4B1F-9915-0C15EEB25D18}" srcOrd="0" destOrd="0" presId="urn:microsoft.com/office/officeart/2005/8/layout/orgChart1"/>
    <dgm:cxn modelId="{824140E9-C930-4F2A-93B1-41FC9111530F}" type="presParOf" srcId="{890552E3-59FE-4B1F-9915-0C15EEB25D18}" destId="{36B791C6-81DB-4348-866F-5BA36DFA83E7}" srcOrd="0" destOrd="0" presId="urn:microsoft.com/office/officeart/2005/8/layout/orgChart1"/>
    <dgm:cxn modelId="{A3DFB0CF-5745-4D4D-A689-72C62097E4A1}" type="presParOf" srcId="{890552E3-59FE-4B1F-9915-0C15EEB25D18}" destId="{F72D7BEE-31E4-4EEC-8642-E606D5A20D42}" srcOrd="1" destOrd="0" presId="urn:microsoft.com/office/officeart/2005/8/layout/orgChart1"/>
    <dgm:cxn modelId="{C02265EE-0C2F-4961-8F7C-BAFD0A52847D}" type="presParOf" srcId="{5163C70A-1EF8-4080-B309-0C52BB316D83}" destId="{97B027A5-F4D0-451B-AEBB-DB7088AEE3FD}" srcOrd="1" destOrd="0" presId="urn:microsoft.com/office/officeart/2005/8/layout/orgChart1"/>
    <dgm:cxn modelId="{9DDE69BC-6FB5-4F28-BF5B-6E55F2E1A360}" type="presParOf" srcId="{5163C70A-1EF8-4080-B309-0C52BB316D83}" destId="{50499CF5-7120-42F9-BCEA-66702472C95C}" srcOrd="2" destOrd="0" presId="urn:microsoft.com/office/officeart/2005/8/layout/orgChart1"/>
    <dgm:cxn modelId="{3A4FD1EA-90B0-4099-8866-F2AE0598AB46}" type="presParOf" srcId="{8B296CEE-F0E9-4163-8C79-9A7A1B2E6356}" destId="{566B84A2-369E-4AAD-A9D8-E1F773B7196C}" srcOrd="4" destOrd="0" presId="urn:microsoft.com/office/officeart/2005/8/layout/orgChart1"/>
    <dgm:cxn modelId="{CBD5B1D6-949A-488E-A509-111F8EB49896}" type="presParOf" srcId="{8B296CEE-F0E9-4163-8C79-9A7A1B2E6356}" destId="{06B60C7F-628C-43BA-8DD9-04F222C6CD81}" srcOrd="5" destOrd="0" presId="urn:microsoft.com/office/officeart/2005/8/layout/orgChart1"/>
    <dgm:cxn modelId="{060E0699-47DA-43B0-B003-E16E2DC5144A}" type="presParOf" srcId="{06B60C7F-628C-43BA-8DD9-04F222C6CD81}" destId="{2EBDA148-F848-4CBC-B7D2-B28BEF893B20}" srcOrd="0" destOrd="0" presId="urn:microsoft.com/office/officeart/2005/8/layout/orgChart1"/>
    <dgm:cxn modelId="{B8AD455A-983D-4D82-81F1-D42A37EA32B2}" type="presParOf" srcId="{2EBDA148-F848-4CBC-B7D2-B28BEF893B20}" destId="{6E141003-DFD8-4E79-910C-0B11F5D0F935}" srcOrd="0" destOrd="0" presId="urn:microsoft.com/office/officeart/2005/8/layout/orgChart1"/>
    <dgm:cxn modelId="{193B6CEA-5B89-422C-8673-87A8986139BD}" type="presParOf" srcId="{2EBDA148-F848-4CBC-B7D2-B28BEF893B20}" destId="{31C14987-9C8A-4D28-BE88-FD77DB1DA3F9}" srcOrd="1" destOrd="0" presId="urn:microsoft.com/office/officeart/2005/8/layout/orgChart1"/>
    <dgm:cxn modelId="{B1376182-E65D-4F08-88B7-B048BF397C81}" type="presParOf" srcId="{06B60C7F-628C-43BA-8DD9-04F222C6CD81}" destId="{FCD9379C-159E-41BA-B6D1-F015682D3E16}" srcOrd="1" destOrd="0" presId="urn:microsoft.com/office/officeart/2005/8/layout/orgChart1"/>
    <dgm:cxn modelId="{13789EFD-23CF-4A0A-B128-E8C970279DE0}" type="presParOf" srcId="{06B60C7F-628C-43BA-8DD9-04F222C6CD81}" destId="{F8321CF2-8324-41E4-BF46-6E191CC09BE1}" srcOrd="2" destOrd="0" presId="urn:microsoft.com/office/officeart/2005/8/layout/orgChart1"/>
    <dgm:cxn modelId="{BF1CD9D5-4725-4BA0-AF38-9DF6D912EFDC}" type="presParOf" srcId="{8B296CEE-F0E9-4163-8C79-9A7A1B2E6356}" destId="{DCA5A3A8-CFE0-415D-97B1-00D1EB626691}" srcOrd="6" destOrd="0" presId="urn:microsoft.com/office/officeart/2005/8/layout/orgChart1"/>
    <dgm:cxn modelId="{7F9F41F5-D145-4F0D-BCEE-205B69AC0E74}" type="presParOf" srcId="{8B296CEE-F0E9-4163-8C79-9A7A1B2E6356}" destId="{3AA7E498-2A12-47E6-9FA6-B2895FC35A28}" srcOrd="7" destOrd="0" presId="urn:microsoft.com/office/officeart/2005/8/layout/orgChart1"/>
    <dgm:cxn modelId="{3BD4330C-D378-4544-8255-B0507902ECF1}" type="presParOf" srcId="{3AA7E498-2A12-47E6-9FA6-B2895FC35A28}" destId="{51FD7E86-6CDE-4483-831E-1E9F6474E62D}" srcOrd="0" destOrd="0" presId="urn:microsoft.com/office/officeart/2005/8/layout/orgChart1"/>
    <dgm:cxn modelId="{6141A615-AA0E-41C1-8C86-6978D89F0F67}" type="presParOf" srcId="{51FD7E86-6CDE-4483-831E-1E9F6474E62D}" destId="{38D962A1-59D0-46F3-82D1-25DBF2D91C2F}" srcOrd="0" destOrd="0" presId="urn:microsoft.com/office/officeart/2005/8/layout/orgChart1"/>
    <dgm:cxn modelId="{C9E3E038-31A1-4004-8A81-883BCB9F666A}" type="presParOf" srcId="{51FD7E86-6CDE-4483-831E-1E9F6474E62D}" destId="{7E7EDDAD-F1A0-4EDE-B448-82D8D2C0AC6C}" srcOrd="1" destOrd="0" presId="urn:microsoft.com/office/officeart/2005/8/layout/orgChart1"/>
    <dgm:cxn modelId="{642DF6B5-7CC3-47C2-9CDB-FEE1FF4C0F6D}" type="presParOf" srcId="{3AA7E498-2A12-47E6-9FA6-B2895FC35A28}" destId="{422DB99A-D124-465E-9CD9-504B0FB151BD}" srcOrd="1" destOrd="0" presId="urn:microsoft.com/office/officeart/2005/8/layout/orgChart1"/>
    <dgm:cxn modelId="{0C6C0837-0AFF-4102-BA1E-59933DACDCA4}" type="presParOf" srcId="{3AA7E498-2A12-47E6-9FA6-B2895FC35A28}" destId="{0EFC5AEB-370C-4C7F-A3C0-59CB6A9E9176}" srcOrd="2" destOrd="0" presId="urn:microsoft.com/office/officeart/2005/8/layout/orgChart1"/>
    <dgm:cxn modelId="{044AA343-24E2-4008-B538-460E3156AD70}" type="presParOf" srcId="{8B296CEE-F0E9-4163-8C79-9A7A1B2E6356}" destId="{27644268-4972-4A52-829D-7C0EFD4B912E}" srcOrd="8" destOrd="0" presId="urn:microsoft.com/office/officeart/2005/8/layout/orgChart1"/>
    <dgm:cxn modelId="{BAC34676-E070-4CC8-8A45-E96C0719A153}" type="presParOf" srcId="{8B296CEE-F0E9-4163-8C79-9A7A1B2E6356}" destId="{0527DE8A-4FEA-40BE-96FE-F5382E90E05C}" srcOrd="9" destOrd="0" presId="urn:microsoft.com/office/officeart/2005/8/layout/orgChart1"/>
    <dgm:cxn modelId="{B4737F66-0EBB-4849-90E9-3B6C3D11A0D3}" type="presParOf" srcId="{0527DE8A-4FEA-40BE-96FE-F5382E90E05C}" destId="{24090107-A0FA-404C-AA5E-DBCA2DEA4C6C}" srcOrd="0" destOrd="0" presId="urn:microsoft.com/office/officeart/2005/8/layout/orgChart1"/>
    <dgm:cxn modelId="{CFCA4E79-9D67-4AFF-9284-643E1FDE7D2C}" type="presParOf" srcId="{24090107-A0FA-404C-AA5E-DBCA2DEA4C6C}" destId="{5085421F-A294-4A0D-A53C-E8325104B38F}" srcOrd="0" destOrd="0" presId="urn:microsoft.com/office/officeart/2005/8/layout/orgChart1"/>
    <dgm:cxn modelId="{809723D6-DD21-4DF6-8161-BD43D44A8470}" type="presParOf" srcId="{24090107-A0FA-404C-AA5E-DBCA2DEA4C6C}" destId="{458F4DB6-24F8-40A8-987B-824F1D1E3988}" srcOrd="1" destOrd="0" presId="urn:microsoft.com/office/officeart/2005/8/layout/orgChart1"/>
    <dgm:cxn modelId="{76142B91-4302-43DD-83EB-51848E8CC53A}" type="presParOf" srcId="{0527DE8A-4FEA-40BE-96FE-F5382E90E05C}" destId="{DE68DC4D-0DD0-4302-91E5-3B4AAE98597B}" srcOrd="1" destOrd="0" presId="urn:microsoft.com/office/officeart/2005/8/layout/orgChart1"/>
    <dgm:cxn modelId="{F94913BA-BDF4-4580-B7E0-2FF1049FCEE2}" type="presParOf" srcId="{0527DE8A-4FEA-40BE-96FE-F5382E90E05C}" destId="{7437A74C-BD89-4962-A61F-A46A0BAC3CC9}" srcOrd="2" destOrd="0" presId="urn:microsoft.com/office/officeart/2005/8/layout/orgChart1"/>
    <dgm:cxn modelId="{2C6B6484-DDB0-41F2-B33C-CA8B8356E1A0}" type="presParOf" srcId="{8B296CEE-F0E9-4163-8C79-9A7A1B2E6356}" destId="{44C99712-910E-431F-9913-A08CC7F70982}" srcOrd="10" destOrd="0" presId="urn:microsoft.com/office/officeart/2005/8/layout/orgChart1"/>
    <dgm:cxn modelId="{655C2BFE-39C6-46DD-9FCF-F66FB4F2C8DB}" type="presParOf" srcId="{8B296CEE-F0E9-4163-8C79-9A7A1B2E6356}" destId="{2431AAF9-376C-4A64-99D1-94AB181D1C04}" srcOrd="11" destOrd="0" presId="urn:microsoft.com/office/officeart/2005/8/layout/orgChart1"/>
    <dgm:cxn modelId="{BDD34A3F-AB41-420C-BA8F-812ACF2D2244}" type="presParOf" srcId="{2431AAF9-376C-4A64-99D1-94AB181D1C04}" destId="{F79C1314-5D33-423A-8372-24C1A4B6AD11}" srcOrd="0" destOrd="0" presId="urn:microsoft.com/office/officeart/2005/8/layout/orgChart1"/>
    <dgm:cxn modelId="{76791E15-825A-44E6-B905-18353F6D698B}" type="presParOf" srcId="{F79C1314-5D33-423A-8372-24C1A4B6AD11}" destId="{6129E623-C8D2-4D55-8ECD-81A1F8BD7805}" srcOrd="0" destOrd="0" presId="urn:microsoft.com/office/officeart/2005/8/layout/orgChart1"/>
    <dgm:cxn modelId="{AB0CD13D-934B-4D80-B6CD-3941FF1A0503}" type="presParOf" srcId="{F79C1314-5D33-423A-8372-24C1A4B6AD11}" destId="{3C25F2CB-A218-447C-B535-BD071FBA3A1B}" srcOrd="1" destOrd="0" presId="urn:microsoft.com/office/officeart/2005/8/layout/orgChart1"/>
    <dgm:cxn modelId="{9B2D8F13-8C08-42AA-9FE3-22A166C1E803}" type="presParOf" srcId="{2431AAF9-376C-4A64-99D1-94AB181D1C04}" destId="{87B53E51-5E9D-49A5-8FE9-034877BBF62C}" srcOrd="1" destOrd="0" presId="urn:microsoft.com/office/officeart/2005/8/layout/orgChart1"/>
    <dgm:cxn modelId="{EDEB493D-C629-4A4C-B8C7-B06D085FEF1F}" type="presParOf" srcId="{2431AAF9-376C-4A64-99D1-94AB181D1C04}" destId="{B049D499-4F27-43E5-868B-CCCA75079952}" srcOrd="2" destOrd="0" presId="urn:microsoft.com/office/officeart/2005/8/layout/orgChart1"/>
    <dgm:cxn modelId="{AF433CE6-7240-4300-B84F-2A88271EB705}" type="presParOf" srcId="{E87410EC-2521-41AB-8578-A2E9C228FB2F}" destId="{18102BB9-86C3-4C23-ADA4-1E7D4CF0520D}" srcOrd="2" destOrd="0" presId="urn:microsoft.com/office/officeart/2005/8/layout/orgChart1"/>
    <dgm:cxn modelId="{67EB7B27-B408-4FA4-9684-A887B9EC6433}" type="presParOf" srcId="{402D8B93-8CF3-4770-B046-3B28A6A36BB8}" destId="{C68D391C-4075-4033-8315-DACFB278F777}" srcOrd="2" destOrd="0" presId="urn:microsoft.com/office/officeart/2005/8/layout/orgChart1"/>
    <dgm:cxn modelId="{3FB4EFD9-C063-46FA-AC86-4C0673DC0F87}" type="presParOf" srcId="{402D8B93-8CF3-4770-B046-3B28A6A36BB8}" destId="{3ACBDCD5-DD61-4CDE-BD8E-B00584FF0197}" srcOrd="3" destOrd="0" presId="urn:microsoft.com/office/officeart/2005/8/layout/orgChart1"/>
    <dgm:cxn modelId="{6DA63EC7-971B-4684-A78F-DD5F853D3481}" type="presParOf" srcId="{3ACBDCD5-DD61-4CDE-BD8E-B00584FF0197}" destId="{001364C5-D0C1-4E75-A932-CF577596F9B7}" srcOrd="0" destOrd="0" presId="urn:microsoft.com/office/officeart/2005/8/layout/orgChart1"/>
    <dgm:cxn modelId="{BD851245-D67E-4C3E-A40D-35441E29519B}" type="presParOf" srcId="{001364C5-D0C1-4E75-A932-CF577596F9B7}" destId="{4E3595D4-CFC8-4509-A009-66EF8C225C4A}" srcOrd="0" destOrd="0" presId="urn:microsoft.com/office/officeart/2005/8/layout/orgChart1"/>
    <dgm:cxn modelId="{1A8A6B5B-AD3E-434B-BA00-6F30B37436C8}" type="presParOf" srcId="{001364C5-D0C1-4E75-A932-CF577596F9B7}" destId="{D165F509-9689-49C3-BCEC-6514E18F9B20}" srcOrd="1" destOrd="0" presId="urn:microsoft.com/office/officeart/2005/8/layout/orgChart1"/>
    <dgm:cxn modelId="{910AA8A6-7E13-43B7-9F7A-FDB4E50993F7}" type="presParOf" srcId="{3ACBDCD5-DD61-4CDE-BD8E-B00584FF0197}" destId="{4EDAF305-B14B-48E6-867D-8B382C1BF817}" srcOrd="1" destOrd="0" presId="urn:microsoft.com/office/officeart/2005/8/layout/orgChart1"/>
    <dgm:cxn modelId="{412CB441-AA4B-4EAC-9236-CFA6B8148A14}" type="presParOf" srcId="{4EDAF305-B14B-48E6-867D-8B382C1BF817}" destId="{8AE7565B-1602-43DA-B17D-67ABA931F945}" srcOrd="0" destOrd="0" presId="urn:microsoft.com/office/officeart/2005/8/layout/orgChart1"/>
    <dgm:cxn modelId="{36222F43-1990-4A69-AAB5-BB66B2C6EFD6}" type="presParOf" srcId="{4EDAF305-B14B-48E6-867D-8B382C1BF817}" destId="{4A4EEEDD-5CD1-4248-960E-A2D626B4E400}" srcOrd="1" destOrd="0" presId="urn:microsoft.com/office/officeart/2005/8/layout/orgChart1"/>
    <dgm:cxn modelId="{A9FF24DC-15E2-4C6C-B946-CC0B5DB27239}" type="presParOf" srcId="{4A4EEEDD-5CD1-4248-960E-A2D626B4E400}" destId="{CB4AA567-551F-4111-9CA3-6A5CF066F90D}" srcOrd="0" destOrd="0" presId="urn:microsoft.com/office/officeart/2005/8/layout/orgChart1"/>
    <dgm:cxn modelId="{84EA3F52-D247-4623-93BB-B5FB88C5B616}" type="presParOf" srcId="{CB4AA567-551F-4111-9CA3-6A5CF066F90D}" destId="{06F58354-2DA1-4108-B9E1-5E751CE6BE72}" srcOrd="0" destOrd="0" presId="urn:microsoft.com/office/officeart/2005/8/layout/orgChart1"/>
    <dgm:cxn modelId="{84FF1403-0B68-4B40-8863-0776ACD9C309}" type="presParOf" srcId="{CB4AA567-551F-4111-9CA3-6A5CF066F90D}" destId="{EE032EEE-23D6-4512-B8E4-3895C8B75102}" srcOrd="1" destOrd="0" presId="urn:microsoft.com/office/officeart/2005/8/layout/orgChart1"/>
    <dgm:cxn modelId="{1C6E5635-9480-4233-82D5-CCA5D9F9514B}" type="presParOf" srcId="{4A4EEEDD-5CD1-4248-960E-A2D626B4E400}" destId="{586CC53F-7FE4-4A62-BA6C-2ED2C6AAB64D}" srcOrd="1" destOrd="0" presId="urn:microsoft.com/office/officeart/2005/8/layout/orgChart1"/>
    <dgm:cxn modelId="{A1F5E64B-E406-41AB-AE39-8977A666A2F7}" type="presParOf" srcId="{4A4EEEDD-5CD1-4248-960E-A2D626B4E400}" destId="{BC382813-41CD-4F47-8054-EAA1C302CA89}" srcOrd="2" destOrd="0" presId="urn:microsoft.com/office/officeart/2005/8/layout/orgChart1"/>
    <dgm:cxn modelId="{892076B7-4E86-4DC7-9B06-B40ECE488B3B}" type="presParOf" srcId="{4EDAF305-B14B-48E6-867D-8B382C1BF817}" destId="{33B42880-D317-4FF1-95E0-665D82FDDB00}" srcOrd="2" destOrd="0" presId="urn:microsoft.com/office/officeart/2005/8/layout/orgChart1"/>
    <dgm:cxn modelId="{0DCF6CAF-355E-4347-817E-785B0CDDC54B}" type="presParOf" srcId="{4EDAF305-B14B-48E6-867D-8B382C1BF817}" destId="{A8352B77-0939-4FD1-ABF9-6608DF62B7BA}" srcOrd="3" destOrd="0" presId="urn:microsoft.com/office/officeart/2005/8/layout/orgChart1"/>
    <dgm:cxn modelId="{AABC6761-2B48-46EF-88DC-24495E6DDA3E}" type="presParOf" srcId="{A8352B77-0939-4FD1-ABF9-6608DF62B7BA}" destId="{82AEF1AA-DDD5-4590-8575-BE7EA805C58C}" srcOrd="0" destOrd="0" presId="urn:microsoft.com/office/officeart/2005/8/layout/orgChart1"/>
    <dgm:cxn modelId="{DBD85914-7180-4D9C-818D-667D6E4C2F8E}" type="presParOf" srcId="{82AEF1AA-DDD5-4590-8575-BE7EA805C58C}" destId="{64354A7C-AEFE-4EBD-ADA2-212BA31A030D}" srcOrd="0" destOrd="0" presId="urn:microsoft.com/office/officeart/2005/8/layout/orgChart1"/>
    <dgm:cxn modelId="{FE844B71-AB07-4AE6-AD6A-C62306FE52BC}" type="presParOf" srcId="{82AEF1AA-DDD5-4590-8575-BE7EA805C58C}" destId="{024574FD-815F-4CDC-BA3A-1EFE9CB81F4F}" srcOrd="1" destOrd="0" presId="urn:microsoft.com/office/officeart/2005/8/layout/orgChart1"/>
    <dgm:cxn modelId="{3D548827-D084-4824-B190-6DE4CEA98740}" type="presParOf" srcId="{A8352B77-0939-4FD1-ABF9-6608DF62B7BA}" destId="{6D180B0B-935F-4203-810F-DCD275F2B695}" srcOrd="1" destOrd="0" presId="urn:microsoft.com/office/officeart/2005/8/layout/orgChart1"/>
    <dgm:cxn modelId="{F22C1C3E-4F95-45C9-8F5A-6DB9CEFBC406}" type="presParOf" srcId="{A8352B77-0939-4FD1-ABF9-6608DF62B7BA}" destId="{47417EC4-2ED3-445D-A563-B2F8AB0A768C}" srcOrd="2" destOrd="0" presId="urn:microsoft.com/office/officeart/2005/8/layout/orgChart1"/>
    <dgm:cxn modelId="{04E44B3D-966E-48F1-AE2C-0D476684C5B0}" type="presParOf" srcId="{4EDAF305-B14B-48E6-867D-8B382C1BF817}" destId="{8D0D983A-770D-4F2D-90A7-6A3BF02DED23}" srcOrd="4" destOrd="0" presId="urn:microsoft.com/office/officeart/2005/8/layout/orgChart1"/>
    <dgm:cxn modelId="{4133BFE9-401A-450F-B4DB-BEF31C98FDDE}" type="presParOf" srcId="{4EDAF305-B14B-48E6-867D-8B382C1BF817}" destId="{8D97A415-FFF0-463C-B075-2EF398ED9673}" srcOrd="5" destOrd="0" presId="urn:microsoft.com/office/officeart/2005/8/layout/orgChart1"/>
    <dgm:cxn modelId="{DF5E4B9C-D186-438C-ABB9-E452CAF01CDE}" type="presParOf" srcId="{8D97A415-FFF0-463C-B075-2EF398ED9673}" destId="{4B569228-5911-4C5A-8C46-7D8FA1CF31DB}" srcOrd="0" destOrd="0" presId="urn:microsoft.com/office/officeart/2005/8/layout/orgChart1"/>
    <dgm:cxn modelId="{954E1568-2ED7-4303-9387-9E11A10C6B34}" type="presParOf" srcId="{4B569228-5911-4C5A-8C46-7D8FA1CF31DB}" destId="{16D0B6C3-D182-4F77-ACAB-F5D6563305D0}" srcOrd="0" destOrd="0" presId="urn:microsoft.com/office/officeart/2005/8/layout/orgChart1"/>
    <dgm:cxn modelId="{F58509F1-1F89-4E64-B815-5F6586D982A9}" type="presParOf" srcId="{4B569228-5911-4C5A-8C46-7D8FA1CF31DB}" destId="{175EEF1F-E357-4CDB-8319-DC6779ACF327}" srcOrd="1" destOrd="0" presId="urn:microsoft.com/office/officeart/2005/8/layout/orgChart1"/>
    <dgm:cxn modelId="{24A3449B-C93A-4E53-9620-8794B99586DA}" type="presParOf" srcId="{8D97A415-FFF0-463C-B075-2EF398ED9673}" destId="{8625E0AA-02D1-4A89-85BC-F51BFA20EA9B}" srcOrd="1" destOrd="0" presId="urn:microsoft.com/office/officeart/2005/8/layout/orgChart1"/>
    <dgm:cxn modelId="{D73AF215-07B2-4A6B-A9BF-7D0F3DAA44D7}" type="presParOf" srcId="{8D97A415-FFF0-463C-B075-2EF398ED9673}" destId="{F2D85162-BB98-4756-B7CE-B058F42DBAF3}" srcOrd="2" destOrd="0" presId="urn:microsoft.com/office/officeart/2005/8/layout/orgChart1"/>
    <dgm:cxn modelId="{3C684405-933B-4BC4-9AC8-B840C4AAB80A}" type="presParOf" srcId="{4EDAF305-B14B-48E6-867D-8B382C1BF817}" destId="{75354AF6-6E18-47E6-BFDE-5D322A3A2DC9}" srcOrd="6" destOrd="0" presId="urn:microsoft.com/office/officeart/2005/8/layout/orgChart1"/>
    <dgm:cxn modelId="{2C717CC1-6E06-4CEC-9EC5-9B864E02C08C}" type="presParOf" srcId="{4EDAF305-B14B-48E6-867D-8B382C1BF817}" destId="{858AF8AA-653E-4AA3-B438-9214DBFAE58D}" srcOrd="7" destOrd="0" presId="urn:microsoft.com/office/officeart/2005/8/layout/orgChart1"/>
    <dgm:cxn modelId="{955401B0-3BC9-498F-B73B-A1E5F4FFD7EE}" type="presParOf" srcId="{858AF8AA-653E-4AA3-B438-9214DBFAE58D}" destId="{88711409-AA8D-47A8-8168-826EB00D7FA4}" srcOrd="0" destOrd="0" presId="urn:microsoft.com/office/officeart/2005/8/layout/orgChart1"/>
    <dgm:cxn modelId="{0F2FC107-25E4-4495-98FA-679BE95A4DEF}" type="presParOf" srcId="{88711409-AA8D-47A8-8168-826EB00D7FA4}" destId="{EE966E59-B727-4E29-91B8-4428DF1CB666}" srcOrd="0" destOrd="0" presId="urn:microsoft.com/office/officeart/2005/8/layout/orgChart1"/>
    <dgm:cxn modelId="{EC9B8ED0-D1E2-471E-8AA8-754451121B8F}" type="presParOf" srcId="{88711409-AA8D-47A8-8168-826EB00D7FA4}" destId="{20F29891-F76F-4628-8AAC-E7820F582BFE}" srcOrd="1" destOrd="0" presId="urn:microsoft.com/office/officeart/2005/8/layout/orgChart1"/>
    <dgm:cxn modelId="{2BC85802-E6ED-4941-8A8D-20CDB49CC458}" type="presParOf" srcId="{858AF8AA-653E-4AA3-B438-9214DBFAE58D}" destId="{AB7853FC-461A-410F-8AF4-5E57364BB7EC}" srcOrd="1" destOrd="0" presId="urn:microsoft.com/office/officeart/2005/8/layout/orgChart1"/>
    <dgm:cxn modelId="{F232617F-CBAC-429F-B949-3737A8071F6F}" type="presParOf" srcId="{858AF8AA-653E-4AA3-B438-9214DBFAE58D}" destId="{937930E1-B844-4DDF-8BDA-456EB2D23DB1}" srcOrd="2" destOrd="0" presId="urn:microsoft.com/office/officeart/2005/8/layout/orgChart1"/>
    <dgm:cxn modelId="{E6CAED8C-C7B5-4457-B84C-405F30994D61}" type="presParOf" srcId="{4EDAF305-B14B-48E6-867D-8B382C1BF817}" destId="{D7701637-D4DE-4DA0-98A3-60941C6A8127}" srcOrd="8" destOrd="0" presId="urn:microsoft.com/office/officeart/2005/8/layout/orgChart1"/>
    <dgm:cxn modelId="{8B990B7A-55E3-48BD-B895-CB7B3052EB69}" type="presParOf" srcId="{4EDAF305-B14B-48E6-867D-8B382C1BF817}" destId="{A2FEB31E-6C6D-4872-95E9-2E6AD597E6D0}" srcOrd="9" destOrd="0" presId="urn:microsoft.com/office/officeart/2005/8/layout/orgChart1"/>
    <dgm:cxn modelId="{5B52A00B-7E88-4EF0-B47D-2CF104BBDF30}" type="presParOf" srcId="{A2FEB31E-6C6D-4872-95E9-2E6AD597E6D0}" destId="{9D99575F-C2E8-4961-BD22-1C0144A007E6}" srcOrd="0" destOrd="0" presId="urn:microsoft.com/office/officeart/2005/8/layout/orgChart1"/>
    <dgm:cxn modelId="{669632CC-6DFC-40F0-BF74-FF5E8D91EC13}" type="presParOf" srcId="{9D99575F-C2E8-4961-BD22-1C0144A007E6}" destId="{B71CFAD6-F110-49DF-A21C-252C1120AD60}" srcOrd="0" destOrd="0" presId="urn:microsoft.com/office/officeart/2005/8/layout/orgChart1"/>
    <dgm:cxn modelId="{DB727ECF-4B15-4470-99F2-84D99D71DD0D}" type="presParOf" srcId="{9D99575F-C2E8-4961-BD22-1C0144A007E6}" destId="{AF4ADFB2-CF63-4285-B74D-D7A88055A3D0}" srcOrd="1" destOrd="0" presId="urn:microsoft.com/office/officeart/2005/8/layout/orgChart1"/>
    <dgm:cxn modelId="{A0805612-874D-4CC3-B575-9C4453DDAC31}" type="presParOf" srcId="{A2FEB31E-6C6D-4872-95E9-2E6AD597E6D0}" destId="{058219C9-9302-4A35-B19D-908CB9584A13}" srcOrd="1" destOrd="0" presId="urn:microsoft.com/office/officeart/2005/8/layout/orgChart1"/>
    <dgm:cxn modelId="{A51F2AD3-9669-4E3A-9C3A-334486F68C65}" type="presParOf" srcId="{A2FEB31E-6C6D-4872-95E9-2E6AD597E6D0}" destId="{E14861EF-A537-4674-8A91-196D3E495FE8}" srcOrd="2" destOrd="0" presId="urn:microsoft.com/office/officeart/2005/8/layout/orgChart1"/>
    <dgm:cxn modelId="{E78B1F2D-F36D-4345-8A34-3159FAC6E4C5}" type="presParOf" srcId="{4EDAF305-B14B-48E6-867D-8B382C1BF817}" destId="{7C13E633-6DE7-42C6-9351-5A8815B04DDA}" srcOrd="10" destOrd="0" presId="urn:microsoft.com/office/officeart/2005/8/layout/orgChart1"/>
    <dgm:cxn modelId="{974D707E-1A9E-4CDA-A24C-B09460B71FF2}" type="presParOf" srcId="{4EDAF305-B14B-48E6-867D-8B382C1BF817}" destId="{6F8CDD1F-F94C-4F57-A88D-D620D46E8A8D}" srcOrd="11" destOrd="0" presId="urn:microsoft.com/office/officeart/2005/8/layout/orgChart1"/>
    <dgm:cxn modelId="{0AEFF6BC-DBD0-437F-BFB7-4F3FC16EF27A}" type="presParOf" srcId="{6F8CDD1F-F94C-4F57-A88D-D620D46E8A8D}" destId="{5F309CA9-D214-405E-833B-E64BEB297190}" srcOrd="0" destOrd="0" presId="urn:microsoft.com/office/officeart/2005/8/layout/orgChart1"/>
    <dgm:cxn modelId="{F7265903-CA87-4D88-927F-3D72298D5B09}" type="presParOf" srcId="{5F309CA9-D214-405E-833B-E64BEB297190}" destId="{C72D0E2B-FC82-4E36-AAC8-1F5D4356ECDD}" srcOrd="0" destOrd="0" presId="urn:microsoft.com/office/officeart/2005/8/layout/orgChart1"/>
    <dgm:cxn modelId="{0AB2A7CE-7119-45A8-B6B1-CA4EC6B8B090}" type="presParOf" srcId="{5F309CA9-D214-405E-833B-E64BEB297190}" destId="{FBB21835-86FE-4D2B-ACBA-A7516254906F}" srcOrd="1" destOrd="0" presId="urn:microsoft.com/office/officeart/2005/8/layout/orgChart1"/>
    <dgm:cxn modelId="{95E18E31-47FB-4E6B-B9F1-039477B5FB5F}" type="presParOf" srcId="{6F8CDD1F-F94C-4F57-A88D-D620D46E8A8D}" destId="{F5F29CE2-F14E-4EEA-AB55-A4FFC8829147}" srcOrd="1" destOrd="0" presId="urn:microsoft.com/office/officeart/2005/8/layout/orgChart1"/>
    <dgm:cxn modelId="{9DAD96A7-3F6E-4756-BB51-1416BC7101EC}" type="presParOf" srcId="{6F8CDD1F-F94C-4F57-A88D-D620D46E8A8D}" destId="{F6179685-CBAB-4B1E-B843-4CC0C9BA2D1F}" srcOrd="2" destOrd="0" presId="urn:microsoft.com/office/officeart/2005/8/layout/orgChart1"/>
    <dgm:cxn modelId="{69A2F11C-6AAA-4B3F-8627-BEFE2C4C089A}" type="presParOf" srcId="{3ACBDCD5-DD61-4CDE-BD8E-B00584FF0197}" destId="{935DF028-F728-43B4-AA83-D889BC7E6C15}" srcOrd="2" destOrd="0" presId="urn:microsoft.com/office/officeart/2005/8/layout/orgChart1"/>
    <dgm:cxn modelId="{CB5CBDCE-1165-413C-8037-4C4F5DEF8263}" type="presParOf" srcId="{ABD0D441-4EA3-4077-9F2C-A950E8A45E58}" destId="{89EEDDE9-54E4-4D10-8EDA-608CC19E259B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0EB7-4C26-46F1-B3FA-0E69C32CBD86}">
      <dsp:nvSpPr>
        <dsp:cNvPr id="0" name=""/>
        <dsp:cNvSpPr/>
      </dsp:nvSpPr>
      <dsp:spPr>
        <a:xfrm>
          <a:off x="4086040" y="0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Hoje é aonde  </a:t>
          </a:r>
          <a:endParaRPr lang="pt-BR" sz="800" b="1" kern="1200" dirty="0">
            <a:latin typeface="Quicksand" charset="0"/>
          </a:endParaRPr>
        </a:p>
      </dsp:txBody>
      <dsp:txXfrm>
        <a:off x="4102390" y="16350"/>
        <a:ext cx="804639" cy="525526"/>
      </dsp:txXfrm>
    </dsp:sp>
    <dsp:sp modelId="{D9A5768D-97E4-414F-A66C-F6B70A06C1EE}">
      <dsp:nvSpPr>
        <dsp:cNvPr id="0" name=""/>
        <dsp:cNvSpPr/>
      </dsp:nvSpPr>
      <dsp:spPr>
        <a:xfrm>
          <a:off x="4458990" y="558226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1C6F-23BE-4F55-A0B1-BF9043361E4E}">
      <dsp:nvSpPr>
        <dsp:cNvPr id="0" name=""/>
        <dsp:cNvSpPr/>
      </dsp:nvSpPr>
      <dsp:spPr>
        <a:xfrm>
          <a:off x="4086040" y="78151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Aplicativo Mobile e Bot Notificador</a:t>
          </a:r>
          <a:endParaRPr lang="pt-BR" sz="800" b="1" kern="1200">
            <a:latin typeface="Quicksand" charset="0"/>
          </a:endParaRPr>
        </a:p>
      </dsp:txBody>
      <dsp:txXfrm>
        <a:off x="4102390" y="797866"/>
        <a:ext cx="804639" cy="525526"/>
      </dsp:txXfrm>
    </dsp:sp>
    <dsp:sp modelId="{2F344AF3-F374-416C-AB95-C7A077817295}">
      <dsp:nvSpPr>
        <dsp:cNvPr id="0" name=""/>
        <dsp:cNvSpPr/>
      </dsp:nvSpPr>
      <dsp:spPr>
        <a:xfrm>
          <a:off x="1511223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2993487" y="0"/>
              </a:moveTo>
              <a:lnTo>
                <a:pt x="2993487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68AA-1B38-48E2-8C4A-F31E506E6F0B}">
      <dsp:nvSpPr>
        <dsp:cNvPr id="0" name=""/>
        <dsp:cNvSpPr/>
      </dsp:nvSpPr>
      <dsp:spPr>
        <a:xfrm>
          <a:off x="1092553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UX (Back-End)</a:t>
          </a:r>
          <a:endParaRPr lang="pt-BR" sz="800" b="1" kern="1200" dirty="0">
            <a:latin typeface="Quicksand" charset="0"/>
          </a:endParaRPr>
        </a:p>
      </dsp:txBody>
      <dsp:txXfrm>
        <a:off x="1108903" y="1579383"/>
        <a:ext cx="804639" cy="525526"/>
      </dsp:txXfrm>
    </dsp:sp>
    <dsp:sp modelId="{9D480AD0-5AF8-4FF5-AAA9-EB8764839488}">
      <dsp:nvSpPr>
        <dsp:cNvPr id="0" name=""/>
        <dsp:cNvSpPr/>
      </dsp:nvSpPr>
      <dsp:spPr>
        <a:xfrm>
          <a:off x="422682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1088540" y="0"/>
              </a:moveTo>
              <a:lnTo>
                <a:pt x="108854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DD72E-B54E-416E-A589-EA48E692BC08}">
      <dsp:nvSpPr>
        <dsp:cNvPr id="0" name=""/>
        <dsp:cNvSpPr/>
      </dsp:nvSpPr>
      <dsp:spPr>
        <a:xfrm>
          <a:off x="4012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Algoritmo de Abstração</a:t>
          </a:r>
          <a:endParaRPr lang="pt-BR" sz="800" b="1" kern="1200" dirty="0">
            <a:latin typeface="Quicksand" charset="0"/>
          </a:endParaRPr>
        </a:p>
      </dsp:txBody>
      <dsp:txXfrm>
        <a:off x="20362" y="2360899"/>
        <a:ext cx="804639" cy="525526"/>
      </dsp:txXfrm>
    </dsp:sp>
    <dsp:sp modelId="{14BE1D46-0190-4FC5-BA19-172A25BA1700}">
      <dsp:nvSpPr>
        <dsp:cNvPr id="0" name=""/>
        <dsp:cNvSpPr/>
      </dsp:nvSpPr>
      <dsp:spPr>
        <a:xfrm>
          <a:off x="1465503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04E5-EBD5-44C0-ACA0-A08942F9E66C}">
      <dsp:nvSpPr>
        <dsp:cNvPr id="0" name=""/>
        <dsp:cNvSpPr/>
      </dsp:nvSpPr>
      <dsp:spPr>
        <a:xfrm>
          <a:off x="1092553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Definição de Linguagem de Programação</a:t>
          </a:r>
          <a:endParaRPr lang="pt-BR" sz="800" b="1" kern="1200" dirty="0">
            <a:latin typeface="Quicksand" charset="0"/>
          </a:endParaRPr>
        </a:p>
      </dsp:txBody>
      <dsp:txXfrm>
        <a:off x="1108903" y="2360899"/>
        <a:ext cx="804639" cy="525526"/>
      </dsp:txXfrm>
    </dsp:sp>
    <dsp:sp modelId="{87A955BB-DFAA-469D-9C9D-2C7AA56B17D6}">
      <dsp:nvSpPr>
        <dsp:cNvPr id="0" name=""/>
        <dsp:cNvSpPr/>
      </dsp:nvSpPr>
      <dsp:spPr>
        <a:xfrm>
          <a:off x="1511223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088540" y="111645"/>
              </a:lnTo>
              <a:lnTo>
                <a:pt x="108854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610A-935E-4FF4-8951-A463D6C78918}">
      <dsp:nvSpPr>
        <dsp:cNvPr id="0" name=""/>
        <dsp:cNvSpPr/>
      </dsp:nvSpPr>
      <dsp:spPr>
        <a:xfrm>
          <a:off x="2181094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do </a:t>
          </a:r>
          <a:r>
            <a:rPr lang="pt-BR" sz="800" b="1" i="0" kern="1200" dirty="0" err="1" smtClean="0">
              <a:latin typeface="Quicksand" charset="0"/>
            </a:rPr>
            <a:t>Codigo</a:t>
          </a:r>
          <a:endParaRPr lang="pt-BR" sz="800" b="1" kern="1200" dirty="0">
            <a:latin typeface="Quicksand" charset="0"/>
          </a:endParaRPr>
        </a:p>
      </dsp:txBody>
      <dsp:txXfrm>
        <a:off x="2197444" y="2360899"/>
        <a:ext cx="804639" cy="525526"/>
      </dsp:txXfrm>
    </dsp:sp>
    <dsp:sp modelId="{340F3D0C-5EEB-449B-9550-5BA8777EE00A}">
      <dsp:nvSpPr>
        <dsp:cNvPr id="0" name=""/>
        <dsp:cNvSpPr/>
      </dsp:nvSpPr>
      <dsp:spPr>
        <a:xfrm>
          <a:off x="4232575" y="1339742"/>
          <a:ext cx="272135" cy="223290"/>
        </a:xfrm>
        <a:custGeom>
          <a:avLst/>
          <a:gdLst/>
          <a:ahLst/>
          <a:cxnLst/>
          <a:rect l="0" t="0" r="0" b="0"/>
          <a:pathLst>
            <a:path>
              <a:moveTo>
                <a:pt x="272135" y="0"/>
              </a:moveTo>
              <a:lnTo>
                <a:pt x="272135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ACF66-BA0E-40C3-933F-C9BD423FD578}">
      <dsp:nvSpPr>
        <dsp:cNvPr id="0" name=""/>
        <dsp:cNvSpPr/>
      </dsp:nvSpPr>
      <dsp:spPr>
        <a:xfrm>
          <a:off x="3813905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UI  (Front-End)</a:t>
          </a:r>
          <a:endParaRPr lang="pt-BR" sz="800" b="1" kern="1200">
            <a:latin typeface="Quicksand" charset="0"/>
          </a:endParaRPr>
        </a:p>
      </dsp:txBody>
      <dsp:txXfrm>
        <a:off x="3830255" y="1579383"/>
        <a:ext cx="804639" cy="525526"/>
      </dsp:txXfrm>
    </dsp:sp>
    <dsp:sp modelId="{1658B36B-4655-498A-9186-993841433635}">
      <dsp:nvSpPr>
        <dsp:cNvPr id="0" name=""/>
        <dsp:cNvSpPr/>
      </dsp:nvSpPr>
      <dsp:spPr>
        <a:xfrm>
          <a:off x="3688304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46B13-1FCB-47DC-A998-0098BEA3C816}">
      <dsp:nvSpPr>
        <dsp:cNvPr id="0" name=""/>
        <dsp:cNvSpPr/>
      </dsp:nvSpPr>
      <dsp:spPr>
        <a:xfrm>
          <a:off x="3269635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Design</a:t>
          </a:r>
          <a:endParaRPr lang="pt-BR" sz="800" b="1" kern="1200">
            <a:latin typeface="Quicksand" charset="0"/>
          </a:endParaRPr>
        </a:p>
      </dsp:txBody>
      <dsp:txXfrm>
        <a:off x="3285985" y="2360899"/>
        <a:ext cx="804639" cy="525526"/>
      </dsp:txXfrm>
    </dsp:sp>
    <dsp:sp modelId="{01553110-1E1C-4E26-87F2-66C05D875069}">
      <dsp:nvSpPr>
        <dsp:cNvPr id="0" name=""/>
        <dsp:cNvSpPr/>
      </dsp:nvSpPr>
      <dsp:spPr>
        <a:xfrm>
          <a:off x="4232575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FACFB-27F1-492B-97E7-129BA8E631B2}">
      <dsp:nvSpPr>
        <dsp:cNvPr id="0" name=""/>
        <dsp:cNvSpPr/>
      </dsp:nvSpPr>
      <dsp:spPr>
        <a:xfrm>
          <a:off x="4358176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da Interface</a:t>
          </a:r>
          <a:endParaRPr lang="pt-BR" sz="800" b="1" kern="1200" dirty="0">
            <a:latin typeface="Quicksand" charset="0"/>
          </a:endParaRPr>
        </a:p>
      </dsp:txBody>
      <dsp:txXfrm>
        <a:off x="4374526" y="2360899"/>
        <a:ext cx="804639" cy="525526"/>
      </dsp:txXfrm>
    </dsp:sp>
    <dsp:sp modelId="{FEF022A7-EDA6-4F45-B40C-99250D02173F}">
      <dsp:nvSpPr>
        <dsp:cNvPr id="0" name=""/>
        <dsp:cNvSpPr/>
      </dsp:nvSpPr>
      <dsp:spPr>
        <a:xfrm>
          <a:off x="4504710" y="1339742"/>
          <a:ext cx="1904946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904946" y="111645"/>
              </a:lnTo>
              <a:lnTo>
                <a:pt x="1904946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50EAC-AE06-442D-9DAC-F8A9167D6C8F}">
      <dsp:nvSpPr>
        <dsp:cNvPr id="0" name=""/>
        <dsp:cNvSpPr/>
      </dsp:nvSpPr>
      <dsp:spPr>
        <a:xfrm>
          <a:off x="5990987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Gerenciamento Geral</a:t>
          </a:r>
          <a:endParaRPr lang="pt-BR" sz="800" b="1" kern="1200" dirty="0">
            <a:latin typeface="Quicksand" charset="0"/>
          </a:endParaRPr>
        </a:p>
      </dsp:txBody>
      <dsp:txXfrm>
        <a:off x="6007337" y="1579383"/>
        <a:ext cx="804639" cy="525526"/>
      </dsp:txXfrm>
    </dsp:sp>
    <dsp:sp modelId="{2F78724A-80F7-410F-87E3-4D9AC8AEFB6F}">
      <dsp:nvSpPr>
        <dsp:cNvPr id="0" name=""/>
        <dsp:cNvSpPr/>
      </dsp:nvSpPr>
      <dsp:spPr>
        <a:xfrm>
          <a:off x="6363936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79CBA-4331-4B12-AA4D-5E4CE96D087B}">
      <dsp:nvSpPr>
        <dsp:cNvPr id="0" name=""/>
        <dsp:cNvSpPr/>
      </dsp:nvSpPr>
      <dsp:spPr>
        <a:xfrm>
          <a:off x="5990987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>
              <a:latin typeface="Quicksand" charset="0"/>
            </a:rPr>
            <a:t>Designação de integrantes</a:t>
          </a:r>
          <a:endParaRPr lang="pt-BR" sz="800" b="1" kern="1200" dirty="0">
            <a:latin typeface="Quicksand" charset="0"/>
          </a:endParaRPr>
        </a:p>
      </dsp:txBody>
      <dsp:txXfrm>
        <a:off x="6007337" y="2360899"/>
        <a:ext cx="804639" cy="525526"/>
      </dsp:txXfrm>
    </dsp:sp>
    <dsp:sp modelId="{ADF28CD5-A597-4E9D-9B8F-6F5E6D6C1315}">
      <dsp:nvSpPr>
        <dsp:cNvPr id="0" name=""/>
        <dsp:cNvSpPr/>
      </dsp:nvSpPr>
      <dsp:spPr>
        <a:xfrm>
          <a:off x="586538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A40E3-5A7A-46C8-B9AD-86C417984B48}">
      <dsp:nvSpPr>
        <dsp:cNvPr id="0" name=""/>
        <dsp:cNvSpPr/>
      </dsp:nvSpPr>
      <dsp:spPr>
        <a:xfrm>
          <a:off x="5446716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Front-</a:t>
          </a:r>
          <a:r>
            <a:rPr lang="pt-BR" sz="700" b="1" kern="1200" dirty="0" err="1" smtClean="0">
              <a:latin typeface="Quicksand" charset="0"/>
            </a:rPr>
            <a:t>End</a:t>
          </a:r>
          <a:endParaRPr lang="pt-BR" sz="700" b="1" kern="1200" dirty="0">
            <a:latin typeface="Quicksand" charset="0"/>
          </a:endParaRPr>
        </a:p>
      </dsp:txBody>
      <dsp:txXfrm>
        <a:off x="5463066" y="3142416"/>
        <a:ext cx="804639" cy="525526"/>
      </dsp:txXfrm>
    </dsp:sp>
    <dsp:sp modelId="{ECE7F445-03F6-4209-88F5-08C507F3917C}">
      <dsp:nvSpPr>
        <dsp:cNvPr id="0" name=""/>
        <dsp:cNvSpPr/>
      </dsp:nvSpPr>
      <dsp:spPr>
        <a:xfrm>
          <a:off x="640965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4B29F-FD36-41CA-B28E-7FF7D51A5AFB}">
      <dsp:nvSpPr>
        <dsp:cNvPr id="0" name=""/>
        <dsp:cNvSpPr/>
      </dsp:nvSpPr>
      <dsp:spPr>
        <a:xfrm>
          <a:off x="6535257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Back-End</a:t>
          </a:r>
          <a:endParaRPr lang="pt-BR" sz="700" b="1" kern="1200" dirty="0">
            <a:latin typeface="Quicksand" charset="0"/>
          </a:endParaRPr>
        </a:p>
      </dsp:txBody>
      <dsp:txXfrm>
        <a:off x="6551607" y="3142416"/>
        <a:ext cx="804639" cy="525526"/>
      </dsp:txXfrm>
    </dsp:sp>
    <dsp:sp modelId="{EB759429-79E8-4AB2-9DBA-80640A41D77D}">
      <dsp:nvSpPr>
        <dsp:cNvPr id="0" name=""/>
        <dsp:cNvSpPr/>
      </dsp:nvSpPr>
      <dsp:spPr>
        <a:xfrm>
          <a:off x="4504710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2993487" y="111645"/>
              </a:lnTo>
              <a:lnTo>
                <a:pt x="2993487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13CD-7627-4B87-96CC-4A0E7AD5AB50}">
      <dsp:nvSpPr>
        <dsp:cNvPr id="0" name=""/>
        <dsp:cNvSpPr/>
      </dsp:nvSpPr>
      <dsp:spPr>
        <a:xfrm>
          <a:off x="7079528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Conclusão do Projeto</a:t>
          </a:r>
          <a:endParaRPr lang="pt-BR" sz="800" b="1" kern="1200" dirty="0">
            <a:latin typeface="Quicksand" charset="0"/>
          </a:endParaRPr>
        </a:p>
      </dsp:txBody>
      <dsp:txXfrm>
        <a:off x="7095878" y="1579383"/>
        <a:ext cx="804639" cy="52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2A0C-A670-4E21-A6CF-FC1A9DD779D7}">
      <dsp:nvSpPr>
        <dsp:cNvPr id="0" name=""/>
        <dsp:cNvSpPr/>
      </dsp:nvSpPr>
      <dsp:spPr>
        <a:xfrm>
          <a:off x="3429000" y="1113190"/>
          <a:ext cx="1669487" cy="19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81"/>
              </a:lnTo>
              <a:lnTo>
                <a:pt x="1669487" y="96581"/>
              </a:lnTo>
              <a:lnTo>
                <a:pt x="1669487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2D787-F8CE-4F9E-8396-DB9A23EE20B6}">
      <dsp:nvSpPr>
        <dsp:cNvPr id="0" name=""/>
        <dsp:cNvSpPr/>
      </dsp:nvSpPr>
      <dsp:spPr>
        <a:xfrm>
          <a:off x="3617564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20591-93F0-4945-A3C3-736AD6466054}">
      <dsp:nvSpPr>
        <dsp:cNvPr id="0" name=""/>
        <dsp:cNvSpPr/>
      </dsp:nvSpPr>
      <dsp:spPr>
        <a:xfrm>
          <a:off x="3617564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2F181-681E-4DBB-961B-3A38BD0E78D5}">
      <dsp:nvSpPr>
        <dsp:cNvPr id="0" name=""/>
        <dsp:cNvSpPr/>
      </dsp:nvSpPr>
      <dsp:spPr>
        <a:xfrm>
          <a:off x="3429000" y="1113190"/>
          <a:ext cx="556495" cy="19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81"/>
              </a:lnTo>
              <a:lnTo>
                <a:pt x="556495" y="96581"/>
              </a:lnTo>
              <a:lnTo>
                <a:pt x="556495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31ED-6B34-4176-992E-99659BBA3CA0}">
      <dsp:nvSpPr>
        <dsp:cNvPr id="0" name=""/>
        <dsp:cNvSpPr/>
      </dsp:nvSpPr>
      <dsp:spPr>
        <a:xfrm>
          <a:off x="2504573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6FCD1-2EE2-4E62-943A-D95D98E3E7C0}">
      <dsp:nvSpPr>
        <dsp:cNvPr id="0" name=""/>
        <dsp:cNvSpPr/>
      </dsp:nvSpPr>
      <dsp:spPr>
        <a:xfrm>
          <a:off x="2504573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7309A-C306-4CA3-9ECF-FE2EBD34B56D}">
      <dsp:nvSpPr>
        <dsp:cNvPr id="0" name=""/>
        <dsp:cNvSpPr/>
      </dsp:nvSpPr>
      <dsp:spPr>
        <a:xfrm>
          <a:off x="2872504" y="1113190"/>
          <a:ext cx="556495" cy="193163"/>
        </a:xfrm>
        <a:custGeom>
          <a:avLst/>
          <a:gdLst/>
          <a:ahLst/>
          <a:cxnLst/>
          <a:rect l="0" t="0" r="0" b="0"/>
          <a:pathLst>
            <a:path>
              <a:moveTo>
                <a:pt x="556495" y="0"/>
              </a:moveTo>
              <a:lnTo>
                <a:pt x="556495" y="96581"/>
              </a:lnTo>
              <a:lnTo>
                <a:pt x="0" y="96581"/>
              </a:lnTo>
              <a:lnTo>
                <a:pt x="0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F964D-3BE7-447A-B684-EE02B3D91F1F}">
      <dsp:nvSpPr>
        <dsp:cNvPr id="0" name=""/>
        <dsp:cNvSpPr/>
      </dsp:nvSpPr>
      <dsp:spPr>
        <a:xfrm>
          <a:off x="1391581" y="1766268"/>
          <a:ext cx="137974" cy="1729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75"/>
              </a:lnTo>
              <a:lnTo>
                <a:pt x="137974" y="1729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F6283-D6BD-4747-B33F-19948A04C97C}">
      <dsp:nvSpPr>
        <dsp:cNvPr id="0" name=""/>
        <dsp:cNvSpPr/>
      </dsp:nvSpPr>
      <dsp:spPr>
        <a:xfrm>
          <a:off x="1391581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642A-C7DE-40BE-A7C2-F552B9F548F9}">
      <dsp:nvSpPr>
        <dsp:cNvPr id="0" name=""/>
        <dsp:cNvSpPr/>
      </dsp:nvSpPr>
      <dsp:spPr>
        <a:xfrm>
          <a:off x="1391581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93527-6995-472A-8814-6030A3C83632}">
      <dsp:nvSpPr>
        <dsp:cNvPr id="0" name=""/>
        <dsp:cNvSpPr/>
      </dsp:nvSpPr>
      <dsp:spPr>
        <a:xfrm>
          <a:off x="1759512" y="1113190"/>
          <a:ext cx="1669487" cy="193163"/>
        </a:xfrm>
        <a:custGeom>
          <a:avLst/>
          <a:gdLst/>
          <a:ahLst/>
          <a:cxnLst/>
          <a:rect l="0" t="0" r="0" b="0"/>
          <a:pathLst>
            <a:path>
              <a:moveTo>
                <a:pt x="1669487" y="0"/>
              </a:moveTo>
              <a:lnTo>
                <a:pt x="1669487" y="96581"/>
              </a:lnTo>
              <a:lnTo>
                <a:pt x="0" y="96581"/>
              </a:lnTo>
              <a:lnTo>
                <a:pt x="0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22566-3214-48CF-B702-8C5882E9AC2B}">
      <dsp:nvSpPr>
        <dsp:cNvPr id="0" name=""/>
        <dsp:cNvSpPr/>
      </dsp:nvSpPr>
      <dsp:spPr>
        <a:xfrm>
          <a:off x="3383279" y="460112"/>
          <a:ext cx="91440" cy="193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16A6-BF66-4528-AA2C-6CF70B2B0034}">
      <dsp:nvSpPr>
        <dsp:cNvPr id="0" name=""/>
        <dsp:cNvSpPr/>
      </dsp:nvSpPr>
      <dsp:spPr>
        <a:xfrm>
          <a:off x="2969086" y="19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Hoje é aonde  </a:t>
          </a:r>
          <a:endParaRPr lang="pt-BR" sz="900" kern="1200"/>
        </a:p>
      </dsp:txBody>
      <dsp:txXfrm>
        <a:off x="2969086" y="199"/>
        <a:ext cx="919827" cy="459913"/>
      </dsp:txXfrm>
    </dsp:sp>
    <dsp:sp modelId="{C26D9E08-E77D-4979-80F9-FD96BA4770D6}">
      <dsp:nvSpPr>
        <dsp:cNvPr id="0" name=""/>
        <dsp:cNvSpPr/>
      </dsp:nvSpPr>
      <dsp:spPr>
        <a:xfrm>
          <a:off x="2969086" y="653276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Aplicativo Mobile e Bot Notificador</a:t>
          </a:r>
          <a:endParaRPr lang="pt-BR" sz="900" kern="1200"/>
        </a:p>
      </dsp:txBody>
      <dsp:txXfrm>
        <a:off x="2969086" y="653276"/>
        <a:ext cx="919827" cy="459913"/>
      </dsp:txXfrm>
    </dsp:sp>
    <dsp:sp modelId="{06611899-9C33-4F16-A290-94326C775486}">
      <dsp:nvSpPr>
        <dsp:cNvPr id="0" name=""/>
        <dsp:cNvSpPr/>
      </dsp:nvSpPr>
      <dsp:spPr>
        <a:xfrm>
          <a:off x="1299599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UX (Back-End)</a:t>
          </a:r>
          <a:endParaRPr lang="pt-BR" sz="900" kern="1200"/>
        </a:p>
      </dsp:txBody>
      <dsp:txXfrm>
        <a:off x="1299599" y="1306354"/>
        <a:ext cx="919827" cy="459913"/>
      </dsp:txXfrm>
    </dsp:sp>
    <dsp:sp modelId="{B857C09C-3AF5-4217-A96D-D721725CD24F}">
      <dsp:nvSpPr>
        <dsp:cNvPr id="0" name=""/>
        <dsp:cNvSpPr/>
      </dsp:nvSpPr>
      <dsp:spPr>
        <a:xfrm>
          <a:off x="1529556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Algoritmo de Abstração</a:t>
          </a:r>
          <a:endParaRPr lang="pt-BR" sz="900" kern="1200"/>
        </a:p>
      </dsp:txBody>
      <dsp:txXfrm>
        <a:off x="1529556" y="1959431"/>
        <a:ext cx="919827" cy="459913"/>
      </dsp:txXfrm>
    </dsp:sp>
    <dsp:sp modelId="{B87AD877-9E40-41CF-8B1B-AF20A8E1B30E}">
      <dsp:nvSpPr>
        <dsp:cNvPr id="0" name=""/>
        <dsp:cNvSpPr/>
      </dsp:nvSpPr>
      <dsp:spPr>
        <a:xfrm>
          <a:off x="1529556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Definição de Linguagem de Programação</a:t>
          </a:r>
          <a:endParaRPr lang="pt-BR" sz="900" kern="1200"/>
        </a:p>
      </dsp:txBody>
      <dsp:txXfrm>
        <a:off x="1529556" y="2612509"/>
        <a:ext cx="919827" cy="459913"/>
      </dsp:txXfrm>
    </dsp:sp>
    <dsp:sp modelId="{C4912CA4-02F9-43E8-AE04-D7F6ACE8C9B9}">
      <dsp:nvSpPr>
        <dsp:cNvPr id="0" name=""/>
        <dsp:cNvSpPr/>
      </dsp:nvSpPr>
      <dsp:spPr>
        <a:xfrm>
          <a:off x="1529556" y="3265587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Desenvolvimento do Código</a:t>
          </a:r>
          <a:endParaRPr lang="pt-BR" sz="900" kern="1200"/>
        </a:p>
      </dsp:txBody>
      <dsp:txXfrm>
        <a:off x="1529556" y="3265587"/>
        <a:ext cx="919827" cy="459913"/>
      </dsp:txXfrm>
    </dsp:sp>
    <dsp:sp modelId="{D151A375-2FE1-46EF-A1AE-E4B82308C88E}">
      <dsp:nvSpPr>
        <dsp:cNvPr id="0" name=""/>
        <dsp:cNvSpPr/>
      </dsp:nvSpPr>
      <dsp:spPr>
        <a:xfrm>
          <a:off x="2412590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UI  (Front-End)</a:t>
          </a:r>
          <a:endParaRPr lang="pt-BR" sz="900" kern="1200"/>
        </a:p>
      </dsp:txBody>
      <dsp:txXfrm>
        <a:off x="2412590" y="1306354"/>
        <a:ext cx="919827" cy="459913"/>
      </dsp:txXfrm>
    </dsp:sp>
    <dsp:sp modelId="{A6EE92B5-2299-4ED8-90D5-F773E4D4888E}">
      <dsp:nvSpPr>
        <dsp:cNvPr id="0" name=""/>
        <dsp:cNvSpPr/>
      </dsp:nvSpPr>
      <dsp:spPr>
        <a:xfrm>
          <a:off x="2642547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Design</a:t>
          </a:r>
          <a:endParaRPr lang="pt-BR" sz="900" kern="1200"/>
        </a:p>
      </dsp:txBody>
      <dsp:txXfrm>
        <a:off x="2642547" y="1959431"/>
        <a:ext cx="919827" cy="459913"/>
      </dsp:txXfrm>
    </dsp:sp>
    <dsp:sp modelId="{103401B5-F11F-4855-AA8B-ACE9540BDFC4}">
      <dsp:nvSpPr>
        <dsp:cNvPr id="0" name=""/>
        <dsp:cNvSpPr/>
      </dsp:nvSpPr>
      <dsp:spPr>
        <a:xfrm>
          <a:off x="2642547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Desenvolvimento da Interface</a:t>
          </a:r>
          <a:endParaRPr lang="pt-BR" sz="900" kern="1200"/>
        </a:p>
      </dsp:txBody>
      <dsp:txXfrm>
        <a:off x="2642547" y="2612509"/>
        <a:ext cx="919827" cy="459913"/>
      </dsp:txXfrm>
    </dsp:sp>
    <dsp:sp modelId="{D80C0173-AB44-494F-BA33-D0552AAA961D}">
      <dsp:nvSpPr>
        <dsp:cNvPr id="0" name=""/>
        <dsp:cNvSpPr/>
      </dsp:nvSpPr>
      <dsp:spPr>
        <a:xfrm>
          <a:off x="3525581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Gerenciamento Geral</a:t>
          </a:r>
          <a:endParaRPr lang="pt-BR" sz="900" kern="1200"/>
        </a:p>
      </dsp:txBody>
      <dsp:txXfrm>
        <a:off x="3525581" y="1306354"/>
        <a:ext cx="919827" cy="459913"/>
      </dsp:txXfrm>
    </dsp:sp>
    <dsp:sp modelId="{F6D74158-3A87-43AE-9BAA-E1445BC28AF6}">
      <dsp:nvSpPr>
        <dsp:cNvPr id="0" name=""/>
        <dsp:cNvSpPr/>
      </dsp:nvSpPr>
      <dsp:spPr>
        <a:xfrm>
          <a:off x="3755538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Gerenciamento Back-End</a:t>
          </a:r>
          <a:endParaRPr lang="pt-BR" sz="900" kern="1200"/>
        </a:p>
      </dsp:txBody>
      <dsp:txXfrm>
        <a:off x="3755538" y="1959431"/>
        <a:ext cx="919827" cy="459913"/>
      </dsp:txXfrm>
    </dsp:sp>
    <dsp:sp modelId="{4ED99C3D-997D-4EC2-961E-BE9ACE5E5E99}">
      <dsp:nvSpPr>
        <dsp:cNvPr id="0" name=""/>
        <dsp:cNvSpPr/>
      </dsp:nvSpPr>
      <dsp:spPr>
        <a:xfrm>
          <a:off x="3755538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Gerenciamento Front-End</a:t>
          </a:r>
          <a:endParaRPr lang="pt-BR" sz="900" kern="1200"/>
        </a:p>
      </dsp:txBody>
      <dsp:txXfrm>
        <a:off x="3755538" y="2612509"/>
        <a:ext cx="919827" cy="459913"/>
      </dsp:txXfrm>
    </dsp:sp>
    <dsp:sp modelId="{22E122E6-EC40-46FF-B34E-49CDCD406119}">
      <dsp:nvSpPr>
        <dsp:cNvPr id="0" name=""/>
        <dsp:cNvSpPr/>
      </dsp:nvSpPr>
      <dsp:spPr>
        <a:xfrm>
          <a:off x="4638573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/>
            <a:t>Desenvolvimento do Aplicativo</a:t>
          </a:r>
          <a:endParaRPr lang="pt-BR" sz="900" kern="1200"/>
        </a:p>
      </dsp:txBody>
      <dsp:txXfrm>
        <a:off x="4638573" y="1306354"/>
        <a:ext cx="919827" cy="459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E633-6DE7-42C6-9351-5A8815B04DDA}">
      <dsp:nvSpPr>
        <dsp:cNvPr id="0" name=""/>
        <dsp:cNvSpPr/>
      </dsp:nvSpPr>
      <dsp:spPr>
        <a:xfrm>
          <a:off x="3486683" y="1004345"/>
          <a:ext cx="124318" cy="332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451"/>
              </a:lnTo>
              <a:lnTo>
                <a:pt x="124318" y="3323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01637-D4DE-4DA0-98A3-60941C6A8127}">
      <dsp:nvSpPr>
        <dsp:cNvPr id="0" name=""/>
        <dsp:cNvSpPr/>
      </dsp:nvSpPr>
      <dsp:spPr>
        <a:xfrm>
          <a:off x="3486683" y="1004345"/>
          <a:ext cx="124318" cy="273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010"/>
              </a:lnTo>
              <a:lnTo>
                <a:pt x="124318" y="2735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54AF6-6E18-47E6-BFDE-5D322A3A2DC9}">
      <dsp:nvSpPr>
        <dsp:cNvPr id="0" name=""/>
        <dsp:cNvSpPr/>
      </dsp:nvSpPr>
      <dsp:spPr>
        <a:xfrm>
          <a:off x="3486683" y="1004345"/>
          <a:ext cx="124318" cy="214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568"/>
              </a:lnTo>
              <a:lnTo>
                <a:pt x="124318" y="2146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983A-770D-4F2D-90A7-6A3BF02DED23}">
      <dsp:nvSpPr>
        <dsp:cNvPr id="0" name=""/>
        <dsp:cNvSpPr/>
      </dsp:nvSpPr>
      <dsp:spPr>
        <a:xfrm>
          <a:off x="3486683" y="1004345"/>
          <a:ext cx="124318" cy="155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126"/>
              </a:lnTo>
              <a:lnTo>
                <a:pt x="124318" y="1558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2880-D317-4FF1-95E0-665D82FDDB00}">
      <dsp:nvSpPr>
        <dsp:cNvPr id="0" name=""/>
        <dsp:cNvSpPr/>
      </dsp:nvSpPr>
      <dsp:spPr>
        <a:xfrm>
          <a:off x="3486683" y="1004345"/>
          <a:ext cx="124318" cy="96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685"/>
              </a:lnTo>
              <a:lnTo>
                <a:pt x="124318" y="96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7565B-1602-43DA-B17D-67ABA931F945}">
      <dsp:nvSpPr>
        <dsp:cNvPr id="0" name=""/>
        <dsp:cNvSpPr/>
      </dsp:nvSpPr>
      <dsp:spPr>
        <a:xfrm>
          <a:off x="3486683" y="1004345"/>
          <a:ext cx="124318" cy="38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243"/>
              </a:lnTo>
              <a:lnTo>
                <a:pt x="124318" y="381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D391C-4075-4033-8315-DACFB278F777}">
      <dsp:nvSpPr>
        <dsp:cNvPr id="0" name=""/>
        <dsp:cNvSpPr/>
      </dsp:nvSpPr>
      <dsp:spPr>
        <a:xfrm>
          <a:off x="3316781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23"/>
              </a:lnTo>
              <a:lnTo>
                <a:pt x="501418" y="87023"/>
              </a:lnTo>
              <a:lnTo>
                <a:pt x="501418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9712-910E-431F-9913-A08CC7F70982}">
      <dsp:nvSpPr>
        <dsp:cNvPr id="0" name=""/>
        <dsp:cNvSpPr/>
      </dsp:nvSpPr>
      <dsp:spPr>
        <a:xfrm>
          <a:off x="2367248" y="1004345"/>
          <a:ext cx="91440" cy="3235301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235301"/>
              </a:lnTo>
              <a:lnTo>
                <a:pt x="45720" y="32353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44268-4972-4A52-829D-7C0EFD4B912E}">
      <dsp:nvSpPr>
        <dsp:cNvPr id="0" name=""/>
        <dsp:cNvSpPr/>
      </dsp:nvSpPr>
      <dsp:spPr>
        <a:xfrm>
          <a:off x="2367248" y="1004345"/>
          <a:ext cx="91440" cy="2659237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659237"/>
              </a:lnTo>
              <a:lnTo>
                <a:pt x="45720" y="26592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5A3A8-CFE0-415D-97B1-00D1EB626691}">
      <dsp:nvSpPr>
        <dsp:cNvPr id="0" name=""/>
        <dsp:cNvSpPr/>
      </dsp:nvSpPr>
      <dsp:spPr>
        <a:xfrm>
          <a:off x="2367248" y="1004345"/>
          <a:ext cx="91440" cy="2083174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083174"/>
              </a:lnTo>
              <a:lnTo>
                <a:pt x="45720" y="2083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B84A2-369E-4AAD-A9D8-E1F773B7196C}">
      <dsp:nvSpPr>
        <dsp:cNvPr id="0" name=""/>
        <dsp:cNvSpPr/>
      </dsp:nvSpPr>
      <dsp:spPr>
        <a:xfrm>
          <a:off x="2367248" y="1004345"/>
          <a:ext cx="91440" cy="1507106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1507106"/>
              </a:lnTo>
              <a:lnTo>
                <a:pt x="45720" y="1507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33646-A105-4AE2-B209-6FD53385FBA8}">
      <dsp:nvSpPr>
        <dsp:cNvPr id="0" name=""/>
        <dsp:cNvSpPr/>
      </dsp:nvSpPr>
      <dsp:spPr>
        <a:xfrm>
          <a:off x="2367248" y="1004345"/>
          <a:ext cx="91440" cy="931043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931043"/>
              </a:lnTo>
              <a:lnTo>
                <a:pt x="45720" y="9310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4F02-55CA-494B-A569-4EDF7A46BB3C}">
      <dsp:nvSpPr>
        <dsp:cNvPr id="0" name=""/>
        <dsp:cNvSpPr/>
      </dsp:nvSpPr>
      <dsp:spPr>
        <a:xfrm>
          <a:off x="2367248" y="1004345"/>
          <a:ext cx="91440" cy="354979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54979"/>
              </a:lnTo>
              <a:lnTo>
                <a:pt x="45720" y="354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1A409-F51A-4690-996A-039A2C0F8D6E}">
      <dsp:nvSpPr>
        <dsp:cNvPr id="0" name=""/>
        <dsp:cNvSpPr/>
      </dsp:nvSpPr>
      <dsp:spPr>
        <a:xfrm>
          <a:off x="2815363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501418" y="0"/>
              </a:moveTo>
              <a:lnTo>
                <a:pt x="501418" y="87023"/>
              </a:lnTo>
              <a:lnTo>
                <a:pt x="0" y="87023"/>
              </a:lnTo>
              <a:lnTo>
                <a:pt x="0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0A570-D826-479D-8F12-B7DA0DFFF183}">
      <dsp:nvSpPr>
        <dsp:cNvPr id="0" name=""/>
        <dsp:cNvSpPr/>
      </dsp:nvSpPr>
      <dsp:spPr>
        <a:xfrm>
          <a:off x="2902386" y="150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Hoje é aonde 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Ou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Evento30 </a:t>
          </a:r>
          <a:endParaRPr lang="pt-BR" sz="700" b="1" kern="1200">
            <a:latin typeface="Quicksand" charset="0"/>
          </a:endParaRPr>
        </a:p>
      </dsp:txBody>
      <dsp:txXfrm>
        <a:off x="2902386" y="1508"/>
        <a:ext cx="828790" cy="414395"/>
      </dsp:txXfrm>
    </dsp:sp>
    <dsp:sp modelId="{F1474EC2-BAD5-492B-9299-55172CA4923C}">
      <dsp:nvSpPr>
        <dsp:cNvPr id="0" name=""/>
        <dsp:cNvSpPr/>
      </dsp:nvSpPr>
      <dsp:spPr>
        <a:xfrm>
          <a:off x="2400967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Aplicativo Mobile</a:t>
          </a:r>
          <a:endParaRPr lang="pt-BR" sz="700" b="1" kern="1200">
            <a:latin typeface="Quicksand" charset="0"/>
          </a:endParaRPr>
        </a:p>
      </dsp:txBody>
      <dsp:txXfrm>
        <a:off x="2400967" y="589950"/>
        <a:ext cx="828790" cy="414395"/>
      </dsp:txXfrm>
    </dsp:sp>
    <dsp:sp modelId="{F1036294-B571-4A22-866A-8C14B1613CB1}">
      <dsp:nvSpPr>
        <dsp:cNvPr id="0" name=""/>
        <dsp:cNvSpPr/>
      </dsp:nvSpPr>
      <dsp:spPr>
        <a:xfrm>
          <a:off x="1584177" y="1152127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dos integrantes  </a:t>
          </a:r>
          <a:endParaRPr lang="pt-BR" sz="700" b="1" kern="1200">
            <a:latin typeface="Quicksand" charset="0"/>
          </a:endParaRPr>
        </a:p>
      </dsp:txBody>
      <dsp:txXfrm>
        <a:off x="1584177" y="1152127"/>
        <a:ext cx="828790" cy="414395"/>
      </dsp:txXfrm>
    </dsp:sp>
    <dsp:sp modelId="{36B791C6-81DB-4348-866F-5BA36DFA83E7}">
      <dsp:nvSpPr>
        <dsp:cNvPr id="0" name=""/>
        <dsp:cNvSpPr/>
      </dsp:nvSpPr>
      <dsp:spPr>
        <a:xfrm>
          <a:off x="1584177" y="17281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do Design  </a:t>
          </a:r>
          <a:endParaRPr lang="pt-BR" sz="700" b="1" kern="1200">
            <a:latin typeface="Quicksand" charset="0"/>
          </a:endParaRPr>
        </a:p>
      </dsp:txBody>
      <dsp:txXfrm>
        <a:off x="1584177" y="1728191"/>
        <a:ext cx="828790" cy="414395"/>
      </dsp:txXfrm>
    </dsp:sp>
    <dsp:sp modelId="{6E141003-DFD8-4E79-910C-0B11F5D0F935}">
      <dsp:nvSpPr>
        <dsp:cNvPr id="0" name=""/>
        <dsp:cNvSpPr/>
      </dsp:nvSpPr>
      <dsp:spPr>
        <a:xfrm>
          <a:off x="1584177" y="2304254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Abstração do Projeto  </a:t>
          </a:r>
          <a:endParaRPr lang="pt-BR" sz="700" b="1" kern="1200">
            <a:latin typeface="Quicksand" charset="0"/>
          </a:endParaRPr>
        </a:p>
      </dsp:txBody>
      <dsp:txXfrm>
        <a:off x="1584177" y="2304254"/>
        <a:ext cx="828790" cy="414395"/>
      </dsp:txXfrm>
    </dsp:sp>
    <dsp:sp modelId="{38D962A1-59D0-46F3-82D1-25DBF2D91C2F}">
      <dsp:nvSpPr>
        <dsp:cNvPr id="0" name=""/>
        <dsp:cNvSpPr/>
      </dsp:nvSpPr>
      <dsp:spPr>
        <a:xfrm>
          <a:off x="1584177" y="2880322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Algoritmo de Abstração  </a:t>
          </a:r>
          <a:endParaRPr lang="pt-BR" sz="700" b="1" kern="1200">
            <a:latin typeface="Quicksand" charset="0"/>
          </a:endParaRPr>
        </a:p>
      </dsp:txBody>
      <dsp:txXfrm>
        <a:off x="1584177" y="2880322"/>
        <a:ext cx="828790" cy="414395"/>
      </dsp:txXfrm>
    </dsp:sp>
    <dsp:sp modelId="{5085421F-A294-4A0D-A53C-E8325104B38F}">
      <dsp:nvSpPr>
        <dsp:cNvPr id="0" name=""/>
        <dsp:cNvSpPr/>
      </dsp:nvSpPr>
      <dsp:spPr>
        <a:xfrm>
          <a:off x="1584177" y="345638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1584177" y="3456385"/>
        <a:ext cx="828790" cy="414395"/>
      </dsp:txXfrm>
    </dsp:sp>
    <dsp:sp modelId="{6129E623-C8D2-4D55-8ECD-81A1F8BD7805}">
      <dsp:nvSpPr>
        <dsp:cNvPr id="0" name=""/>
        <dsp:cNvSpPr/>
      </dsp:nvSpPr>
      <dsp:spPr>
        <a:xfrm>
          <a:off x="1584177" y="403244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Desenvolvimento do Aplicativo  </a:t>
          </a:r>
          <a:endParaRPr lang="pt-BR" sz="700" b="1" kern="1200">
            <a:latin typeface="Quicksand" charset="0"/>
          </a:endParaRPr>
        </a:p>
      </dsp:txBody>
      <dsp:txXfrm>
        <a:off x="1584177" y="4032449"/>
        <a:ext cx="828790" cy="414395"/>
      </dsp:txXfrm>
    </dsp:sp>
    <dsp:sp modelId="{4E3595D4-CFC8-4509-A009-66EF8C225C4A}">
      <dsp:nvSpPr>
        <dsp:cNvPr id="0" name=""/>
        <dsp:cNvSpPr/>
      </dsp:nvSpPr>
      <dsp:spPr>
        <a:xfrm>
          <a:off x="3403804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Bot Notificador</a:t>
          </a:r>
          <a:endParaRPr lang="pt-BR" sz="700" b="1" kern="1200">
            <a:latin typeface="Quicksand" charset="0"/>
          </a:endParaRPr>
        </a:p>
      </dsp:txBody>
      <dsp:txXfrm>
        <a:off x="3403804" y="589950"/>
        <a:ext cx="828790" cy="414395"/>
      </dsp:txXfrm>
    </dsp:sp>
    <dsp:sp modelId="{06F58354-2DA1-4108-B9E1-5E751CE6BE72}">
      <dsp:nvSpPr>
        <dsp:cNvPr id="0" name=""/>
        <dsp:cNvSpPr/>
      </dsp:nvSpPr>
      <dsp:spPr>
        <a:xfrm>
          <a:off x="3611002" y="11783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dos integrantes </a:t>
          </a:r>
          <a:endParaRPr lang="pt-BR" sz="700" b="1" kern="1200">
            <a:latin typeface="Quicksand" charset="0"/>
          </a:endParaRPr>
        </a:p>
      </dsp:txBody>
      <dsp:txXfrm>
        <a:off x="3611002" y="1178391"/>
        <a:ext cx="828790" cy="414395"/>
      </dsp:txXfrm>
    </dsp:sp>
    <dsp:sp modelId="{64354A7C-AEFE-4EBD-ADA2-212BA31A030D}">
      <dsp:nvSpPr>
        <dsp:cNvPr id="0" name=""/>
        <dsp:cNvSpPr/>
      </dsp:nvSpPr>
      <dsp:spPr>
        <a:xfrm>
          <a:off x="3611002" y="1766833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Abstração do Projeto  </a:t>
          </a:r>
          <a:endParaRPr lang="pt-BR" sz="700" b="1" kern="1200">
            <a:latin typeface="Quicksand" charset="0"/>
          </a:endParaRPr>
        </a:p>
      </dsp:txBody>
      <dsp:txXfrm>
        <a:off x="3611002" y="1766833"/>
        <a:ext cx="828790" cy="414395"/>
      </dsp:txXfrm>
    </dsp:sp>
    <dsp:sp modelId="{16D0B6C3-D182-4F77-ACAB-F5D6563305D0}">
      <dsp:nvSpPr>
        <dsp:cNvPr id="0" name=""/>
        <dsp:cNvSpPr/>
      </dsp:nvSpPr>
      <dsp:spPr>
        <a:xfrm>
          <a:off x="3611002" y="235527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Algoritmo de Abstração</a:t>
          </a:r>
          <a:endParaRPr lang="pt-BR" sz="700" b="1" kern="1200">
            <a:latin typeface="Quicksand" charset="0"/>
          </a:endParaRPr>
        </a:p>
      </dsp:txBody>
      <dsp:txXfrm>
        <a:off x="3611002" y="2355275"/>
        <a:ext cx="828790" cy="414395"/>
      </dsp:txXfrm>
    </dsp:sp>
    <dsp:sp modelId="{EE966E59-B727-4E29-91B8-4428DF1CB666}">
      <dsp:nvSpPr>
        <dsp:cNvPr id="0" name=""/>
        <dsp:cNvSpPr/>
      </dsp:nvSpPr>
      <dsp:spPr>
        <a:xfrm>
          <a:off x="3611002" y="2943716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2943716"/>
        <a:ext cx="828790" cy="414395"/>
      </dsp:txXfrm>
    </dsp:sp>
    <dsp:sp modelId="{B71CFAD6-F110-49DF-A21C-252C1120AD60}">
      <dsp:nvSpPr>
        <dsp:cNvPr id="0" name=""/>
        <dsp:cNvSpPr/>
      </dsp:nvSpPr>
      <dsp:spPr>
        <a:xfrm>
          <a:off x="3611002" y="353215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3532158"/>
        <a:ext cx="828790" cy="414395"/>
      </dsp:txXfrm>
    </dsp:sp>
    <dsp:sp modelId="{C72D0E2B-FC82-4E36-AAC8-1F5D4356ECDD}">
      <dsp:nvSpPr>
        <dsp:cNvPr id="0" name=""/>
        <dsp:cNvSpPr/>
      </dsp:nvSpPr>
      <dsp:spPr>
        <a:xfrm>
          <a:off x="3611002" y="412059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Desenvolvimento das funcionalidades do Bot</a:t>
          </a:r>
          <a:endParaRPr lang="pt-BR" sz="700" b="1" kern="1200">
            <a:latin typeface="Quicksand" charset="0"/>
          </a:endParaRPr>
        </a:p>
      </dsp:txBody>
      <dsp:txXfrm>
        <a:off x="3611002" y="4120599"/>
        <a:ext cx="828790" cy="41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1:29: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7197 3334 16383 0 0,'5'0'0'0'0,"7"0"0"0"0,6 0 0 0 0,5 0 0 0 0,5 0 0 0 0,-4 5 0 0 0,0 7 0 0 0,1 6 0 0 0,1 0 0 0 0,6-2 0 0 0,-1 0 0 0 0,-3-2 0 0 0,6 2 0 0 0,1-3 0 0 0,1 3 0 0 0,-2-2 0 0 0,-1 1 0 0 0,-1-1 0 0 0,4 2 0 0 0,-4 3 0 0 0,-2-1 0 0 0,-1-4 0 0 0,0-5 0 0 0,-1 2 0 0 0,1 0 0 0 0,0-4 0 0 0,5-2 0 0 0,3 4 0 0 0,-1-1 0 0 0,-1-1 0 0 0,-1-2 0 0 0,-2-2 0 0 0,5-1 0 0 0,0-1 0 0 0,-1-1 0 0 0,-1 0 0 0 0,-1-1 0 0 0,-2 1 0 0 0,-1 0 0 0 0,-1-1 0 0 0,0 1 0 0 0,0 0 0 0 0,-1 0 0 0 0,6 5 0 0 0,1 2 0 0 0,1 0 0 0 0,-2 3 0 0 0,-2 0 0 0 0,0-1 0 0 0,-2-2 0 0 0,-6 2 0 0 0,-2 0 0 0 0,1-2 0 0 0,0-1 0 0 0,7-3 0 0 0,3-1 0 0 0,-4 4 0 0 0,3 6 0 0 0,6 1 0 0 0,3-2 0 0 0,-3 3 0 0 0,-2-2 0 0 0,-2 3 0 0 0,3-1 0 0 0,1-4 0 0 0,-2-3 0 0 0,-2 3 0 0 0,-2-1 0 0 0,-6 3 0 0 0,-3 0 0 0 0,-6 3 0 0 0,5 4 0 0 0,3-2 0 0 0,3-3 0 0 0,1-4 0 0 0,5 1 0 0 0,-2 4 0 0 0,-2-1 0 0 0,3-2 0 0 0,2-4 0 0 0,-1 3 0 0 0,-1-2 0 0 0,-1-1 0 0 0,-1-3 0 0 0,-1-2 0 0 0,-1-1 0 0 0,0-1 0 0 0,0 4 0 0 0,0 1 0 0 0,-1 0 0 0 0,1-1 0 0 0,0-2 0 0 0,0-1 0 0 0,0-1 0 0 0,0 5 0 0 0,0 1 0 0 0,0-1 0 0 0,0-1 0 0 0,6-2 0 0 0,0-1 0 0 0,1-1 0 0 0,-2 0 0 0 0,-1-1 0 0 0,-2 0 0 0 0,-1-1 0 0 0,0 1 0 0 0,-2 0 0 0 0,1 0 0 0 0,0-1 0 0 0,-6 7 0 0 0,-1 0 0 0 0,6 1 0 0 0,2 3 0 0 0,2 1 0 0 0,0 3 0 0 0,4 0 0 0 0,7 1 0 0 0,0 5 0 0 0,-1-2 0 0 0,-4 1 0 0 0,-3-2 0 0 0,-3 0 0 0 0,-1 3 0 0 0,-2-2 0 0 0,0-4 0 0 0,-1 6 0 0 0,0-1 0 0 0,1-3 0 0 0,-1-5 0 0 0,1-4 0 0 0,0-3 0 0 0,5-2 0 0 0,2-2 0 0 0,-1-1 0 0 0,-1 6 0 0 0,0 0 0 0 0,-3 1 0 0 0,-1-1 0 0 0,0-2 0 0 0,-1-1 0 0 0,0 0 0 0 0,-1-2 0 0 0,1 0 0 0 0,0 5 0 0 0,-1 2 0 0 0,1-1 0 0 0,0-1 0 0 0,0 3 0 0 0,0 1 0 0 0,0-1 0 0 0,0-2 0 0 0,0-3 0 0 0,0-1 0 0 0,0-1 0 0 0,0 0 0 0 0,0-2 0 0 0,5 1 0 0 0,2 0 0 0 0,-1-1 0 0 0,-1 11 0 0 0,-1 4 0 0 0,3-2 0 0 0,1-1 0 0 0,4 1 0 0 0,0 0 0 0 0,-2 2 0 0 0,-3-1 0 0 0,3 2 0 0 0,-1-1 0 0 0,-7 2 0 0 0,-3-2 0 0 0,3 2 0 0 0,2-2 0 0 0,0 2 0 0 0,-1-2 0 0 0,-6 3 0 0 0,-3-3 0 0 0,0-3 0 0 0,2-3 0 0 0,0 1 0 0 0,7 0 0 0 0,-3 3 0 0 0,-1 0 0 0 0,-1-3 0 0 0,1 3 0 0 0,0-1 0 0 0,0-2 0 0 0,0-3 0 0 0,1-2 0 0 0,0-2 0 0 0,0-1 0 0 0,0-1 0 0 0,0-1 0 0 0,0 1 0 0 0,0-1 0 0 0,0 1 0 0 0,5-1 0 0 0,1 1 0 0 0,1 0 0 0 0,-2 0 0 0 0,-1 0 0 0 0,-2 0 0 0 0,-1 0 0 0 0,5 0 0 0 0,0 0 0 0 0,1 0 0 0 0,-3 0 0 0 0,0 0 0 0 0,-2 0 0 0 0,-1 0 0 0 0,-1 0 0 0 0,1 0 0 0 0,-1 0 0 0 0,0 0 0 0 0,-1 0 0 0 0,1 5 0 0 0,-5 7 0 0 0,-2 1 0 0 0,0-1 0 0 0,2-3 0 0 0,1-3 0 0 0,2-2 0 0 0,1-3 0 0 0,0 0 0 0 0,1-1 0 0 0,0-1 0 0 0,0 1 0 0 0,6-1 0 0 0,1 1 0 0 0,-1-1 0 0 0,0 1 0 0 0,-3 0 0 0 0,0 0 0 0 0,-7 5 0 0 0,-3 2 0 0 0,6-1 0 0 0,2 5 0 0 0,2-1 0 0 0,-1-1 0 0 0,0-2 0 0 0,0-3 0 0 0,-1-2 0 0 0,0-1 0 0 0,-1-1 0 0 0,0 0 0 0 0,-5 5 0 0 0,-2 1 0 0 0,0 0 0 0 0,2-1 0 0 0,1-2 0 0 0,2 0 0 0 0,0-2 0 0 0,2-1 0 0 0,1 10 0 0 0,4 4 0 0 0,2-2 0 0 0,0-1 0 0 0,-2 1 0 0 0,-6 4 0 0 0,-4 0 0 0 0,0-4 0 0 0,0-3 0 0 0,2 2 0 0 0,0-1 0 0 0,1 2 0 0 0,2 0 0 0 0,-6 3 0 0 0,-1-1 0 0 0,1-4 0 0 0,1-2 0 0 0,2 2 0 0 0,0-1 0 0 0,2-2 0 0 0,1 3 0 0 0,0 0 0 0 0,0 3 0 0 0,0 0 0 0 0,0-2 0 0 0,1-4 0 0 0,-1-2 0 0 0,0-3 0 0 0,0-1 0 0 0,0-1 0 0 0,0 0 0 0 0,0-1 0 0 0,0 1 0 0 0,5-1 0 0 0,1 1 0 0 0,1 0 0 0 0,-2 0 0 0 0,-2-1 0 0 0,0 1 0 0 0,-2 0 0 0 0,-1 1 0 0 0,1-1 0 0 0,-1 0 0 0 0,0 10 0 0 0,4 3 0 0 0,3 0 0 0 0,-1-2 0 0 0,-1 1 0 0 0,4 5 0 0 0,0-2 0 0 0,-6 3 0 0 0,-5 8 0 0 0,5 0 0 0 0,-5 0 0 0 0,-1-4 0 0 0,0-6 0 0 0,5-6 0 0 0,2 1 0 0 0,1-1 0 0 0,-6-3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27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HOJE É AONDE</a:t>
            </a:r>
            <a:br>
              <a:rPr lang="en"/>
            </a:b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15616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Riscos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45" name="Google Shape;645;p46"/>
          <p:cNvGraphicFramePr/>
          <p:nvPr>
            <p:extLst>
              <p:ext uri="{D42A27DB-BD31-4B8C-83A1-F6EECF244321}">
                <p14:modId xmlns:p14="http://schemas.microsoft.com/office/powerpoint/2010/main" val="1329607018"/>
              </p:ext>
            </p:extLst>
          </p:nvPr>
        </p:nvGraphicFramePr>
        <p:xfrm>
          <a:off x="1259632" y="915566"/>
          <a:ext cx="7247153" cy="392783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69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9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1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452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9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REF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Severidade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Risco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Probabili-dade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Impacto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Impacto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Ação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Responsavel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Previsão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insuficiente de integrantes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Baixa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 no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entrega/</a:t>
                      </a:r>
                    </a:p>
                    <a:p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Sobrecarga de integrantes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Contratação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Empregador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Saída de integrantes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Aumentar carga horaria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Falta de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Verba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Alto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Dificuldade na realização do projeto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Buscar outros investidores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Investidor(es)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Linguagem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Ineficiente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a linguagem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 de baixa Acessibilidade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Alto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Difícil entendimento do usuário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o Design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entendimento do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 resolução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completa do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Remodelar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Integrantes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de desconfiança com o chefe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Pedir mais tempo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0" y="1059582"/>
            <a:ext cx="91440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47664" y="1948027"/>
            <a:ext cx="6927900" cy="125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Grupo 9, 1mc: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Ewerton Rosendo, Emanuel Victor, Karlos Marques, Wernner Severiano, Renan, Anthony, Edilson, Lucas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FIM</a:t>
            </a:r>
            <a:endParaRPr sz="2000" b="1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Diagrama 5"/>
          <p:cNvGraphicFramePr/>
          <p:nvPr/>
        </p:nvGraphicFramePr>
        <p:xfrm>
          <a:off x="1165498" y="1086799"/>
          <a:ext cx="6858000" cy="37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</a:rPr>
              <a:t>I AM JAYDEN SMITH</a:t>
            </a:r>
            <a:endParaRPr sz="3600" b="1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THIS IS A SLIDE TITLE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Here you have: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 list of items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And some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But remember not to overload your slides with content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29975272"/>
              </p:ext>
            </p:extLst>
          </p:nvPr>
        </p:nvGraphicFramePr>
        <p:xfrm>
          <a:off x="1403648" y="339502"/>
          <a:ext cx="6840761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Sumario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65475" y="894649"/>
            <a:ext cx="5960680" cy="3915611"/>
          </a:xfrm>
        </p:spPr>
        <p:txBody>
          <a:bodyPr/>
          <a:lstStyle/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Termo de abertura</a:t>
            </a:r>
            <a:endParaRPr lang="pt-BR" dirty="0"/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EAP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Visão Geral do Projeto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Recursos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Visão Geral do Custo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Gerenciamento Das Comunicações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Gestão de riscos </a:t>
            </a:r>
          </a:p>
          <a:p>
            <a:pPr marL="3810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070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21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7247700" cy="20041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</a:t>
            </a:r>
            <a:r>
              <a:rPr lang="en" sz="1200" dirty="0" err="1"/>
              <a:t>colour</a:t>
            </a:r>
            <a:r>
              <a:rPr lang="en" sz="1200" dirty="0"/>
              <a:t>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</a:t>
            </a:r>
            <a:r>
              <a:rPr lang="en" sz="1200" dirty="0" err="1"/>
              <a:t>colour</a:t>
            </a:r>
            <a:r>
              <a:rPr lang="en" sz="1200" dirty="0"/>
              <a:t>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315151" y="4106660"/>
            <a:ext cx="1152645" cy="4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err="1">
                <a:solidFill>
                  <a:srgbClr val="F3F3F3"/>
                </a:solidFill>
              </a:rPr>
              <a:t>baw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68649"/>
            <a:ext cx="548700" cy="29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1074700"/>
            <a:ext cx="309300" cy="28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462331"/>
            <a:ext cx="233700" cy="1472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2088920"/>
            <a:ext cx="233700" cy="18458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569164"/>
            <a:ext cx="233700" cy="13656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759683"/>
            <a:ext cx="233700" cy="117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192654"/>
            <a:ext cx="233700" cy="1742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370787"/>
            <a:ext cx="233700" cy="2564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234134"/>
            <a:ext cx="233700" cy="1700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224417"/>
            <a:ext cx="233700" cy="2710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407006"/>
            <a:ext cx="233700" cy="15274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814991"/>
            <a:ext cx="233700" cy="1119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431986"/>
            <a:ext cx="233700" cy="25028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729338"/>
            <a:ext cx="233700" cy="2205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5;p30"/>
          <p:cNvSpPr txBox="1">
            <a:spLocks/>
          </p:cNvSpPr>
          <p:nvPr/>
        </p:nvSpPr>
        <p:spPr>
          <a:xfrm>
            <a:off x="5004048" y="4259060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</a:p>
        </p:txBody>
      </p:sp>
      <p:sp>
        <p:nvSpPr>
          <p:cNvPr id="23" name="Google Shape;275;p30"/>
          <p:cNvSpPr txBox="1">
            <a:spLocks/>
          </p:cNvSpPr>
          <p:nvPr/>
        </p:nvSpPr>
        <p:spPr>
          <a:xfrm>
            <a:off x="3063708" y="4228426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/>
              <a:t>Termo de abertura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Objetivo do Projeto</a:t>
            </a:r>
          </a:p>
          <a:p>
            <a:pPr marL="38100" indent="0">
              <a:buNone/>
            </a:pPr>
            <a:r>
              <a:rPr lang="pt-BR" sz="1400"/>
              <a:t>Ser um meio de disponibilizar informação sobre a maioria dos eventos que estão, ou irão, acontecer na região metropolitana do Recife.</a:t>
            </a:r>
          </a:p>
          <a:p>
            <a:pPr marL="38100" indent="0">
              <a:buNone/>
            </a:pPr>
            <a:endParaRPr lang="pt-BR" sz="1400"/>
          </a:p>
          <a:p>
            <a:r>
              <a:rPr lang="pt-BR" sz="2400"/>
              <a:t>Descrição do Projeto</a:t>
            </a:r>
          </a:p>
          <a:p>
            <a:pPr marL="38100" indent="0">
              <a:buNone/>
            </a:pPr>
            <a:r>
              <a:rPr lang="pt-BR" sz="1400"/>
              <a:t>Um dos meios será o aplicativo que irá concentrar todas as referencias sobre os futuros eventos do Recife, e sobre como participar. O outro meio será um Bot do Twitter, que irá publicar diariamente sobre os eventos existentes no aplicativo, mas sem a necessidade de fazer Download.</a:t>
            </a:r>
          </a:p>
          <a:p>
            <a:pPr marL="38100" indent="0">
              <a:buNone/>
            </a:pPr>
            <a:endParaRPr lang="pt-BR" sz="14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331640" y="1234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accent1"/>
                </a:solidFill>
                <a:latin typeface="Quicksand" charset="0"/>
              </a:rPr>
              <a:t>EAP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71984026"/>
              </p:ext>
            </p:extLst>
          </p:nvPr>
        </p:nvGraphicFramePr>
        <p:xfrm>
          <a:off x="1043608" y="1275606"/>
          <a:ext cx="7920880" cy="442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43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</a:t>
            </a:r>
            <a:r>
              <a:rPr lang="en" sz="900" err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colour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</a:t>
            </a:r>
            <a:r>
              <a:rPr lang="en" sz="900" err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colour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</a:t>
            </a:r>
            <a:r>
              <a:rPr lang="en" sz="1200" b="1" err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Valdía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</a:t>
            </a:r>
            <a:r>
              <a:rPr lang="en" sz="900" err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colour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</a:t>
            </a:r>
            <a:r>
              <a:rPr lang="en" sz="900" err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colour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44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45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Visão Geral do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xmlns="" id="{1AC6650D-D684-0EB7-3813-D69298852BDB}"/>
              </a:ext>
            </a:extLst>
          </p:cNvPr>
          <p:cNvSpPr/>
          <p:nvPr/>
        </p:nvSpPr>
        <p:spPr>
          <a:xfrm>
            <a:off x="1073989" y="842068"/>
            <a:ext cx="4248508" cy="210268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xmlns="" id="{BEEF5158-983B-438F-6F62-5DC43CD6A809}"/>
              </a:ext>
            </a:extLst>
          </p:cNvPr>
          <p:cNvSpPr/>
          <p:nvPr/>
        </p:nvSpPr>
        <p:spPr>
          <a:xfrm>
            <a:off x="1073989" y="2998671"/>
            <a:ext cx="4248508" cy="207033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78731E6-606D-F331-94EB-29CB02A8A2EA}"/>
              </a:ext>
            </a:extLst>
          </p:cNvPr>
          <p:cNvSpPr txBox="1"/>
          <p:nvPr/>
        </p:nvSpPr>
        <p:spPr>
          <a:xfrm>
            <a:off x="6330172" y="545082"/>
            <a:ext cx="2398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err="1">
                <a:solidFill>
                  <a:schemeClr val="bg1"/>
                </a:solidFill>
                <a:latin typeface="Quicksand"/>
              </a:rPr>
              <a:t>Burndown</a:t>
            </a:r>
            <a:r>
              <a:rPr lang="pt-BR" b="1">
                <a:solidFill>
                  <a:schemeClr val="bg1"/>
                </a:solidFill>
                <a:latin typeface="Quicksand"/>
              </a:rPr>
              <a:t>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D73A9BCA-F965-C6E6-B311-C3DB235A3D8A}"/>
              </a:ext>
            </a:extLst>
          </p:cNvPr>
          <p:cNvSpPr/>
          <p:nvPr/>
        </p:nvSpPr>
        <p:spPr>
          <a:xfrm>
            <a:off x="5991046" y="1154861"/>
            <a:ext cx="2113471" cy="905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80D0D553-63AF-CFB4-1FF8-4FB3631F1C09}"/>
              </a:ext>
            </a:extLst>
          </p:cNvPr>
          <p:cNvCxnSpPr/>
          <p:nvPr/>
        </p:nvCxnSpPr>
        <p:spPr>
          <a:xfrm>
            <a:off x="5465373" y="844850"/>
            <a:ext cx="0" cy="430242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E1907349-EB57-4E74-D0CF-B1A4CC8DC8B4}"/>
              </a:ext>
            </a:extLst>
          </p:cNvPr>
          <p:cNvSpPr/>
          <p:nvPr/>
        </p:nvSpPr>
        <p:spPr>
          <a:xfrm>
            <a:off x="5991046" y="2179248"/>
            <a:ext cx="2534008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E6CC0FA0-BC2F-7FD0-51C2-39E447DAD484}"/>
              </a:ext>
            </a:extLst>
          </p:cNvPr>
          <p:cNvSpPr/>
          <p:nvPr/>
        </p:nvSpPr>
        <p:spPr>
          <a:xfrm>
            <a:off x="5991045" y="3268332"/>
            <a:ext cx="2534008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F8BE4FFC-7A97-5429-4626-E761F8B930DB}"/>
              </a:ext>
            </a:extLst>
          </p:cNvPr>
          <p:cNvSpPr txBox="1"/>
          <p:nvPr/>
        </p:nvSpPr>
        <p:spPr>
          <a:xfrm>
            <a:off x="5896155" y="1124669"/>
            <a:ext cx="21501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tx2">
                    <a:lumMod val="90000"/>
                  </a:schemeClr>
                </a:solidFill>
                <a:latin typeface="Quicksand"/>
              </a:rPr>
              <a:t>% trabalho concluído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9FBFBFAC-996E-6352-4B7D-B09FDCEED47C}"/>
              </a:ext>
            </a:extLst>
          </p:cNvPr>
          <p:cNvSpPr txBox="1"/>
          <p:nvPr/>
        </p:nvSpPr>
        <p:spPr>
          <a:xfrm>
            <a:off x="5931200" y="21841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Trabalho Restante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CFFCFFC0-47BD-07FA-4B79-5F36E593DBDB}"/>
              </a:ext>
            </a:extLst>
          </p:cNvPr>
          <p:cNvSpPr txBox="1"/>
          <p:nvPr/>
        </p:nvSpPr>
        <p:spPr>
          <a:xfrm>
            <a:off x="5933895" y="326509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Trabalho Real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5F9B9804-E709-3417-D51D-B4D144415F16}"/>
              </a:ext>
            </a:extLst>
          </p:cNvPr>
          <p:cNvSpPr txBox="1"/>
          <p:nvPr/>
        </p:nvSpPr>
        <p:spPr>
          <a:xfrm>
            <a:off x="5936591" y="14562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DD48BAA-C8D3-43DE-15BD-573BCDC528CD}"/>
              </a:ext>
            </a:extLst>
          </p:cNvPr>
          <p:cNvSpPr txBox="1"/>
          <p:nvPr/>
        </p:nvSpPr>
        <p:spPr>
          <a:xfrm>
            <a:off x="5939287" y="352928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0 </a:t>
            </a:r>
            <a:r>
              <a:rPr lang="pt-BR" sz="2800" b="1" err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hrs</a:t>
            </a:r>
            <a:endParaRPr lang="pt-BR" sz="2800" b="1">
              <a:solidFill>
                <a:schemeClr val="bg2">
                  <a:lumMod val="20000"/>
                  <a:lumOff val="80000"/>
                </a:schemeClr>
              </a:solidFill>
              <a:latin typeface="Quicksand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58732009-F0D8-61C0-25D6-2971EEA56F56}"/>
              </a:ext>
            </a:extLst>
          </p:cNvPr>
          <p:cNvSpPr txBox="1"/>
          <p:nvPr/>
        </p:nvSpPr>
        <p:spPr>
          <a:xfrm>
            <a:off x="5941983" y="2432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432 </a:t>
            </a:r>
            <a:r>
              <a:rPr lang="pt-BR" sz="2800" b="1" err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hrs</a:t>
            </a:r>
            <a:endParaRPr lang="pt-BR" sz="2800" b="1">
              <a:solidFill>
                <a:schemeClr val="bg2">
                  <a:lumMod val="20000"/>
                  <a:lumOff val="80000"/>
                </a:schemeClr>
              </a:solidFill>
              <a:latin typeface="Quicksand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C592CEBD-CB21-247F-362C-5EC44A85EBBE}"/>
              </a:ext>
            </a:extLst>
          </p:cNvPr>
          <p:cNvCxnSpPr/>
          <p:nvPr/>
        </p:nvCxnSpPr>
        <p:spPr>
          <a:xfrm>
            <a:off x="1494529" y="101468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23B82962-E318-CDD9-4141-9444515EE2BD}"/>
              </a:ext>
            </a:extLst>
          </p:cNvPr>
          <p:cNvCxnSpPr>
            <a:cxnSpLocks/>
          </p:cNvCxnSpPr>
          <p:nvPr/>
        </p:nvCxnSpPr>
        <p:spPr>
          <a:xfrm>
            <a:off x="1516095" y="1154861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xmlns="" id="{DAEE2104-2A97-F956-E138-EB9209AEBED8}"/>
              </a:ext>
            </a:extLst>
          </p:cNvPr>
          <p:cNvCxnSpPr>
            <a:cxnSpLocks/>
          </p:cNvCxnSpPr>
          <p:nvPr/>
        </p:nvCxnSpPr>
        <p:spPr>
          <a:xfrm>
            <a:off x="1494529" y="1316606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66D916AA-DD46-688B-868D-3E5C5FDEA374}"/>
              </a:ext>
            </a:extLst>
          </p:cNvPr>
          <p:cNvCxnSpPr>
            <a:cxnSpLocks/>
          </p:cNvCxnSpPr>
          <p:nvPr/>
        </p:nvCxnSpPr>
        <p:spPr>
          <a:xfrm>
            <a:off x="1494528" y="145678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F1E3F352-CF01-3CE3-19A8-2D2AA2A19799}"/>
              </a:ext>
            </a:extLst>
          </p:cNvPr>
          <p:cNvCxnSpPr>
            <a:cxnSpLocks/>
          </p:cNvCxnSpPr>
          <p:nvPr/>
        </p:nvCxnSpPr>
        <p:spPr>
          <a:xfrm>
            <a:off x="1494528" y="1607747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xmlns="" id="{51E142F3-DC4C-2497-353A-4ECFB999A2D7}"/>
              </a:ext>
            </a:extLst>
          </p:cNvPr>
          <p:cNvCxnSpPr>
            <a:cxnSpLocks/>
          </p:cNvCxnSpPr>
          <p:nvPr/>
        </p:nvCxnSpPr>
        <p:spPr>
          <a:xfrm>
            <a:off x="1494529" y="1769493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xmlns="" id="{6FF253AF-4DE7-74AA-DD9E-29F64B577BCB}"/>
              </a:ext>
            </a:extLst>
          </p:cNvPr>
          <p:cNvCxnSpPr>
            <a:cxnSpLocks/>
          </p:cNvCxnSpPr>
          <p:nvPr/>
        </p:nvCxnSpPr>
        <p:spPr>
          <a:xfrm>
            <a:off x="1494529" y="192045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199FA862-4DC8-DA63-9A92-BA5D79C93654}"/>
              </a:ext>
            </a:extLst>
          </p:cNvPr>
          <p:cNvSpPr txBox="1"/>
          <p:nvPr/>
        </p:nvSpPr>
        <p:spPr>
          <a:xfrm>
            <a:off x="1033013" y="1006057"/>
            <a:ext cx="79147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450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CF5EA7C-1BD8-D8D5-8ACD-D64DAA145224}"/>
              </a:ext>
            </a:extLst>
          </p:cNvPr>
          <p:cNvSpPr txBox="1"/>
          <p:nvPr/>
        </p:nvSpPr>
        <p:spPr>
          <a:xfrm>
            <a:off x="1033012" y="865877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400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15DFBD49-F0D4-E282-1E6A-7B97BFB8C8D8}"/>
              </a:ext>
            </a:extLst>
          </p:cNvPr>
          <p:cNvSpPr txBox="1"/>
          <p:nvPr/>
        </p:nvSpPr>
        <p:spPr>
          <a:xfrm>
            <a:off x="1033012" y="1480508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200 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4C5D2990-94FF-4D92-D451-C1345C49B9E1}"/>
              </a:ext>
            </a:extLst>
          </p:cNvPr>
          <p:cNvSpPr txBox="1"/>
          <p:nvPr/>
        </p:nvSpPr>
        <p:spPr>
          <a:xfrm>
            <a:off x="1033013" y="131876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300 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A6CADA2E-B824-860D-AC9B-501C320EEEC1}"/>
              </a:ext>
            </a:extLst>
          </p:cNvPr>
          <p:cNvSpPr txBox="1"/>
          <p:nvPr/>
        </p:nvSpPr>
        <p:spPr>
          <a:xfrm>
            <a:off x="1033013" y="116780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350 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3B476AA7-2078-94B2-9443-608CAE5AA4A1}"/>
              </a:ext>
            </a:extLst>
          </p:cNvPr>
          <p:cNvSpPr txBox="1"/>
          <p:nvPr/>
        </p:nvSpPr>
        <p:spPr>
          <a:xfrm>
            <a:off x="1130061" y="1922613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25CA2014-770E-156E-AFCC-070FA2832C26}"/>
              </a:ext>
            </a:extLst>
          </p:cNvPr>
          <p:cNvSpPr txBox="1"/>
          <p:nvPr/>
        </p:nvSpPr>
        <p:spPr>
          <a:xfrm>
            <a:off x="1033013" y="163147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739C6DE9-309C-DF6C-C105-38F0D6387EF7}"/>
              </a:ext>
            </a:extLst>
          </p:cNvPr>
          <p:cNvSpPr txBox="1"/>
          <p:nvPr/>
        </p:nvSpPr>
        <p:spPr>
          <a:xfrm>
            <a:off x="1076145" y="177165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50 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xmlns="" id="{04279F1D-64A7-521A-482D-A65784C58ABE}"/>
              </a:ext>
            </a:extLst>
          </p:cNvPr>
          <p:cNvCxnSpPr>
            <a:cxnSpLocks/>
          </p:cNvCxnSpPr>
          <p:nvPr/>
        </p:nvCxnSpPr>
        <p:spPr>
          <a:xfrm>
            <a:off x="1494529" y="2060634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623B0E2E-F43B-08E3-C975-EA0B22F67E7B}"/>
              </a:ext>
            </a:extLst>
          </p:cNvPr>
          <p:cNvSpPr txBox="1"/>
          <p:nvPr/>
        </p:nvSpPr>
        <p:spPr>
          <a:xfrm rot="16200000">
            <a:off x="262027" y="124867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18/04/22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E6D307EA-9208-C8C1-5614-6BEFBADF169D}"/>
              </a:ext>
            </a:extLst>
          </p:cNvPr>
          <p:cNvSpPr txBox="1"/>
          <p:nvPr/>
        </p:nvSpPr>
        <p:spPr>
          <a:xfrm rot="16200000">
            <a:off x="1361895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18/06/22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722DE3A2-6052-4463-599A-9E8FB6C7BDAC}"/>
              </a:ext>
            </a:extLst>
          </p:cNvPr>
          <p:cNvSpPr txBox="1"/>
          <p:nvPr/>
        </p:nvSpPr>
        <p:spPr>
          <a:xfrm rot="16200000">
            <a:off x="51003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27/04/22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6070A8FB-8D75-8B9E-1339-6B386031208F}"/>
              </a:ext>
            </a:extLst>
          </p:cNvPr>
          <p:cNvSpPr txBox="1"/>
          <p:nvPr/>
        </p:nvSpPr>
        <p:spPr>
          <a:xfrm rot="16200000">
            <a:off x="952140" y="128102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28/05/22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585903AD-F332-E986-959D-54764051D6A4}"/>
              </a:ext>
            </a:extLst>
          </p:cNvPr>
          <p:cNvSpPr txBox="1"/>
          <p:nvPr/>
        </p:nvSpPr>
        <p:spPr>
          <a:xfrm rot="-5400000">
            <a:off x="736479" y="12486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12/05/22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B731B86E-4821-A78F-5B79-736D263D2D27}"/>
              </a:ext>
            </a:extLst>
          </p:cNvPr>
          <p:cNvSpPr txBox="1"/>
          <p:nvPr/>
        </p:nvSpPr>
        <p:spPr>
          <a:xfrm rot="16200000">
            <a:off x="1577556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30/07/22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905439DC-3FD2-DC5A-CF3F-A33EE4C84B4B}"/>
              </a:ext>
            </a:extLst>
          </p:cNvPr>
          <p:cNvSpPr txBox="1"/>
          <p:nvPr/>
        </p:nvSpPr>
        <p:spPr>
          <a:xfrm rot="16200000">
            <a:off x="176086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04/07/22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75FBF643-8A36-CF26-749F-4A7479F99AE1}"/>
              </a:ext>
            </a:extLst>
          </p:cNvPr>
          <p:cNvSpPr txBox="1"/>
          <p:nvPr/>
        </p:nvSpPr>
        <p:spPr>
          <a:xfrm rot="16200000">
            <a:off x="115701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06/06/22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9D9D8788-48E6-59C7-E250-27C7F59B17BD}"/>
              </a:ext>
            </a:extLst>
          </p:cNvPr>
          <p:cNvSpPr txBox="1"/>
          <p:nvPr/>
        </p:nvSpPr>
        <p:spPr>
          <a:xfrm rot="16200000">
            <a:off x="1976528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13/07/22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0DD949B9-FA46-9E17-C2E1-E16E711AC69A}"/>
              </a:ext>
            </a:extLst>
          </p:cNvPr>
          <p:cNvSpPr txBox="1"/>
          <p:nvPr/>
        </p:nvSpPr>
        <p:spPr>
          <a:xfrm rot="-5400000">
            <a:off x="2192187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19/07/22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8793214B-CA81-FAB7-23EC-A0FA019519BD}"/>
              </a:ext>
            </a:extLst>
          </p:cNvPr>
          <p:cNvSpPr txBox="1"/>
          <p:nvPr/>
        </p:nvSpPr>
        <p:spPr>
          <a:xfrm rot="16200000">
            <a:off x="2397065" y="127023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27/87/22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7A1FA20F-D097-ED32-F039-109657532823}"/>
              </a:ext>
            </a:extLst>
          </p:cNvPr>
          <p:cNvSpPr txBox="1"/>
          <p:nvPr/>
        </p:nvSpPr>
        <p:spPr>
          <a:xfrm rot="-5400000">
            <a:off x="2623508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03/08/22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2D6658B9-388C-F988-7E19-0361CD42EDC6}"/>
              </a:ext>
            </a:extLst>
          </p:cNvPr>
          <p:cNvSpPr txBox="1"/>
          <p:nvPr/>
        </p:nvSpPr>
        <p:spPr>
          <a:xfrm rot="-5400000">
            <a:off x="2806819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14/08/22</a:t>
            </a:r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0E280A60-D406-75E1-32A7-B2F8032C63E4}"/>
              </a:ext>
            </a:extLst>
          </p:cNvPr>
          <p:cNvSpPr txBox="1"/>
          <p:nvPr/>
        </p:nvSpPr>
        <p:spPr>
          <a:xfrm rot="-5400000">
            <a:off x="3011697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18/09/22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xmlns="" id="{162C2463-5521-DB2B-A238-78FE9F519C47}"/>
              </a:ext>
            </a:extLst>
          </p:cNvPr>
          <p:cNvCxnSpPr>
            <a:cxnSpLocks/>
          </p:cNvCxnSpPr>
          <p:nvPr/>
        </p:nvCxnSpPr>
        <p:spPr>
          <a:xfrm>
            <a:off x="1516094" y="1230341"/>
            <a:ext cx="3774054" cy="0"/>
          </a:xfrm>
          <a:prstGeom prst="straightConnector1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xmlns="" id="{A03ADE9D-28BB-2FFD-D135-26718863883E}"/>
              </a:ext>
            </a:extLst>
          </p:cNvPr>
          <p:cNvSpPr txBox="1"/>
          <p:nvPr/>
        </p:nvSpPr>
        <p:spPr>
          <a:xfrm rot="-5400000">
            <a:off x="3195008" y="127023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26/09/22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5E7D7D79-6278-8761-3FA3-A11483034017}"/>
              </a:ext>
            </a:extLst>
          </p:cNvPr>
          <p:cNvSpPr txBox="1"/>
          <p:nvPr/>
        </p:nvSpPr>
        <p:spPr>
          <a:xfrm rot="-5400000">
            <a:off x="3389102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04/10/22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A8C33922-BA4F-55DA-6C91-A5692BDDAD08}"/>
              </a:ext>
            </a:extLst>
          </p:cNvPr>
          <p:cNvSpPr txBox="1"/>
          <p:nvPr/>
        </p:nvSpPr>
        <p:spPr>
          <a:xfrm rot="16200000">
            <a:off x="3572414" y="12486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28/10/22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xmlns="" id="{BFB46AED-FF8E-03E6-44CB-3459FD086C13}"/>
              </a:ext>
            </a:extLst>
          </p:cNvPr>
          <p:cNvCxnSpPr/>
          <p:nvPr/>
        </p:nvCxnSpPr>
        <p:spPr>
          <a:xfrm>
            <a:off x="1521485" y="2734573"/>
            <a:ext cx="32349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xmlns="" id="{E27CEC8D-790E-9EE3-7757-98D23758842D}"/>
              </a:ext>
            </a:extLst>
          </p:cNvPr>
          <p:cNvCxnSpPr>
            <a:cxnSpLocks/>
          </p:cNvCxnSpPr>
          <p:nvPr/>
        </p:nvCxnSpPr>
        <p:spPr>
          <a:xfrm>
            <a:off x="1521485" y="2896318"/>
            <a:ext cx="323490" cy="0"/>
          </a:xfrm>
          <a:prstGeom prst="straightConnector1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xmlns="" id="{89C7CC42-EF02-5839-B752-208CA10FEA5F}"/>
              </a:ext>
            </a:extLst>
          </p:cNvPr>
          <p:cNvCxnSpPr>
            <a:cxnSpLocks/>
          </p:cNvCxnSpPr>
          <p:nvPr/>
        </p:nvCxnSpPr>
        <p:spPr>
          <a:xfrm>
            <a:off x="1521485" y="2820837"/>
            <a:ext cx="32349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3E552B0F-EB78-059F-8D42-9ACC2C1925A8}"/>
              </a:ext>
            </a:extLst>
          </p:cNvPr>
          <p:cNvSpPr txBox="1"/>
          <p:nvPr/>
        </p:nvSpPr>
        <p:spPr>
          <a:xfrm>
            <a:off x="1755476" y="2623508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Quicksand"/>
              </a:rPr>
              <a:t>Trabalho</a:t>
            </a:r>
            <a:r>
              <a:rPr lang="pt-BR" sz="800" dirty="0">
                <a:solidFill>
                  <a:schemeClr val="bg1"/>
                </a:solidFill>
                <a:latin typeface="Quicksand"/>
              </a:rPr>
              <a:t> Acumulado Restante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7F5066FF-E896-0110-D339-7BF176548B4F}"/>
              </a:ext>
            </a:extLst>
          </p:cNvPr>
          <p:cNvSpPr txBox="1"/>
          <p:nvPr/>
        </p:nvSpPr>
        <p:spPr>
          <a:xfrm>
            <a:off x="1755476" y="2709772"/>
            <a:ext cx="27432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>
                <a:solidFill>
                  <a:schemeClr val="bg1"/>
                </a:solidFill>
                <a:latin typeface="Quicksand"/>
              </a:rPr>
              <a:t>Trabalho Real Acumulado Restante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0FA6D036-5711-A6EE-4007-DE2A3F9F1BDB}"/>
              </a:ext>
            </a:extLst>
          </p:cNvPr>
          <p:cNvSpPr txBox="1"/>
          <p:nvPr/>
        </p:nvSpPr>
        <p:spPr>
          <a:xfrm>
            <a:off x="1766259" y="2785253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Quicksand"/>
              </a:rPr>
              <a:t>Trabalho</a:t>
            </a:r>
            <a:r>
              <a:rPr lang="pt-BR" sz="800" dirty="0">
                <a:solidFill>
                  <a:schemeClr val="bg1"/>
                </a:solidFill>
                <a:latin typeface="Quicksand"/>
              </a:rPr>
              <a:t> Acumulado Restante De L 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xmlns="" id="{F9AABBDF-FA63-F464-A8AB-A8AB2D1A1D8F}"/>
                  </a:ext>
                </a:extLst>
              </p14:cNvPr>
              <p14:cNvContentPartPr/>
              <p14:nvPr/>
            </p14:nvContentPartPr>
            <p14:xfrm>
              <a:off x="1531188" y="1240047"/>
              <a:ext cx="3514725" cy="81915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F9AABBDF-FA63-F464-A8AB-A8AB2D1A1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173" y="1222012"/>
                <a:ext cx="3550395" cy="854859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CaixaDeTexto 83">
            <a:extLst>
              <a:ext uri="{FF2B5EF4-FFF2-40B4-BE49-F238E27FC236}">
                <a16:creationId xmlns:a16="http://schemas.microsoft.com/office/drawing/2014/main" xmlns="" id="{0258AE29-BFE8-85D5-6D1C-FB42A041B5DF}"/>
              </a:ext>
            </a:extLst>
          </p:cNvPr>
          <p:cNvSpPr txBox="1"/>
          <p:nvPr/>
        </p:nvSpPr>
        <p:spPr>
          <a:xfrm>
            <a:off x="1033013" y="3087179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140 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xmlns="" id="{F790045A-A396-6015-8FE8-5EF84DD88D81}"/>
              </a:ext>
            </a:extLst>
          </p:cNvPr>
          <p:cNvCxnSpPr>
            <a:cxnSpLocks/>
          </p:cNvCxnSpPr>
          <p:nvPr/>
        </p:nvCxnSpPr>
        <p:spPr>
          <a:xfrm>
            <a:off x="1526878" y="3203633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xmlns="" id="{BA090184-C1A7-F2EC-6F11-0C051783CA3D}"/>
              </a:ext>
            </a:extLst>
          </p:cNvPr>
          <p:cNvCxnSpPr>
            <a:cxnSpLocks/>
          </p:cNvCxnSpPr>
          <p:nvPr/>
        </p:nvCxnSpPr>
        <p:spPr>
          <a:xfrm>
            <a:off x="1526878" y="345164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xmlns="" id="{C4EAC2AE-721D-3A2E-4117-9EAC6F3E945A}"/>
              </a:ext>
            </a:extLst>
          </p:cNvPr>
          <p:cNvCxnSpPr>
            <a:cxnSpLocks/>
          </p:cNvCxnSpPr>
          <p:nvPr/>
        </p:nvCxnSpPr>
        <p:spPr>
          <a:xfrm>
            <a:off x="1516095" y="366730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xmlns="" id="{2F0C49C7-F106-659B-B528-9EFB3099AA75}"/>
              </a:ext>
            </a:extLst>
          </p:cNvPr>
          <p:cNvCxnSpPr>
            <a:cxnSpLocks/>
          </p:cNvCxnSpPr>
          <p:nvPr/>
        </p:nvCxnSpPr>
        <p:spPr>
          <a:xfrm>
            <a:off x="1526877" y="3947661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xmlns="" id="{76A35E86-9F15-0AC0-18D4-8F5EA1D2C538}"/>
              </a:ext>
            </a:extLst>
          </p:cNvPr>
          <p:cNvCxnSpPr>
            <a:cxnSpLocks/>
          </p:cNvCxnSpPr>
          <p:nvPr/>
        </p:nvCxnSpPr>
        <p:spPr>
          <a:xfrm>
            <a:off x="1526877" y="4228019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xmlns="" id="{33BB2CFB-E02A-17AC-671F-C534AA1864B7}"/>
              </a:ext>
            </a:extLst>
          </p:cNvPr>
          <p:cNvCxnSpPr>
            <a:cxnSpLocks/>
          </p:cNvCxnSpPr>
          <p:nvPr/>
        </p:nvCxnSpPr>
        <p:spPr>
          <a:xfrm>
            <a:off x="1526878" y="449759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D7A89DAA-D3B0-2F73-F4BA-0F22264BDC04}"/>
              </a:ext>
            </a:extLst>
          </p:cNvPr>
          <p:cNvSpPr txBox="1"/>
          <p:nvPr/>
        </p:nvSpPr>
        <p:spPr>
          <a:xfrm>
            <a:off x="1033013" y="332440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xmlns="" id="{A2F5ABB7-B615-08BC-7AFE-DF72AB07FD3E}"/>
              </a:ext>
            </a:extLst>
          </p:cNvPr>
          <p:cNvSpPr txBox="1"/>
          <p:nvPr/>
        </p:nvSpPr>
        <p:spPr>
          <a:xfrm>
            <a:off x="1076145" y="352928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80 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DAF93FA4-6989-37B7-E9CF-DB143EF1C2B5}"/>
              </a:ext>
            </a:extLst>
          </p:cNvPr>
          <p:cNvSpPr txBox="1"/>
          <p:nvPr/>
        </p:nvSpPr>
        <p:spPr>
          <a:xfrm>
            <a:off x="1140842" y="434879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xmlns="" id="{08BC6A6A-E792-8EE8-89C4-75B0DB9F14EF}"/>
              </a:ext>
            </a:extLst>
          </p:cNvPr>
          <p:cNvSpPr txBox="1"/>
          <p:nvPr/>
        </p:nvSpPr>
        <p:spPr>
          <a:xfrm>
            <a:off x="1086927" y="411156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20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7506A97E-ABAE-475E-7CE7-5ACD9C04B03E}"/>
              </a:ext>
            </a:extLst>
          </p:cNvPr>
          <p:cNvSpPr txBox="1"/>
          <p:nvPr/>
        </p:nvSpPr>
        <p:spPr>
          <a:xfrm>
            <a:off x="1076145" y="382042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xmlns="" id="{7ECC51EB-8EC0-DE6B-AB6F-523870EF3A7D}"/>
              </a:ext>
            </a:extLst>
          </p:cNvPr>
          <p:cNvCxnSpPr>
            <a:cxnSpLocks/>
          </p:cNvCxnSpPr>
          <p:nvPr/>
        </p:nvCxnSpPr>
        <p:spPr>
          <a:xfrm>
            <a:off x="1133297" y="4912742"/>
            <a:ext cx="32349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333B7B54-1648-EA3E-2383-C5460FBEDF2B}"/>
              </a:ext>
            </a:extLst>
          </p:cNvPr>
          <p:cNvSpPr txBox="1"/>
          <p:nvPr/>
        </p:nvSpPr>
        <p:spPr>
          <a:xfrm>
            <a:off x="1380765" y="4804375"/>
            <a:ext cx="91008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real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xmlns="" id="{AF8EE077-5879-A73E-5ADD-371A473A399B}"/>
              </a:ext>
            </a:extLst>
          </p:cNvPr>
          <p:cNvSpPr txBox="1"/>
          <p:nvPr/>
        </p:nvSpPr>
        <p:spPr>
          <a:xfrm>
            <a:off x="2523766" y="4804374"/>
            <a:ext cx="147080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restante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xmlns="" id="{CD7749E4-076E-80FD-1559-2981E91BA16D}"/>
              </a:ext>
            </a:extLst>
          </p:cNvPr>
          <p:cNvSpPr txBox="1"/>
          <p:nvPr/>
        </p:nvSpPr>
        <p:spPr>
          <a:xfrm>
            <a:off x="3903992" y="480437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da linha de base</a:t>
            </a:r>
          </a:p>
          <a:p>
            <a:endParaRPr lang="pt-BR" sz="800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xmlns="" id="{5DAB87EA-37CF-F6EA-6CD8-0168965445B8}"/>
              </a:ext>
            </a:extLst>
          </p:cNvPr>
          <p:cNvCxnSpPr>
            <a:cxnSpLocks/>
          </p:cNvCxnSpPr>
          <p:nvPr/>
        </p:nvCxnSpPr>
        <p:spPr>
          <a:xfrm>
            <a:off x="2297862" y="4934308"/>
            <a:ext cx="32349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xmlns="" id="{B3C85BD7-5F26-0078-6DBD-91A322AD50BE}"/>
              </a:ext>
            </a:extLst>
          </p:cNvPr>
          <p:cNvCxnSpPr>
            <a:cxnSpLocks/>
          </p:cNvCxnSpPr>
          <p:nvPr/>
        </p:nvCxnSpPr>
        <p:spPr>
          <a:xfrm>
            <a:off x="3667305" y="4912742"/>
            <a:ext cx="3234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A1C7F84-5E6B-E32E-2FED-DF90B10AFB4F}"/>
              </a:ext>
            </a:extLst>
          </p:cNvPr>
          <p:cNvSpPr/>
          <p:nvPr/>
        </p:nvSpPr>
        <p:spPr>
          <a:xfrm>
            <a:off x="1753319" y="3268333"/>
            <a:ext cx="355839" cy="121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xmlns="" id="{AE27D55A-538B-5A54-F4FD-1B2C6119A217}"/>
              </a:ext>
            </a:extLst>
          </p:cNvPr>
          <p:cNvSpPr/>
          <p:nvPr/>
        </p:nvSpPr>
        <p:spPr>
          <a:xfrm>
            <a:off x="2831621" y="3721219"/>
            <a:ext cx="366622" cy="76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xmlns="" id="{CA6ED10F-B339-7C8F-19CE-F3EF100B0EC0}"/>
              </a:ext>
            </a:extLst>
          </p:cNvPr>
          <p:cNvSpPr/>
          <p:nvPr/>
        </p:nvSpPr>
        <p:spPr>
          <a:xfrm>
            <a:off x="3996186" y="3516341"/>
            <a:ext cx="345056" cy="97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E504B3D-6498-C353-3A3D-535D644AF054}"/>
              </a:ext>
            </a:extLst>
          </p:cNvPr>
          <p:cNvSpPr txBox="1"/>
          <p:nvPr/>
        </p:nvSpPr>
        <p:spPr>
          <a:xfrm>
            <a:off x="1531728" y="4480883"/>
            <a:ext cx="1050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 dirty="0">
                <a:solidFill>
                  <a:schemeClr val="bg1"/>
                </a:solidFill>
                <a:latin typeface="Quicksand"/>
              </a:rPr>
              <a:t>Back-</a:t>
            </a:r>
            <a:r>
              <a:rPr lang="pt-BR" sz="1000" dirty="0" err="1">
                <a:solidFill>
                  <a:schemeClr val="bg1"/>
                </a:solidFill>
                <a:latin typeface="Quicksand"/>
              </a:rPr>
              <a:t>end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xmlns="" id="{0A681F05-77EA-FBB2-D0A6-F45564D97869}"/>
              </a:ext>
            </a:extLst>
          </p:cNvPr>
          <p:cNvSpPr txBox="1"/>
          <p:nvPr/>
        </p:nvSpPr>
        <p:spPr>
          <a:xfrm>
            <a:off x="3774596" y="4480883"/>
            <a:ext cx="15570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Quicksand"/>
              </a:rPr>
              <a:t>Gerenciamento Geral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xmlns="" id="{D5CACDF7-C4CE-16B6-8DCF-04F270DB2026}"/>
              </a:ext>
            </a:extLst>
          </p:cNvPr>
          <p:cNvSpPr txBox="1"/>
          <p:nvPr/>
        </p:nvSpPr>
        <p:spPr>
          <a:xfrm>
            <a:off x="2620812" y="4491666"/>
            <a:ext cx="1050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 dirty="0">
                <a:solidFill>
                  <a:schemeClr val="bg1"/>
                </a:solidFill>
                <a:latin typeface="Quicksand"/>
              </a:rPr>
              <a:t>Front-</a:t>
            </a:r>
            <a:r>
              <a:rPr lang="pt-BR" sz="1000" dirty="0" err="1">
                <a:solidFill>
                  <a:schemeClr val="bg1"/>
                </a:solidFill>
                <a:latin typeface="Quicksand"/>
              </a:rPr>
              <a:t>end</a:t>
            </a:r>
            <a:endParaRPr lang="pt-BR" sz="1000" err="1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xmlns="" id="{5D0B5DAC-ACB8-56AF-75AA-D3BEFEF3F261}"/>
              </a:ext>
            </a:extLst>
          </p:cNvPr>
          <p:cNvCxnSpPr>
            <a:cxnSpLocks/>
          </p:cNvCxnSpPr>
          <p:nvPr/>
        </p:nvCxnSpPr>
        <p:spPr>
          <a:xfrm>
            <a:off x="1952805" y="3252157"/>
            <a:ext cx="1035168" cy="463669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xmlns="" id="{BFAA9352-45BF-6F2D-C350-6471A4EEAF7D}"/>
              </a:ext>
            </a:extLst>
          </p:cNvPr>
          <p:cNvCxnSpPr>
            <a:cxnSpLocks/>
          </p:cNvCxnSpPr>
          <p:nvPr/>
        </p:nvCxnSpPr>
        <p:spPr>
          <a:xfrm flipH="1">
            <a:off x="2966407" y="3500166"/>
            <a:ext cx="1207699" cy="215660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xmlns="" id="{321B472A-D394-04B0-E9E0-E65BA9963B85}"/>
              </a:ext>
            </a:extLst>
          </p:cNvPr>
          <p:cNvSpPr/>
          <p:nvPr/>
        </p:nvSpPr>
        <p:spPr>
          <a:xfrm>
            <a:off x="1836348" y="3168051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luxograma: Conector 104">
            <a:extLst>
              <a:ext uri="{FF2B5EF4-FFF2-40B4-BE49-F238E27FC236}">
                <a16:creationId xmlns:a16="http://schemas.microsoft.com/office/drawing/2014/main" xmlns="" id="{D7A40707-C790-E7AE-124C-674DA235A3DD}"/>
              </a:ext>
            </a:extLst>
          </p:cNvPr>
          <p:cNvSpPr/>
          <p:nvPr/>
        </p:nvSpPr>
        <p:spPr>
          <a:xfrm>
            <a:off x="2925433" y="3610155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Conector 105">
            <a:extLst>
              <a:ext uri="{FF2B5EF4-FFF2-40B4-BE49-F238E27FC236}">
                <a16:creationId xmlns:a16="http://schemas.microsoft.com/office/drawing/2014/main" xmlns="" id="{8F94F466-3767-33B6-EAB7-4C6912910416}"/>
              </a:ext>
            </a:extLst>
          </p:cNvPr>
          <p:cNvSpPr/>
          <p:nvPr/>
        </p:nvSpPr>
        <p:spPr>
          <a:xfrm>
            <a:off x="4089999" y="3426843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59632" y="915566"/>
            <a:ext cx="41764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Estatísticas de Recurso</a:t>
            </a:r>
          </a:p>
          <a:p>
            <a:r>
              <a:rPr lang="pt-BR" sz="9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Status de trabalho para todos os recursos de trabalho</a:t>
            </a:r>
            <a:endParaRPr lang="pt-BR" sz="900" b="1" dirty="0">
              <a:solidFill>
                <a:schemeClr val="bg2">
                  <a:lumMod val="40000"/>
                  <a:lumOff val="60000"/>
                </a:schemeClr>
              </a:solidFill>
              <a:latin typeface="Quicksand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397103598"/>
              </p:ext>
            </p:extLst>
          </p:nvPr>
        </p:nvGraphicFramePr>
        <p:xfrm>
          <a:off x="1259632" y="1554092"/>
          <a:ext cx="482453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66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331690" y="267494"/>
            <a:ext cx="66804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/>
              <a:t>CRONOGRAMA</a:t>
            </a:r>
          </a:p>
        </p:txBody>
      </p:sp>
      <p:graphicFrame>
        <p:nvGraphicFramePr>
          <p:cNvPr id="8" name="Google Shape;645;p46"/>
          <p:cNvGraphicFramePr/>
          <p:nvPr>
            <p:extLst>
              <p:ext uri="{D42A27DB-BD31-4B8C-83A1-F6EECF244321}">
                <p14:modId xmlns:p14="http://schemas.microsoft.com/office/powerpoint/2010/main" val="1871401833"/>
              </p:ext>
            </p:extLst>
          </p:nvPr>
        </p:nvGraphicFramePr>
        <p:xfrm>
          <a:off x="3216010" y="987574"/>
          <a:ext cx="2911759" cy="3468762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47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63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Nome</a:t>
                      </a:r>
                      <a:r>
                        <a:rPr lang="pt-BR" sz="9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da tarefa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Termino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dos integrantes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do Design UX/UI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24/04/2022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 do front-</a:t>
                      </a:r>
                      <a:r>
                        <a:rPr lang="pt-BR" sz="700" b="1" err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end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Abstração do Projeto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da linguagem de programação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 back-end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Entregar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o Projeto completo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464245312"/>
              </p:ext>
            </p:extLst>
          </p:nvPr>
        </p:nvGraphicFramePr>
        <p:xfrm>
          <a:off x="1257518" y="806658"/>
          <a:ext cx="3456384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Google Shape;77;p13"/>
          <p:cNvSpPr txBox="1"/>
          <p:nvPr/>
        </p:nvSpPr>
        <p:spPr>
          <a:xfrm>
            <a:off x="1259632" y="664874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100%</a:t>
            </a:r>
            <a:endParaRPr sz="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77;p13"/>
          <p:cNvSpPr txBox="1"/>
          <p:nvPr/>
        </p:nvSpPr>
        <p:spPr>
          <a:xfrm>
            <a:off x="1331640" y="1230265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50%</a:t>
            </a:r>
            <a:endParaRPr sz="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17283"/>
              </p:ext>
            </p:extLst>
          </p:nvPr>
        </p:nvGraphicFramePr>
        <p:xfrm>
          <a:off x="1403648" y="3291830"/>
          <a:ext cx="4968552" cy="1703432"/>
        </p:xfrm>
        <a:graphic>
          <a:graphicData uri="http://schemas.openxmlformats.org/drawingml/2006/table">
            <a:tbl>
              <a:tblPr firstRow="1" bandRow="1">
                <a:tableStyleId>{8CE042EE-030E-48AD-AEE1-48DBF1C2F338}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Nome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Base</a:t>
                      </a:r>
                    </a:p>
                    <a:p>
                      <a:pPr algn="ctr"/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Individual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Real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 restante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Variação de 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Energia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  <a:p>
                      <a:pPr algn="ctr"/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Internet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Água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03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Alimentação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Salario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331640" y="2571343"/>
            <a:ext cx="237626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100" b="1">
                <a:solidFill>
                  <a:schemeClr val="accent1"/>
                </a:solidFill>
                <a:latin typeface="Quicksand" charset="0"/>
              </a:rPr>
              <a:t>Status do Custo</a:t>
            </a:r>
            <a:br>
              <a:rPr lang="pt-BR" sz="1100" b="1">
                <a:solidFill>
                  <a:schemeClr val="accent1"/>
                </a:solidFill>
                <a:latin typeface="Quicksand" charset="0"/>
              </a:rPr>
            </a:br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/>
            </a:r>
            <a:b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</a:br>
            <a:r>
              <a:rPr lang="pt-BR" sz="80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 do custo para tarefas de nível superior</a:t>
            </a:r>
            <a:endParaRPr lang="pt-BR" sz="800" b="1">
              <a:solidFill>
                <a:schemeClr val="bg2">
                  <a:lumMod val="20000"/>
                  <a:lumOff val="80000"/>
                </a:schemeClr>
              </a:solidFill>
              <a:latin typeface="Quicksand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24815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31640" y="195486"/>
            <a:ext cx="345720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400" b="1"/>
              <a:t>Visão Geral do Custo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41424B1-F12C-3399-8B49-8A7CE466FFA6}"/>
              </a:ext>
            </a:extLst>
          </p:cNvPr>
          <p:cNvSpPr/>
          <p:nvPr/>
        </p:nvSpPr>
        <p:spPr>
          <a:xfrm>
            <a:off x="3874878" y="1508004"/>
            <a:ext cx="129397" cy="1401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209FA294-A897-0F21-EA64-65D046F1FDD2}"/>
              </a:ext>
            </a:extLst>
          </p:cNvPr>
          <p:cNvSpPr/>
          <p:nvPr/>
        </p:nvSpPr>
        <p:spPr>
          <a:xfrm>
            <a:off x="3874878" y="1809928"/>
            <a:ext cx="129397" cy="1401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AE00B7D8-7D60-F2B0-778C-78BA4DD77467}"/>
              </a:ext>
            </a:extLst>
          </p:cNvPr>
          <p:cNvSpPr/>
          <p:nvPr/>
        </p:nvSpPr>
        <p:spPr>
          <a:xfrm>
            <a:off x="3874878" y="2133418"/>
            <a:ext cx="129397" cy="1401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2683975-13E7-848F-14D1-B17C160C9AE8}"/>
              </a:ext>
            </a:extLst>
          </p:cNvPr>
          <p:cNvSpPr txBox="1"/>
          <p:nvPr/>
        </p:nvSpPr>
        <p:spPr>
          <a:xfrm>
            <a:off x="3974083" y="1423898"/>
            <a:ext cx="26785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Custo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AF765A9-25F1-1CDF-B2A7-DC880F6CAE9A}"/>
              </a:ext>
            </a:extLst>
          </p:cNvPr>
          <p:cNvSpPr txBox="1"/>
          <p:nvPr/>
        </p:nvSpPr>
        <p:spPr>
          <a:xfrm>
            <a:off x="3974082" y="1736605"/>
            <a:ext cx="26785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Custo Restante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CBEE7834-B951-41EC-9861-14305BD46765}"/>
              </a:ext>
            </a:extLst>
          </p:cNvPr>
          <p:cNvSpPr txBox="1"/>
          <p:nvPr/>
        </p:nvSpPr>
        <p:spPr>
          <a:xfrm>
            <a:off x="3974082" y="2049313"/>
            <a:ext cx="27324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Concluída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BEB3919-447A-22EB-6A69-EBA23895DCAC}"/>
              </a:ext>
            </a:extLst>
          </p:cNvPr>
          <p:cNvSpPr txBox="1"/>
          <p:nvPr/>
        </p:nvSpPr>
        <p:spPr>
          <a:xfrm>
            <a:off x="3771900" y="29146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5AC3DD8-D615-483A-9B4E-B8929EB8932F}"/>
              </a:ext>
            </a:extLst>
          </p:cNvPr>
          <p:cNvSpPr txBox="1"/>
          <p:nvPr/>
        </p:nvSpPr>
        <p:spPr>
          <a:xfrm>
            <a:off x="5788325" y="2296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7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Gerenciamento das Comunicação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/>
              <a:t>E-mail, Whatsapp, Discord e presencialmente</a:t>
            </a:r>
          </a:p>
          <a:p>
            <a:endParaRPr lang="pt-BR" sz="1400"/>
          </a:p>
          <a:p>
            <a:pPr marL="38100" indent="0">
              <a:buNone/>
            </a:pPr>
            <a:endParaRPr lang="pt-BR" sz="1400"/>
          </a:p>
          <a:p>
            <a:r>
              <a:rPr lang="pt-BR" sz="1400"/>
              <a:t>O andamento do projeto estará disponível no GitHub para acesso e sugestões</a:t>
            </a:r>
          </a:p>
          <a:p>
            <a:endParaRPr lang="pt-BR" sz="1400"/>
          </a:p>
          <a:p>
            <a:pPr marL="38100" indent="0">
              <a:buNone/>
            </a:pPr>
            <a:endParaRPr lang="pt-BR" sz="1400"/>
          </a:p>
          <a:p>
            <a:r>
              <a:rPr lang="pt-BR" sz="1400"/>
              <a:t>As solicitações de mudanças devem ser informadas a todos os integrantes do grupo, de forma a evitar conflitos</a:t>
            </a:r>
          </a:p>
          <a:p>
            <a:pPr marL="38100" indent="0">
              <a:buNone/>
            </a:pPr>
            <a:endParaRPr lang="pt-BR" sz="14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2002</Words>
  <Application>Microsoft Office PowerPoint</Application>
  <PresentationFormat>Apresentação na tela (16:9)</PresentationFormat>
  <Paragraphs>583</Paragraphs>
  <Slides>48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Montserrat</vt:lpstr>
      <vt:lpstr>Quicksand</vt:lpstr>
      <vt:lpstr>Eleanor template</vt:lpstr>
      <vt:lpstr>HOJE É AONDE </vt:lpstr>
      <vt:lpstr>Sumario</vt:lpstr>
      <vt:lpstr>Termo de abertura do projeto</vt:lpstr>
      <vt:lpstr>Apresentação do PowerPoint</vt:lpstr>
      <vt:lpstr>Visão Geral do Projeto</vt:lpstr>
      <vt:lpstr>Recursos</vt:lpstr>
      <vt:lpstr>Apresentação do PowerPoint</vt:lpstr>
      <vt:lpstr>Apresentação do PowerPoint</vt:lpstr>
      <vt:lpstr>Gerenciamento das Comunicação</vt:lpstr>
      <vt:lpstr>Gestão de Riscos</vt:lpstr>
      <vt:lpstr>Obrigado!</vt:lpstr>
      <vt:lpstr>INSTRUCTIONS FOR USE</vt:lpstr>
      <vt:lpstr>Apresentação do PowerPoint</vt:lpstr>
      <vt:lpstr>Hello!</vt:lpstr>
      <vt:lpstr>THIS IS A SLIDE TITLE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Apresentação do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karlos marques</dc:creator>
  <cp:lastModifiedBy>Rosendo</cp:lastModifiedBy>
  <cp:revision>737</cp:revision>
  <dcterms:modified xsi:type="dcterms:W3CDTF">2022-04-18T02:03:42Z</dcterms:modified>
</cp:coreProperties>
</file>