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0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8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6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4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EBF0E0-42B7-448D-B4F7-908282EC2161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23799D-5A72-45DE-8FA5-8118C6AE8C5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87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6230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«Новопольский государственный аграрно-экономический колледж»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1402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 работе 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тему: «Чат-бот в социальной сети Вконтакте»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55859" y="5111745"/>
            <a:ext cx="440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учащийся группы 2219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Маничкин Евгений Иванович.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Винник Роман Анатольевич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18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212" y="1828800"/>
            <a:ext cx="1078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чат-бота были закреплены навыки работы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объектно-ориентированного программирования.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разработан для широкого круга пользователей, для своего использования не требует дополнительных навыков и знаний. Бот предназначен для ответов на популярные и частые вопросы пользователям. 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бота состоит в том, что абитуриентам и студентам не требуется искать информацию о колледже в интернете и других информационных системах, достаточно только зайти в группу, написать боту, и узнать все что было необходимо.</a:t>
            </a:r>
          </a:p>
          <a:p>
            <a:pPr indent="44767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цели и задачи курсового проекта были достигнуты, а задачи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26309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18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курсового проекта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212" y="1828800"/>
            <a:ext cx="10784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чат-бот в социальной сети «Вконтакте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курсового проекта:</a:t>
            </a:r>
          </a:p>
          <a:p>
            <a:pPr marL="285750" lvl="0" indent="-285750" algn="just"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особенности разработки чат-ботов;</a:t>
            </a:r>
          </a:p>
          <a:p>
            <a:pPr marL="285750" lvl="0" indent="-285750" algn="just"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чат-бота;</a:t>
            </a:r>
          </a:p>
          <a:p>
            <a:pPr marL="285750" lvl="0" indent="-285750" algn="just"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средства.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13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418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212" y="1828800"/>
            <a:ext cx="1078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написание курсового проекта я использовал редактор кода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Community 2019.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использовались следующие библиотеки: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ewtonsoft.Json.Linq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целях формирования отчета использовался редактор текста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2013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диаграмм использовался интернет ресурс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diagrams.net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98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1749" t="15717" r="17078" b="11677"/>
          <a:stretch/>
        </p:blipFill>
        <p:spPr bwMode="auto">
          <a:xfrm>
            <a:off x="4013369" y="593731"/>
            <a:ext cx="4165262" cy="3323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91757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1.1 – диаграмма классов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9247" y="4256126"/>
            <a:ext cx="1079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диаграмме классов(рис. 1.1) мы видим 2 главных класса и 5 вложенных, а также 2 перечисления. Класс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используется в классе «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В класс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вложены 2 класса «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и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LongPoll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 Класс «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в свою очередь имеет еще 2 вложенных класса «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RequestException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и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а класс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LongPoll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так же имеет один вложенный класс «</a:t>
            </a:r>
            <a:r>
              <a:rPr lang="en-US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EventObject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4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558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20046" t="26121" r="36252" b="16325"/>
          <a:stretch/>
        </p:blipFill>
        <p:spPr bwMode="auto">
          <a:xfrm>
            <a:off x="3375746" y="799341"/>
            <a:ext cx="5440507" cy="4116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495515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1.2 – диаграмма деятельности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2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7176" y="551383"/>
            <a:ext cx="10766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рисунке 1.2 изображена диаграмма деятельности. Мы видим, что все действия начинаются с того, что пользователь напишет боту, в случае ошибки отправки сообщения пользователь снова пишет боту. Далее у нас происходит отправка запроса на сервер, если событие не обнаружено запрос отправляется снова, если событие обнаружено, происходит обработка запроса, далее сервер формирует и отправляет ответ, что событие произошло и отправляет данные события, после чего наша программа обрабатывает это событие, и если программа не находит ответ на ту команду что прислал пользователь программа игнорирует и пользователь пишет сообщение снова, если ответ обнаружен, то происходит отправка ответного сообщения пользователю. После всех этих действий происходит окончание процесса.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7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9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нотации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2591" t="37386" r="33514" b="30493"/>
          <a:stretch/>
        </p:blipFill>
        <p:spPr bwMode="auto">
          <a:xfrm>
            <a:off x="3120860" y="593732"/>
            <a:ext cx="5950279" cy="3171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88828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 нотации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2000" y="4349951"/>
            <a:ext cx="108024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 в нотации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представлена в приложении 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Здесь мы наблюдаем, что входными данными являются: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от пользователя;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к интернету.</a:t>
            </a:r>
          </a:p>
          <a:p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управлении у нас находится сервер, а механизм пользователь, так как пользователь начинает процесс, а сервер управляет процессом. На выходе мы получаем ответ пользователю.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5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5734" t="44314" r="15442" b="18563"/>
          <a:stretch/>
        </p:blipFill>
        <p:spPr>
          <a:xfrm>
            <a:off x="1961600" y="600227"/>
            <a:ext cx="8017789" cy="4312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5506" y="491265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1.4 – пример работы бота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5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7794" t="26013" r="15588" b="40393"/>
          <a:stretch/>
        </p:blipFill>
        <p:spPr>
          <a:xfrm>
            <a:off x="2214284" y="457200"/>
            <a:ext cx="7921314" cy="40879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97223" y="454510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1.5 – пример работы бота №2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349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502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Symbol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 Маничкин</dc:creator>
  <cp:lastModifiedBy>Женя Маничкин</cp:lastModifiedBy>
  <cp:revision>7</cp:revision>
  <dcterms:created xsi:type="dcterms:W3CDTF">2021-06-15T08:16:15Z</dcterms:created>
  <dcterms:modified xsi:type="dcterms:W3CDTF">2021-06-15T09:18:07Z</dcterms:modified>
</cp:coreProperties>
</file>