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6" r:id="rId9"/>
    <p:sldId id="319" r:id="rId10"/>
    <p:sldId id="317" r:id="rId11"/>
    <p:sldId id="318" r:id="rId12"/>
    <p:sldId id="268" r:id="rId13"/>
    <p:sldId id="267" r:id="rId14"/>
    <p:sldId id="274" r:id="rId15"/>
    <p:sldId id="269" r:id="rId16"/>
    <p:sldId id="283" r:id="rId17"/>
    <p:sldId id="265" r:id="rId18"/>
    <p:sldId id="275" r:id="rId19"/>
    <p:sldId id="276" r:id="rId20"/>
    <p:sldId id="278" r:id="rId21"/>
    <p:sldId id="279" r:id="rId22"/>
    <p:sldId id="282" r:id="rId23"/>
    <p:sldId id="281" r:id="rId24"/>
    <p:sldId id="270" r:id="rId25"/>
    <p:sldId id="284" r:id="rId26"/>
    <p:sldId id="285" r:id="rId27"/>
    <p:sldId id="320" r:id="rId28"/>
    <p:sldId id="286" r:id="rId29"/>
    <p:sldId id="293" r:id="rId30"/>
    <p:sldId id="290" r:id="rId31"/>
    <p:sldId id="294" r:id="rId32"/>
    <p:sldId id="295" r:id="rId33"/>
    <p:sldId id="296" r:id="rId34"/>
    <p:sldId id="273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260" r:id="rId5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3A7DE-7742-4813-8C3E-4F9A371E256A}" v="255" dt="2022-08-23T06:55:50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344" autoAdjust="0"/>
  </p:normalViewPr>
  <p:slideViewPr>
    <p:cSldViewPr snapToGrid="0" snapToObjects="1">
      <p:cViewPr varScale="1">
        <p:scale>
          <a:sx n="74" d="100"/>
          <a:sy n="74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하경" userId="b99094ed68f9e28f" providerId="LiveId" clId="{34B3A7DE-7742-4813-8C3E-4F9A371E256A}"/>
    <pc:docChg chg="undo redo custSel addSld delSld modSld sldOrd">
      <pc:chgData name="최 하경" userId="b99094ed68f9e28f" providerId="LiveId" clId="{34B3A7DE-7742-4813-8C3E-4F9A371E256A}" dt="2022-08-23T06:55:50.778" v="3258"/>
      <pc:docMkLst>
        <pc:docMk/>
      </pc:docMkLst>
      <pc:sldChg chg="modSp mod">
        <pc:chgData name="최 하경" userId="b99094ed68f9e28f" providerId="LiveId" clId="{34B3A7DE-7742-4813-8C3E-4F9A371E256A}" dt="2022-08-22T11:55:40.694" v="3179" actId="1076"/>
        <pc:sldMkLst>
          <pc:docMk/>
          <pc:sldMk cId="0" sldId="256"/>
        </pc:sldMkLst>
        <pc:spChg chg="mod">
          <ac:chgData name="최 하경" userId="b99094ed68f9e28f" providerId="LiveId" clId="{34B3A7DE-7742-4813-8C3E-4F9A371E256A}" dt="2022-08-22T11:55:40.694" v="3179" actId="1076"/>
          <ac:spMkLst>
            <pc:docMk/>
            <pc:sldMk cId="0" sldId="256"/>
            <ac:spMk id="4" creationId="{40B96339-CF42-4896-9AF0-3A5824BC743F}"/>
          </ac:spMkLst>
        </pc:spChg>
        <pc:picChg chg="mod">
          <ac:chgData name="최 하경" userId="b99094ed68f9e28f" providerId="LiveId" clId="{34B3A7DE-7742-4813-8C3E-4F9A371E256A}" dt="2022-08-22T10:29:47.130" v="2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최 하경" userId="b99094ed68f9e28f" providerId="LiveId" clId="{34B3A7DE-7742-4813-8C3E-4F9A371E256A}" dt="2022-08-22T11:54:12.785" v="3130" actId="14100"/>
        <pc:sldMkLst>
          <pc:docMk/>
          <pc:sldMk cId="3657456151" sldId="264"/>
        </pc:sldMkLst>
        <pc:spChg chg="add del">
          <ac:chgData name="최 하경" userId="b99094ed68f9e28f" providerId="LiveId" clId="{34B3A7DE-7742-4813-8C3E-4F9A371E256A}" dt="2022-08-22T11:41:44.160" v="2565"/>
          <ac:spMkLst>
            <pc:docMk/>
            <pc:sldMk cId="3657456151" sldId="264"/>
            <ac:spMk id="4" creationId="{30E01DDC-C0F3-E324-03AD-CB6A17A81E6D}"/>
          </ac:spMkLst>
        </pc:spChg>
        <pc:spChg chg="add mod">
          <ac:chgData name="최 하경" userId="b99094ed68f9e28f" providerId="LiveId" clId="{34B3A7DE-7742-4813-8C3E-4F9A371E256A}" dt="2022-08-22T11:48:34.174" v="2905" actId="1076"/>
          <ac:spMkLst>
            <pc:docMk/>
            <pc:sldMk cId="3657456151" sldId="264"/>
            <ac:spMk id="5" creationId="{1CB87B71-2CC4-D495-7275-290ACE3CF04D}"/>
          </ac:spMkLst>
        </pc:spChg>
        <pc:spChg chg="add mod">
          <ac:chgData name="최 하경" userId="b99094ed68f9e28f" providerId="LiveId" clId="{34B3A7DE-7742-4813-8C3E-4F9A371E256A}" dt="2022-08-22T11:48:41.168" v="2907" actId="1076"/>
          <ac:spMkLst>
            <pc:docMk/>
            <pc:sldMk cId="3657456151" sldId="264"/>
            <ac:spMk id="6" creationId="{9BA57B73-B430-5805-2724-55CF4FFC1275}"/>
          </ac:spMkLst>
        </pc:spChg>
        <pc:spChg chg="add mod">
          <ac:chgData name="최 하경" userId="b99094ed68f9e28f" providerId="LiveId" clId="{34B3A7DE-7742-4813-8C3E-4F9A371E256A}" dt="2022-08-22T11:48:34.174" v="2905" actId="1076"/>
          <ac:spMkLst>
            <pc:docMk/>
            <pc:sldMk cId="3657456151" sldId="264"/>
            <ac:spMk id="7" creationId="{6E25BE06-82B2-1B7D-ECC1-ED41C41589E2}"/>
          </ac:spMkLst>
        </pc:spChg>
        <pc:spChg chg="add mod">
          <ac:chgData name="최 하경" userId="b99094ed68f9e28f" providerId="LiveId" clId="{34B3A7DE-7742-4813-8C3E-4F9A371E256A}" dt="2022-08-22T11:48:38.358" v="2906" actId="1076"/>
          <ac:spMkLst>
            <pc:docMk/>
            <pc:sldMk cId="3657456151" sldId="264"/>
            <ac:spMk id="9" creationId="{91676BC2-766C-3538-2754-1EEDD19A7BBC}"/>
          </ac:spMkLst>
        </pc:spChg>
        <pc:spChg chg="add mod">
          <ac:chgData name="최 하경" userId="b99094ed68f9e28f" providerId="LiveId" clId="{34B3A7DE-7742-4813-8C3E-4F9A371E256A}" dt="2022-08-22T11:48:34.174" v="2905" actId="1076"/>
          <ac:spMkLst>
            <pc:docMk/>
            <pc:sldMk cId="3657456151" sldId="264"/>
            <ac:spMk id="10" creationId="{0C5BE5AF-0C33-68A7-E978-35848DC7B59B}"/>
          </ac:spMkLst>
        </pc:spChg>
        <pc:spChg chg="add mod">
          <ac:chgData name="최 하경" userId="b99094ed68f9e28f" providerId="LiveId" clId="{34B3A7DE-7742-4813-8C3E-4F9A371E256A}" dt="2022-08-22T11:48:34.174" v="2905" actId="1076"/>
          <ac:spMkLst>
            <pc:docMk/>
            <pc:sldMk cId="3657456151" sldId="264"/>
            <ac:spMk id="11" creationId="{BB2B1104-6B13-692C-D053-FDB10E33CB90}"/>
          </ac:spMkLst>
        </pc:spChg>
        <pc:spChg chg="add mod">
          <ac:chgData name="최 하경" userId="b99094ed68f9e28f" providerId="LiveId" clId="{34B3A7DE-7742-4813-8C3E-4F9A371E256A}" dt="2022-08-22T11:49:54.743" v="2919"/>
          <ac:spMkLst>
            <pc:docMk/>
            <pc:sldMk cId="3657456151" sldId="264"/>
            <ac:spMk id="12" creationId="{19D4C695-5D32-45D3-6ABD-0593CC45A870}"/>
          </ac:spMkLst>
        </pc:spChg>
        <pc:spChg chg="add mod">
          <ac:chgData name="최 하경" userId="b99094ed68f9e28f" providerId="LiveId" clId="{34B3A7DE-7742-4813-8C3E-4F9A371E256A}" dt="2022-08-22T11:51:46.198" v="3039"/>
          <ac:spMkLst>
            <pc:docMk/>
            <pc:sldMk cId="3657456151" sldId="264"/>
            <ac:spMk id="13" creationId="{1E0DB287-2130-B296-21AB-668C47FA07EB}"/>
          </ac:spMkLst>
        </pc:spChg>
        <pc:spChg chg="add mod">
          <ac:chgData name="최 하경" userId="b99094ed68f9e28f" providerId="LiveId" clId="{34B3A7DE-7742-4813-8C3E-4F9A371E256A}" dt="2022-08-22T11:54:12.785" v="3130" actId="14100"/>
          <ac:spMkLst>
            <pc:docMk/>
            <pc:sldMk cId="3657456151" sldId="264"/>
            <ac:spMk id="14" creationId="{45908B95-5384-919A-28C9-CBA1798944F1}"/>
          </ac:spMkLst>
        </pc:spChg>
        <pc:spChg chg="add mod">
          <ac:chgData name="최 하경" userId="b99094ed68f9e28f" providerId="LiveId" clId="{34B3A7DE-7742-4813-8C3E-4F9A371E256A}" dt="2022-08-22T11:52:10.268" v="3072" actId="14100"/>
          <ac:spMkLst>
            <pc:docMk/>
            <pc:sldMk cId="3657456151" sldId="264"/>
            <ac:spMk id="15" creationId="{9E1A31BB-478C-075E-4EF7-3C1F3D287DE5}"/>
          </ac:spMkLst>
        </pc:spChg>
        <pc:spChg chg="add mod">
          <ac:chgData name="최 하경" userId="b99094ed68f9e28f" providerId="LiveId" clId="{34B3A7DE-7742-4813-8C3E-4F9A371E256A}" dt="2022-08-22T11:53:25.508" v="3105" actId="1076"/>
          <ac:spMkLst>
            <pc:docMk/>
            <pc:sldMk cId="3657456151" sldId="264"/>
            <ac:spMk id="16" creationId="{073EE5CF-B341-2422-AF2C-B9B84DBB6333}"/>
          </ac:spMkLst>
        </pc:spChg>
        <pc:spChg chg="add mod">
          <ac:chgData name="최 하경" userId="b99094ed68f9e28f" providerId="LiveId" clId="{34B3A7DE-7742-4813-8C3E-4F9A371E256A}" dt="2022-08-22T11:53:37.212" v="3107" actId="1076"/>
          <ac:spMkLst>
            <pc:docMk/>
            <pc:sldMk cId="3657456151" sldId="264"/>
            <ac:spMk id="17" creationId="{50FA5CB2-E50D-077C-AC02-20F01DF93185}"/>
          </ac:spMkLst>
        </pc:spChg>
        <pc:spChg chg="add mod">
          <ac:chgData name="최 하경" userId="b99094ed68f9e28f" providerId="LiveId" clId="{34B3A7DE-7742-4813-8C3E-4F9A371E256A}" dt="2022-08-22T11:54:05.694" v="3129" actId="1076"/>
          <ac:spMkLst>
            <pc:docMk/>
            <pc:sldMk cId="3657456151" sldId="264"/>
            <ac:spMk id="18" creationId="{27966209-E9AC-5B39-95BF-DEFB785B053B}"/>
          </ac:spMkLst>
        </pc:spChg>
        <pc:spChg chg="add mod">
          <ac:chgData name="최 하경" userId="b99094ed68f9e28f" providerId="LiveId" clId="{34B3A7DE-7742-4813-8C3E-4F9A371E256A}" dt="2022-08-22T11:54:02.778" v="3128"/>
          <ac:spMkLst>
            <pc:docMk/>
            <pc:sldMk cId="3657456151" sldId="264"/>
            <ac:spMk id="19" creationId="{C1F521D8-311F-0877-9988-8761287DD96D}"/>
          </ac:spMkLst>
        </pc:spChg>
        <pc:spChg chg="mod">
          <ac:chgData name="최 하경" userId="b99094ed68f9e28f" providerId="LiveId" clId="{34B3A7DE-7742-4813-8C3E-4F9A371E256A}" dt="2022-08-22T11:53:28.503" v="3106" actId="1076"/>
          <ac:spMkLst>
            <pc:docMk/>
            <pc:sldMk cId="3657456151" sldId="264"/>
            <ac:spMk id="23" creationId="{A1569DAF-39CC-47D4-A1FD-2C761839FF51}"/>
          </ac:spMkLst>
        </pc:spChg>
        <pc:picChg chg="mod">
          <ac:chgData name="최 하경" userId="b99094ed68f9e28f" providerId="LiveId" clId="{34B3A7DE-7742-4813-8C3E-4F9A371E256A}" dt="2022-08-22T11:53:01.390" v="3080" actId="1076"/>
          <ac:picMkLst>
            <pc:docMk/>
            <pc:sldMk cId="3657456151" sldId="264"/>
            <ac:picMk id="2" creationId="{00000000-0000-0000-0000-000000000000}"/>
          </ac:picMkLst>
        </pc:picChg>
        <pc:picChg chg="del mod">
          <ac:chgData name="최 하경" userId="b99094ed68f9e28f" providerId="LiveId" clId="{34B3A7DE-7742-4813-8C3E-4F9A371E256A}" dt="2022-08-22T11:52:14.284" v="3073" actId="478"/>
          <ac:picMkLst>
            <pc:docMk/>
            <pc:sldMk cId="3657456151" sldId="264"/>
            <ac:picMk id="8" creationId="{9D9251A1-9D45-4570-88F5-360DD175D279}"/>
          </ac:picMkLst>
        </pc:picChg>
        <pc:picChg chg="add del">
          <ac:chgData name="최 하경" userId="b99094ed68f9e28f" providerId="LiveId" clId="{34B3A7DE-7742-4813-8C3E-4F9A371E256A}" dt="2022-08-22T11:41:44.160" v="2565"/>
          <ac:picMkLst>
            <pc:docMk/>
            <pc:sldMk cId="3657456151" sldId="264"/>
            <ac:picMk id="1026" creationId="{4D15BAA0-767C-4053-4B0A-44BD28A61A20}"/>
          </ac:picMkLst>
        </pc:picChg>
      </pc:sldChg>
      <pc:sldChg chg="addSp delSp modSp mod">
        <pc:chgData name="최 하경" userId="b99094ed68f9e28f" providerId="LiveId" clId="{34B3A7DE-7742-4813-8C3E-4F9A371E256A}" dt="2022-08-22T11:36:33.561" v="2338" actId="20577"/>
        <pc:sldMkLst>
          <pc:docMk/>
          <pc:sldMk cId="1698997505" sldId="265"/>
        </pc:sldMkLst>
        <pc:spChg chg="mod">
          <ac:chgData name="최 하경" userId="b99094ed68f9e28f" providerId="LiveId" clId="{34B3A7DE-7742-4813-8C3E-4F9A371E256A}" dt="2022-08-22T11:15:22.462" v="1484" actId="20577"/>
          <ac:spMkLst>
            <pc:docMk/>
            <pc:sldMk cId="1698997505" sldId="265"/>
            <ac:spMk id="3" creationId="{CCA97DD6-6782-4D6B-B88A-0567D2DE2EF8}"/>
          </ac:spMkLst>
        </pc:spChg>
        <pc:graphicFrameChg chg="add mod modGraphic">
          <ac:chgData name="최 하경" userId="b99094ed68f9e28f" providerId="LiveId" clId="{34B3A7DE-7742-4813-8C3E-4F9A371E256A}" dt="2022-08-22T11:36:33.561" v="2338" actId="20577"/>
          <ac:graphicFrameMkLst>
            <pc:docMk/>
            <pc:sldMk cId="1698997505" sldId="265"/>
            <ac:graphicFrameMk id="5" creationId="{0434F497-3E23-62D2-3084-EAFC36690A23}"/>
          </ac:graphicFrameMkLst>
        </pc:graphicFrameChg>
        <pc:picChg chg="del">
          <ac:chgData name="최 하경" userId="b99094ed68f9e28f" providerId="LiveId" clId="{34B3A7DE-7742-4813-8C3E-4F9A371E256A}" dt="2022-08-22T11:07:21.359" v="981" actId="478"/>
          <ac:picMkLst>
            <pc:docMk/>
            <pc:sldMk cId="1698997505" sldId="265"/>
            <ac:picMk id="4" creationId="{D8D0CA8F-249C-43B6-AB49-6E266E813D7B}"/>
          </ac:picMkLst>
        </pc:picChg>
      </pc:sldChg>
      <pc:sldChg chg="addSp delSp modSp mod">
        <pc:chgData name="최 하경" userId="b99094ed68f9e28f" providerId="LiveId" clId="{34B3A7DE-7742-4813-8C3E-4F9A371E256A}" dt="2022-08-23T02:51:15.800" v="3192" actId="20577"/>
        <pc:sldMkLst>
          <pc:docMk/>
          <pc:sldMk cId="305413810" sldId="273"/>
        </pc:sldMkLst>
        <pc:spChg chg="mod">
          <ac:chgData name="최 하경" userId="b99094ed68f9e28f" providerId="LiveId" clId="{34B3A7DE-7742-4813-8C3E-4F9A371E256A}" dt="2022-08-23T02:51:15.800" v="3192" actId="20577"/>
          <ac:spMkLst>
            <pc:docMk/>
            <pc:sldMk cId="305413810" sldId="273"/>
            <ac:spMk id="4" creationId="{2602B5D1-8301-3E5D-4832-4EDF41BAF316}"/>
          </ac:spMkLst>
        </pc:spChg>
        <pc:graphicFrameChg chg="add mod modGraphic">
          <ac:chgData name="최 하경" userId="b99094ed68f9e28f" providerId="LiveId" clId="{34B3A7DE-7742-4813-8C3E-4F9A371E256A}" dt="2022-08-22T12:35:17.418" v="3184"/>
          <ac:graphicFrameMkLst>
            <pc:docMk/>
            <pc:sldMk cId="305413810" sldId="273"/>
            <ac:graphicFrameMk id="3" creationId="{4ED191D1-77E5-3D60-89F8-953D1BE8381C}"/>
          </ac:graphicFrameMkLst>
        </pc:graphicFrameChg>
        <pc:graphicFrameChg chg="add del mod modGraphic">
          <ac:chgData name="최 하경" userId="b99094ed68f9e28f" providerId="LiveId" clId="{34B3A7DE-7742-4813-8C3E-4F9A371E256A}" dt="2022-08-22T11:36:14.331" v="2326" actId="478"/>
          <ac:graphicFrameMkLst>
            <pc:docMk/>
            <pc:sldMk cId="305413810" sldId="273"/>
            <ac:graphicFrameMk id="6" creationId="{C2B2C3C0-F34E-DCBD-0700-6D136A5A903B}"/>
          </ac:graphicFrameMkLst>
        </pc:graphicFrameChg>
      </pc:sldChg>
      <pc:sldChg chg="modSp mod">
        <pc:chgData name="최 하경" userId="b99094ed68f9e28f" providerId="LiveId" clId="{34B3A7DE-7742-4813-8C3E-4F9A371E256A}" dt="2022-08-23T02:50:42.526" v="3188" actId="20577"/>
        <pc:sldMkLst>
          <pc:docMk/>
          <pc:sldMk cId="3511991508" sldId="274"/>
        </pc:sldMkLst>
        <pc:spChg chg="mod">
          <ac:chgData name="최 하경" userId="b99094ed68f9e28f" providerId="LiveId" clId="{34B3A7DE-7742-4813-8C3E-4F9A371E256A}" dt="2022-08-23T02:50:42.526" v="3188" actId="20577"/>
          <ac:spMkLst>
            <pc:docMk/>
            <pc:sldMk cId="3511991508" sldId="274"/>
            <ac:spMk id="6" creationId="{21E38AE4-B7F1-40AD-923C-C555D8904136}"/>
          </ac:spMkLst>
        </pc:spChg>
      </pc:sldChg>
      <pc:sldChg chg="addSp delSp modSp mod">
        <pc:chgData name="최 하경" userId="b99094ed68f9e28f" providerId="LiveId" clId="{34B3A7DE-7742-4813-8C3E-4F9A371E256A}" dt="2022-08-22T11:36:51.105" v="2353" actId="255"/>
        <pc:sldMkLst>
          <pc:docMk/>
          <pc:sldMk cId="3421169367" sldId="275"/>
        </pc:sldMkLst>
        <pc:spChg chg="mod">
          <ac:chgData name="최 하경" userId="b99094ed68f9e28f" providerId="LiveId" clId="{34B3A7DE-7742-4813-8C3E-4F9A371E256A}" dt="2022-08-22T11:15:28.423" v="1485"/>
          <ac:spMkLst>
            <pc:docMk/>
            <pc:sldMk cId="3421169367" sldId="275"/>
            <ac:spMk id="3" creationId="{CCA97DD6-6782-4D6B-B88A-0567D2DE2EF8}"/>
          </ac:spMkLst>
        </pc:spChg>
        <pc:graphicFrameChg chg="add mod modGraphic">
          <ac:chgData name="최 하경" userId="b99094ed68f9e28f" providerId="LiveId" clId="{34B3A7DE-7742-4813-8C3E-4F9A371E256A}" dt="2022-08-22T11:36:51.105" v="2353" actId="255"/>
          <ac:graphicFrameMkLst>
            <pc:docMk/>
            <pc:sldMk cId="3421169367" sldId="275"/>
            <ac:graphicFrameMk id="5" creationId="{1A267005-4097-D4F6-7494-FD992B04FFAC}"/>
          </ac:graphicFrameMkLst>
        </pc:graphicFrameChg>
        <pc:picChg chg="del">
          <ac:chgData name="최 하경" userId="b99094ed68f9e28f" providerId="LiveId" clId="{34B3A7DE-7742-4813-8C3E-4F9A371E256A}" dt="2022-08-22T11:07:22.698" v="982" actId="478"/>
          <ac:picMkLst>
            <pc:docMk/>
            <pc:sldMk cId="3421169367" sldId="275"/>
            <ac:picMk id="4" creationId="{CCDBC9FB-A092-4029-8B72-595435D431C6}"/>
          </ac:picMkLst>
        </pc:picChg>
      </pc:sldChg>
      <pc:sldChg chg="addSp delSp modSp mod">
        <pc:chgData name="최 하경" userId="b99094ed68f9e28f" providerId="LiveId" clId="{34B3A7DE-7742-4813-8C3E-4F9A371E256A}" dt="2022-08-22T11:19:15.806" v="1605" actId="1076"/>
        <pc:sldMkLst>
          <pc:docMk/>
          <pc:sldMk cId="201023412" sldId="276"/>
        </pc:sldMkLst>
        <pc:spChg chg="mod">
          <ac:chgData name="최 하경" userId="b99094ed68f9e28f" providerId="LiveId" clId="{34B3A7DE-7742-4813-8C3E-4F9A371E256A}" dt="2022-08-22T11:18:59.502" v="1603" actId="20577"/>
          <ac:spMkLst>
            <pc:docMk/>
            <pc:sldMk cId="201023412" sldId="276"/>
            <ac:spMk id="3" creationId="{CCA97DD6-6782-4D6B-B88A-0567D2DE2EF8}"/>
          </ac:spMkLst>
        </pc:spChg>
        <pc:graphicFrameChg chg="add mod modGraphic">
          <ac:chgData name="최 하경" userId="b99094ed68f9e28f" providerId="LiveId" clId="{34B3A7DE-7742-4813-8C3E-4F9A371E256A}" dt="2022-08-22T11:19:15.806" v="1605" actId="1076"/>
          <ac:graphicFrameMkLst>
            <pc:docMk/>
            <pc:sldMk cId="201023412" sldId="276"/>
            <ac:graphicFrameMk id="5" creationId="{8B96B292-7CF7-6626-4D16-9CE85392D5B4}"/>
          </ac:graphicFrameMkLst>
        </pc:graphicFrameChg>
        <pc:picChg chg="del">
          <ac:chgData name="최 하경" userId="b99094ed68f9e28f" providerId="LiveId" clId="{34B3A7DE-7742-4813-8C3E-4F9A371E256A}" dt="2022-08-22T11:07:24.005" v="983" actId="478"/>
          <ac:picMkLst>
            <pc:docMk/>
            <pc:sldMk cId="201023412" sldId="276"/>
            <ac:picMk id="4" creationId="{359BE7A4-31F4-4BDC-8B29-50431C57CC9A}"/>
          </ac:picMkLst>
        </pc:picChg>
      </pc:sldChg>
      <pc:sldChg chg="delSp modSp del mod">
        <pc:chgData name="최 하경" userId="b99094ed68f9e28f" providerId="LiveId" clId="{34B3A7DE-7742-4813-8C3E-4F9A371E256A}" dt="2022-08-22T11:19:24.900" v="1606" actId="47"/>
        <pc:sldMkLst>
          <pc:docMk/>
          <pc:sldMk cId="2688057107" sldId="277"/>
        </pc:sldMkLst>
        <pc:spChg chg="mod">
          <ac:chgData name="최 하경" userId="b99094ed68f9e28f" providerId="LiveId" clId="{34B3A7DE-7742-4813-8C3E-4F9A371E256A}" dt="2022-08-22T11:07:37.102" v="996" actId="20577"/>
          <ac:spMkLst>
            <pc:docMk/>
            <pc:sldMk cId="2688057107" sldId="277"/>
            <ac:spMk id="3" creationId="{CCA97DD6-6782-4D6B-B88A-0567D2DE2EF8}"/>
          </ac:spMkLst>
        </pc:spChg>
        <pc:picChg chg="del">
          <ac:chgData name="최 하경" userId="b99094ed68f9e28f" providerId="LiveId" clId="{34B3A7DE-7742-4813-8C3E-4F9A371E256A}" dt="2022-08-22T11:07:25.585" v="984" actId="478"/>
          <ac:picMkLst>
            <pc:docMk/>
            <pc:sldMk cId="2688057107" sldId="277"/>
            <ac:picMk id="7" creationId="{98E8D34A-553D-4D90-B03C-A3D04CB1620D}"/>
          </ac:picMkLst>
        </pc:picChg>
      </pc:sldChg>
      <pc:sldChg chg="modSp mod">
        <pc:chgData name="최 하경" userId="b99094ed68f9e28f" providerId="LiveId" clId="{34B3A7DE-7742-4813-8C3E-4F9A371E256A}" dt="2022-08-22T11:19:31.860" v="1618" actId="20577"/>
        <pc:sldMkLst>
          <pc:docMk/>
          <pc:sldMk cId="3333044648" sldId="278"/>
        </pc:sldMkLst>
        <pc:spChg chg="mod">
          <ac:chgData name="최 하경" userId="b99094ed68f9e28f" providerId="LiveId" clId="{34B3A7DE-7742-4813-8C3E-4F9A371E256A}" dt="2022-08-22T11:19:31.860" v="1618" actId="20577"/>
          <ac:spMkLst>
            <pc:docMk/>
            <pc:sldMk cId="3333044648" sldId="278"/>
            <ac:spMk id="3" creationId="{CCA97DD6-6782-4D6B-B88A-0567D2DE2EF8}"/>
          </ac:spMkLst>
        </pc:spChg>
      </pc:sldChg>
      <pc:sldChg chg="modSp mod">
        <pc:chgData name="최 하경" userId="b99094ed68f9e28f" providerId="LiveId" clId="{34B3A7DE-7742-4813-8C3E-4F9A371E256A}" dt="2022-08-22T11:20:35.678" v="1788"/>
        <pc:sldMkLst>
          <pc:docMk/>
          <pc:sldMk cId="1791242608" sldId="279"/>
        </pc:sldMkLst>
        <pc:spChg chg="mod">
          <ac:chgData name="최 하경" userId="b99094ed68f9e28f" providerId="LiveId" clId="{34B3A7DE-7742-4813-8C3E-4F9A371E256A}" dt="2022-08-22T11:19:42.657" v="1628" actId="20577"/>
          <ac:spMkLst>
            <pc:docMk/>
            <pc:sldMk cId="1791242608" sldId="279"/>
            <ac:spMk id="3" creationId="{CCA97DD6-6782-4D6B-B88A-0567D2DE2EF8}"/>
          </ac:spMkLst>
        </pc:spChg>
        <pc:spChg chg="mod">
          <ac:chgData name="최 하경" userId="b99094ed68f9e28f" providerId="LiveId" clId="{34B3A7DE-7742-4813-8C3E-4F9A371E256A}" dt="2022-08-22T11:20:35.678" v="1788"/>
          <ac:spMkLst>
            <pc:docMk/>
            <pc:sldMk cId="1791242608" sldId="279"/>
            <ac:spMk id="6" creationId="{32FAD929-91FF-45CB-AB4A-19460664BA19}"/>
          </ac:spMkLst>
        </pc:spChg>
      </pc:sldChg>
      <pc:sldChg chg="modSp del mod">
        <pc:chgData name="최 하경" userId="b99094ed68f9e28f" providerId="LiveId" clId="{34B3A7DE-7742-4813-8C3E-4F9A371E256A}" dt="2022-08-22T11:05:07.908" v="743" actId="47"/>
        <pc:sldMkLst>
          <pc:docMk/>
          <pc:sldMk cId="729742258" sldId="280"/>
        </pc:sldMkLst>
        <pc:spChg chg="mod">
          <ac:chgData name="최 하경" userId="b99094ed68f9e28f" providerId="LiveId" clId="{34B3A7DE-7742-4813-8C3E-4F9A371E256A}" dt="2022-08-22T10:59:33.622" v="631" actId="20577"/>
          <ac:spMkLst>
            <pc:docMk/>
            <pc:sldMk cId="729742258" sldId="280"/>
            <ac:spMk id="3" creationId="{CCA97DD6-6782-4D6B-B88A-0567D2DE2EF8}"/>
          </ac:spMkLst>
        </pc:spChg>
      </pc:sldChg>
      <pc:sldChg chg="modSp mod">
        <pc:chgData name="최 하경" userId="b99094ed68f9e28f" providerId="LiveId" clId="{34B3A7DE-7742-4813-8C3E-4F9A371E256A}" dt="2022-08-23T02:52:36.099" v="3202"/>
        <pc:sldMkLst>
          <pc:docMk/>
          <pc:sldMk cId="1346988999" sldId="281"/>
        </pc:sldMkLst>
        <pc:spChg chg="mod">
          <ac:chgData name="최 하경" userId="b99094ed68f9e28f" providerId="LiveId" clId="{34B3A7DE-7742-4813-8C3E-4F9A371E256A}" dt="2022-08-22T11:21:06.263" v="1820" actId="20577"/>
          <ac:spMkLst>
            <pc:docMk/>
            <pc:sldMk cId="1346988999" sldId="281"/>
            <ac:spMk id="3" creationId="{CCA97DD6-6782-4D6B-B88A-0567D2DE2EF8}"/>
          </ac:spMkLst>
        </pc:spChg>
        <pc:spChg chg="mod">
          <ac:chgData name="최 하경" userId="b99094ed68f9e28f" providerId="LiveId" clId="{34B3A7DE-7742-4813-8C3E-4F9A371E256A}" dt="2022-08-23T02:52:36.099" v="3202"/>
          <ac:spMkLst>
            <pc:docMk/>
            <pc:sldMk cId="1346988999" sldId="281"/>
            <ac:spMk id="6" creationId="{BCD99483-8406-4D14-8A37-9BCECC74808E}"/>
          </ac:spMkLst>
        </pc:spChg>
        <pc:picChg chg="mod">
          <ac:chgData name="최 하경" userId="b99094ed68f9e28f" providerId="LiveId" clId="{34B3A7DE-7742-4813-8C3E-4F9A371E256A}" dt="2022-08-22T11:22:33.767" v="2100" actId="1076"/>
          <ac:picMkLst>
            <pc:docMk/>
            <pc:sldMk cId="1346988999" sldId="281"/>
            <ac:picMk id="2" creationId="{00000000-0000-0000-0000-000000000000}"/>
          </ac:picMkLst>
        </pc:picChg>
      </pc:sldChg>
      <pc:sldChg chg="modSp mod">
        <pc:chgData name="최 하경" userId="b99094ed68f9e28f" providerId="LiveId" clId="{34B3A7DE-7742-4813-8C3E-4F9A371E256A}" dt="2022-08-22T11:20:45.424" v="1802" actId="20577"/>
        <pc:sldMkLst>
          <pc:docMk/>
          <pc:sldMk cId="1251120921" sldId="282"/>
        </pc:sldMkLst>
        <pc:spChg chg="mod">
          <ac:chgData name="최 하경" userId="b99094ed68f9e28f" providerId="LiveId" clId="{34B3A7DE-7742-4813-8C3E-4F9A371E256A}" dt="2022-08-22T11:20:45.424" v="1802" actId="20577"/>
          <ac:spMkLst>
            <pc:docMk/>
            <pc:sldMk cId="1251120921" sldId="282"/>
            <ac:spMk id="3" creationId="{CCA97DD6-6782-4D6B-B88A-0567D2DE2EF8}"/>
          </ac:spMkLst>
        </pc:spChg>
      </pc:sldChg>
      <pc:sldChg chg="modSp mod">
        <pc:chgData name="최 하경" userId="b99094ed68f9e28f" providerId="LiveId" clId="{34B3A7DE-7742-4813-8C3E-4F9A371E256A}" dt="2022-08-22T11:08:58.012" v="1162" actId="20577"/>
        <pc:sldMkLst>
          <pc:docMk/>
          <pc:sldMk cId="1079637494" sldId="285"/>
        </pc:sldMkLst>
        <pc:graphicFrameChg chg="modGraphic">
          <ac:chgData name="최 하경" userId="b99094ed68f9e28f" providerId="LiveId" clId="{34B3A7DE-7742-4813-8C3E-4F9A371E256A}" dt="2022-08-22T11:08:58.012" v="1162" actId="20577"/>
          <ac:graphicFrameMkLst>
            <pc:docMk/>
            <pc:sldMk cId="1079637494" sldId="285"/>
            <ac:graphicFrameMk id="7" creationId="{481201A7-4EB7-4087-AC27-0268E78B70D8}"/>
          </ac:graphicFrameMkLst>
        </pc:graphicFrameChg>
      </pc:sldChg>
      <pc:sldChg chg="modSp mod">
        <pc:chgData name="최 하경" userId="b99094ed68f9e28f" providerId="LiveId" clId="{34B3A7DE-7742-4813-8C3E-4F9A371E256A}" dt="2022-08-22T11:10:15.675" v="1344" actId="20577"/>
        <pc:sldMkLst>
          <pc:docMk/>
          <pc:sldMk cId="2308194367" sldId="286"/>
        </pc:sldMkLst>
        <pc:graphicFrameChg chg="modGraphic">
          <ac:chgData name="최 하경" userId="b99094ed68f9e28f" providerId="LiveId" clId="{34B3A7DE-7742-4813-8C3E-4F9A371E256A}" dt="2022-08-22T11:10:15.675" v="1344" actId="20577"/>
          <ac:graphicFrameMkLst>
            <pc:docMk/>
            <pc:sldMk cId="2308194367" sldId="286"/>
            <ac:graphicFrameMk id="6" creationId="{ADF36C75-B96D-DE69-1C7E-7355EC836C20}"/>
          </ac:graphicFrameMkLst>
        </pc:graphicFrameChg>
      </pc:sldChg>
      <pc:sldChg chg="del">
        <pc:chgData name="최 하경" userId="b99094ed68f9e28f" providerId="LiveId" clId="{34B3A7DE-7742-4813-8C3E-4F9A371E256A}" dt="2022-08-22T10:30:48.202" v="4" actId="47"/>
        <pc:sldMkLst>
          <pc:docMk/>
          <pc:sldMk cId="3562173442" sldId="287"/>
        </pc:sldMkLst>
      </pc:sldChg>
      <pc:sldChg chg="modSp mod">
        <pc:chgData name="최 하경" userId="b99094ed68f9e28f" providerId="LiveId" clId="{34B3A7DE-7742-4813-8C3E-4F9A371E256A}" dt="2022-08-22T10:33:11.164" v="168" actId="207"/>
        <pc:sldMkLst>
          <pc:docMk/>
          <pc:sldMk cId="1528333645" sldId="290"/>
        </pc:sldMkLst>
        <pc:spChg chg="mod">
          <ac:chgData name="최 하경" userId="b99094ed68f9e28f" providerId="LiveId" clId="{34B3A7DE-7742-4813-8C3E-4F9A371E256A}" dt="2022-08-22T10:31:20.581" v="15" actId="20577"/>
          <ac:spMkLst>
            <pc:docMk/>
            <pc:sldMk cId="1528333645" sldId="290"/>
            <ac:spMk id="3" creationId="{CCA97DD6-6782-4D6B-B88A-0567D2DE2EF8}"/>
          </ac:spMkLst>
        </pc:spChg>
        <pc:spChg chg="mod">
          <ac:chgData name="최 하경" userId="b99094ed68f9e28f" providerId="LiveId" clId="{34B3A7DE-7742-4813-8C3E-4F9A371E256A}" dt="2022-08-22T10:33:11.164" v="168" actId="207"/>
          <ac:spMkLst>
            <pc:docMk/>
            <pc:sldMk cId="1528333645" sldId="290"/>
            <ac:spMk id="7" creationId="{3E8A6D0A-A24C-43E8-A9FB-D07CA229EBBE}"/>
          </ac:spMkLst>
        </pc:spChg>
      </pc:sldChg>
      <pc:sldChg chg="modSp mod">
        <pc:chgData name="최 하경" userId="b99094ed68f9e28f" providerId="LiveId" clId="{34B3A7DE-7742-4813-8C3E-4F9A371E256A}" dt="2022-08-23T06:23:44.533" v="3231"/>
        <pc:sldMkLst>
          <pc:docMk/>
          <pc:sldMk cId="1123172388" sldId="295"/>
        </pc:sldMkLst>
        <pc:spChg chg="mod">
          <ac:chgData name="최 하경" userId="b99094ed68f9e28f" providerId="LiveId" clId="{34B3A7DE-7742-4813-8C3E-4F9A371E256A}" dt="2022-08-23T06:23:44.533" v="3231"/>
          <ac:spMkLst>
            <pc:docMk/>
            <pc:sldMk cId="1123172388" sldId="295"/>
            <ac:spMk id="3" creationId="{CCA97DD6-6782-4D6B-B88A-0567D2DE2EF8}"/>
          </ac:spMkLst>
        </pc:spChg>
      </pc:sldChg>
      <pc:sldChg chg="modSp mod">
        <pc:chgData name="최 하경" userId="b99094ed68f9e28f" providerId="LiveId" clId="{34B3A7DE-7742-4813-8C3E-4F9A371E256A}" dt="2022-08-23T02:51:07.883" v="3190" actId="20577"/>
        <pc:sldMkLst>
          <pc:docMk/>
          <pc:sldMk cId="4076789679" sldId="296"/>
        </pc:sldMkLst>
        <pc:spChg chg="mod">
          <ac:chgData name="최 하경" userId="b99094ed68f9e28f" providerId="LiveId" clId="{34B3A7DE-7742-4813-8C3E-4F9A371E256A}" dt="2022-08-23T02:51:07.883" v="3190" actId="20577"/>
          <ac:spMkLst>
            <pc:docMk/>
            <pc:sldMk cId="4076789679" sldId="296"/>
            <ac:spMk id="3" creationId="{CCA97DD6-6782-4D6B-B88A-0567D2DE2EF8}"/>
          </ac:spMkLst>
        </pc:spChg>
        <pc:graphicFrameChg chg="mod modGraphic">
          <ac:chgData name="최 하경" userId="b99094ed68f9e28f" providerId="LiveId" clId="{34B3A7DE-7742-4813-8C3E-4F9A371E256A}" dt="2022-08-22T11:39:59.604" v="2530" actId="20577"/>
          <ac:graphicFrameMkLst>
            <pc:docMk/>
            <pc:sldMk cId="4076789679" sldId="296"/>
            <ac:graphicFrameMk id="4" creationId="{23966A9B-621F-2194-3340-CF864477BBC1}"/>
          </ac:graphicFrameMkLst>
        </pc:graphicFrameChg>
      </pc:sldChg>
      <pc:sldChg chg="addSp delSp modSp del mod">
        <pc:chgData name="최 하경" userId="b99094ed68f9e28f" providerId="LiveId" clId="{34B3A7DE-7742-4813-8C3E-4F9A371E256A}" dt="2022-08-22T11:40:03.986" v="2531" actId="47"/>
        <pc:sldMkLst>
          <pc:docMk/>
          <pc:sldMk cId="2414427881" sldId="297"/>
        </pc:sldMkLst>
        <pc:graphicFrameChg chg="add del mod modGraphic">
          <ac:chgData name="최 하경" userId="b99094ed68f9e28f" providerId="LiveId" clId="{34B3A7DE-7742-4813-8C3E-4F9A371E256A}" dt="2022-08-22T10:59:25.654" v="629"/>
          <ac:graphicFrameMkLst>
            <pc:docMk/>
            <pc:sldMk cId="2414427881" sldId="297"/>
            <ac:graphicFrameMk id="3" creationId="{CAE137A5-903F-C8BC-E882-DD9ED1C4DEA5}"/>
          </ac:graphicFrameMkLst>
        </pc:graphicFrameChg>
        <pc:graphicFrameChg chg="add mod modGraphic">
          <ac:chgData name="최 하경" userId="b99094ed68f9e28f" providerId="LiveId" clId="{34B3A7DE-7742-4813-8C3E-4F9A371E256A}" dt="2022-08-22T11:05:00.739" v="742" actId="1076"/>
          <ac:graphicFrameMkLst>
            <pc:docMk/>
            <pc:sldMk cId="2414427881" sldId="297"/>
            <ac:graphicFrameMk id="5" creationId="{BB7335E9-35E6-4B08-D4A5-216AEAC3084F}"/>
          </ac:graphicFrameMkLst>
        </pc:graphicFrameChg>
      </pc:sldChg>
      <pc:sldChg chg="modSp mod">
        <pc:chgData name="최 하경" userId="b99094ed68f9e28f" providerId="LiveId" clId="{34B3A7DE-7742-4813-8C3E-4F9A371E256A}" dt="2022-08-23T02:51:19.084" v="3193" actId="20577"/>
        <pc:sldMkLst>
          <pc:docMk/>
          <pc:sldMk cId="3757080908" sldId="298"/>
        </pc:sldMkLst>
        <pc:spChg chg="mod">
          <ac:chgData name="최 하경" userId="b99094ed68f9e28f" providerId="LiveId" clId="{34B3A7DE-7742-4813-8C3E-4F9A371E256A}" dt="2022-08-23T02:51:19.084" v="3193" actId="20577"/>
          <ac:spMkLst>
            <pc:docMk/>
            <pc:sldMk cId="3757080908" sldId="298"/>
            <ac:spMk id="3" creationId="{CCA97DD6-6782-4D6B-B88A-0567D2DE2EF8}"/>
          </ac:spMkLst>
        </pc:spChg>
      </pc:sldChg>
      <pc:sldChg chg="modSp mod">
        <pc:chgData name="최 하경" userId="b99094ed68f9e28f" providerId="LiveId" clId="{34B3A7DE-7742-4813-8C3E-4F9A371E256A}" dt="2022-08-23T02:51:22.025" v="3194" actId="20577"/>
        <pc:sldMkLst>
          <pc:docMk/>
          <pc:sldMk cId="3629701747" sldId="299"/>
        </pc:sldMkLst>
        <pc:spChg chg="mod">
          <ac:chgData name="최 하경" userId="b99094ed68f9e28f" providerId="LiveId" clId="{34B3A7DE-7742-4813-8C3E-4F9A371E256A}" dt="2022-08-23T02:51:22.025" v="3194" actId="20577"/>
          <ac:spMkLst>
            <pc:docMk/>
            <pc:sldMk cId="3629701747" sldId="299"/>
            <ac:spMk id="3" creationId="{CCA97DD6-6782-4D6B-B88A-0567D2DE2EF8}"/>
          </ac:spMkLst>
        </pc:spChg>
      </pc:sldChg>
      <pc:sldChg chg="del">
        <pc:chgData name="최 하경" userId="b99094ed68f9e28f" providerId="LiveId" clId="{34B3A7DE-7742-4813-8C3E-4F9A371E256A}" dt="2022-08-22T10:50:56.391" v="557" actId="47"/>
        <pc:sldMkLst>
          <pc:docMk/>
          <pc:sldMk cId="2580977782" sldId="300"/>
        </pc:sldMkLst>
      </pc:sldChg>
      <pc:sldChg chg="modSp mod">
        <pc:chgData name="최 하경" userId="b99094ed68f9e28f" providerId="LiveId" clId="{34B3A7DE-7742-4813-8C3E-4F9A371E256A}" dt="2022-08-23T02:51:25.845" v="3195" actId="20577"/>
        <pc:sldMkLst>
          <pc:docMk/>
          <pc:sldMk cId="1217116551" sldId="301"/>
        </pc:sldMkLst>
        <pc:spChg chg="mod">
          <ac:chgData name="최 하경" userId="b99094ed68f9e28f" providerId="LiveId" clId="{34B3A7DE-7742-4813-8C3E-4F9A371E256A}" dt="2022-08-23T02:51:25.845" v="3195" actId="20577"/>
          <ac:spMkLst>
            <pc:docMk/>
            <pc:sldMk cId="1217116551" sldId="301"/>
            <ac:spMk id="3" creationId="{CCA97DD6-6782-4D6B-B88A-0567D2DE2EF8}"/>
          </ac:spMkLst>
        </pc:spChg>
        <pc:spChg chg="mod">
          <ac:chgData name="최 하경" userId="b99094ed68f9e28f" providerId="LiveId" clId="{34B3A7DE-7742-4813-8C3E-4F9A371E256A}" dt="2022-08-22T11:23:01.268" v="2107" actId="207"/>
          <ac:spMkLst>
            <pc:docMk/>
            <pc:sldMk cId="1217116551" sldId="301"/>
            <ac:spMk id="9" creationId="{6FF2DEC2-F2F5-445D-8D8F-51F740DFAB98}"/>
          </ac:spMkLst>
        </pc:spChg>
        <pc:picChg chg="mod">
          <ac:chgData name="최 하경" userId="b99094ed68f9e28f" providerId="LiveId" clId="{34B3A7DE-7742-4813-8C3E-4F9A371E256A}" dt="2022-08-22T11:05:30.707" v="767" actId="1076"/>
          <ac:picMkLst>
            <pc:docMk/>
            <pc:sldMk cId="1217116551" sldId="301"/>
            <ac:picMk id="2" creationId="{00000000-0000-0000-0000-000000000000}"/>
          </ac:picMkLst>
        </pc:picChg>
      </pc:sldChg>
      <pc:sldChg chg="modSp mod">
        <pc:chgData name="최 하경" userId="b99094ed68f9e28f" providerId="LiveId" clId="{34B3A7DE-7742-4813-8C3E-4F9A371E256A}" dt="2022-08-22T11:26:04.564" v="2265" actId="20577"/>
        <pc:sldMkLst>
          <pc:docMk/>
          <pc:sldMk cId="3823409676" sldId="303"/>
        </pc:sldMkLst>
        <pc:spChg chg="mod">
          <ac:chgData name="최 하경" userId="b99094ed68f9e28f" providerId="LiveId" clId="{34B3A7DE-7742-4813-8C3E-4F9A371E256A}" dt="2022-08-22T11:26:04.564" v="2265" actId="20577"/>
          <ac:spMkLst>
            <pc:docMk/>
            <pc:sldMk cId="3823409676" sldId="303"/>
            <ac:spMk id="10" creationId="{D5E6A277-304C-4051-9D49-65373890CFF6}"/>
          </ac:spMkLst>
        </pc:spChg>
      </pc:sldChg>
      <pc:sldChg chg="modSp mod">
        <pc:chgData name="최 하경" userId="b99094ed68f9e28f" providerId="LiveId" clId="{34B3A7DE-7742-4813-8C3E-4F9A371E256A}" dt="2022-08-23T02:53:29.473" v="3221" actId="20577"/>
        <pc:sldMkLst>
          <pc:docMk/>
          <pc:sldMk cId="2309423449" sldId="304"/>
        </pc:sldMkLst>
        <pc:spChg chg="mod">
          <ac:chgData name="최 하경" userId="b99094ed68f9e28f" providerId="LiveId" clId="{34B3A7DE-7742-4813-8C3E-4F9A371E256A}" dt="2022-08-23T02:53:29.473" v="3221" actId="20577"/>
          <ac:spMkLst>
            <pc:docMk/>
            <pc:sldMk cId="2309423449" sldId="304"/>
            <ac:spMk id="10" creationId="{D5E6A277-304C-4051-9D49-65373890CFF6}"/>
          </ac:spMkLst>
        </pc:spChg>
      </pc:sldChg>
      <pc:sldChg chg="modSp mod">
        <pc:chgData name="최 하경" userId="b99094ed68f9e28f" providerId="LiveId" clId="{34B3A7DE-7742-4813-8C3E-4F9A371E256A}" dt="2022-08-23T06:55:50.778" v="3258"/>
        <pc:sldMkLst>
          <pc:docMk/>
          <pc:sldMk cId="878581782" sldId="306"/>
        </pc:sldMkLst>
        <pc:spChg chg="mod">
          <ac:chgData name="최 하경" userId="b99094ed68f9e28f" providerId="LiveId" clId="{34B3A7DE-7742-4813-8C3E-4F9A371E256A}" dt="2022-08-22T11:26:23.531" v="2310" actId="20577"/>
          <ac:spMkLst>
            <pc:docMk/>
            <pc:sldMk cId="878581782" sldId="306"/>
            <ac:spMk id="7" creationId="{5D232C6F-95F4-43BE-8CD9-5598DBAD2A06}"/>
          </ac:spMkLst>
        </pc:spChg>
        <pc:spChg chg="mod">
          <ac:chgData name="최 하경" userId="b99094ed68f9e28f" providerId="LiveId" clId="{34B3A7DE-7742-4813-8C3E-4F9A371E256A}" dt="2022-08-23T06:55:50.778" v="3258"/>
          <ac:spMkLst>
            <pc:docMk/>
            <pc:sldMk cId="878581782" sldId="306"/>
            <ac:spMk id="10" creationId="{D5E6A277-304C-4051-9D49-65373890CFF6}"/>
          </ac:spMkLst>
        </pc:spChg>
      </pc:sldChg>
      <pc:sldChg chg="addSp delSp modSp mod">
        <pc:chgData name="최 하경" userId="b99094ed68f9e28f" providerId="LiveId" clId="{34B3A7DE-7742-4813-8C3E-4F9A371E256A}" dt="2022-08-23T02:54:21.522" v="3230"/>
        <pc:sldMkLst>
          <pc:docMk/>
          <pc:sldMk cId="3860897103" sldId="311"/>
        </pc:sldMkLst>
        <pc:spChg chg="mod">
          <ac:chgData name="최 하경" userId="b99094ed68f9e28f" providerId="LiveId" clId="{34B3A7DE-7742-4813-8C3E-4F9A371E256A}" dt="2022-08-22T11:29:16.041" v="2314" actId="20577"/>
          <ac:spMkLst>
            <pc:docMk/>
            <pc:sldMk cId="3860897103" sldId="311"/>
            <ac:spMk id="7" creationId="{FA015A2E-CAED-48D4-955F-BB1156EB1D29}"/>
          </ac:spMkLst>
        </pc:spChg>
        <pc:spChg chg="mod">
          <ac:chgData name="최 하경" userId="b99094ed68f9e28f" providerId="LiveId" clId="{34B3A7DE-7742-4813-8C3E-4F9A371E256A}" dt="2022-08-23T02:54:21.522" v="3230"/>
          <ac:spMkLst>
            <pc:docMk/>
            <pc:sldMk cId="3860897103" sldId="311"/>
            <ac:spMk id="8" creationId="{CB2DBE27-E737-400A-A01E-5E018D7918D8}"/>
          </ac:spMkLst>
        </pc:spChg>
        <pc:picChg chg="del">
          <ac:chgData name="최 하경" userId="b99094ed68f9e28f" providerId="LiveId" clId="{34B3A7DE-7742-4813-8C3E-4F9A371E256A}" dt="2022-08-22T11:29:11.600" v="2311" actId="478"/>
          <ac:picMkLst>
            <pc:docMk/>
            <pc:sldMk cId="3860897103" sldId="311"/>
            <ac:picMk id="4" creationId="{FC9BEE26-CFC5-4BC6-AE8B-F5D101C10CE4}"/>
          </ac:picMkLst>
        </pc:picChg>
        <pc:picChg chg="add mod">
          <ac:chgData name="최 하경" userId="b99094ed68f9e28f" providerId="LiveId" clId="{34B3A7DE-7742-4813-8C3E-4F9A371E256A}" dt="2022-08-22T11:30:50.365" v="2320" actId="1076"/>
          <ac:picMkLst>
            <pc:docMk/>
            <pc:sldMk cId="3860897103" sldId="311"/>
            <ac:picMk id="6" creationId="{B00320A1-95FB-9A44-DBE2-9A537FB9D7B9}"/>
          </ac:picMkLst>
        </pc:picChg>
      </pc:sldChg>
      <pc:sldChg chg="modSp mod">
        <pc:chgData name="최 하경" userId="b99094ed68f9e28f" providerId="LiveId" clId="{34B3A7DE-7742-4813-8C3E-4F9A371E256A}" dt="2022-08-22T11:09:09.393" v="1174" actId="20577"/>
        <pc:sldMkLst>
          <pc:docMk/>
          <pc:sldMk cId="3555695122" sldId="320"/>
        </pc:sldMkLst>
        <pc:graphicFrameChg chg="modGraphic">
          <ac:chgData name="최 하경" userId="b99094ed68f9e28f" providerId="LiveId" clId="{34B3A7DE-7742-4813-8C3E-4F9A371E256A}" dt="2022-08-22T11:09:09.393" v="1174" actId="20577"/>
          <ac:graphicFrameMkLst>
            <pc:docMk/>
            <pc:sldMk cId="3555695122" sldId="320"/>
            <ac:graphicFrameMk id="3" creationId="{8C433557-9840-C2AC-0917-D4346EA591AD}"/>
          </ac:graphicFrameMkLst>
        </pc:graphicFrameChg>
      </pc:sldChg>
      <pc:sldChg chg="modSp add del mod ord">
        <pc:chgData name="최 하경" userId="b99094ed68f9e28f" providerId="LiveId" clId="{34B3A7DE-7742-4813-8C3E-4F9A371E256A}" dt="2022-08-22T11:18:19.788" v="1532" actId="47"/>
        <pc:sldMkLst>
          <pc:docMk/>
          <pc:sldMk cId="1051711464" sldId="321"/>
        </pc:sldMkLst>
        <pc:spChg chg="mod">
          <ac:chgData name="최 하경" userId="b99094ed68f9e28f" providerId="LiveId" clId="{34B3A7DE-7742-4813-8C3E-4F9A371E256A}" dt="2022-08-22T11:15:30.789" v="1486"/>
          <ac:spMkLst>
            <pc:docMk/>
            <pc:sldMk cId="1051711464" sldId="321"/>
            <ac:spMk id="3" creationId="{CCA97DD6-6782-4D6B-B88A-0567D2DE2EF8}"/>
          </ac:spMkLst>
        </pc:spChg>
        <pc:graphicFrameChg chg="mod modGraphic">
          <ac:chgData name="최 하경" userId="b99094ed68f9e28f" providerId="LiveId" clId="{34B3A7DE-7742-4813-8C3E-4F9A371E256A}" dt="2022-08-22T11:14:58.523" v="1469" actId="1076"/>
          <ac:graphicFrameMkLst>
            <pc:docMk/>
            <pc:sldMk cId="1051711464" sldId="321"/>
            <ac:graphicFrameMk id="5" creationId="{8B96B292-7CF7-6626-4D16-9CE85392D5B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0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4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17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0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3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0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3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82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6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그럼 자연어 처리에 이어서 데이터분석팀 커리큘럼에 대해 설명하겠습니다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4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데이터분석팀은 앞서 다른 팀처럼 강의가 아니라 </a:t>
            </a:r>
            <a:r>
              <a:rPr lang="ko-KR" altLang="en-US" dirty="0" err="1"/>
              <a:t>파이썬머신러닝완벽가이드란</a:t>
            </a:r>
            <a:r>
              <a:rPr lang="ko-KR" altLang="en-US" dirty="0"/>
              <a:t> 책으로 진도를 나가게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달 동안 이 책을 기반으로 당장 다음주에 제출할 예습과제와 세션이 진행되니 꼭 개정판으로 구비해주시길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데이터분석 커리 상 </a:t>
            </a:r>
            <a:r>
              <a:rPr lang="en-US" altLang="ko-KR" dirty="0"/>
              <a:t>8</a:t>
            </a:r>
            <a:r>
              <a:rPr lang="ko-KR" altLang="en-US" dirty="0"/>
              <a:t>장 텍스트분석과 </a:t>
            </a:r>
            <a:r>
              <a:rPr lang="en-US" altLang="ko-KR" dirty="0"/>
              <a:t>9</a:t>
            </a:r>
            <a:r>
              <a:rPr lang="ko-KR" altLang="en-US" dirty="0"/>
              <a:t>장 추천시스템은 제외될 예정이었지만</a:t>
            </a:r>
            <a:r>
              <a:rPr lang="en-US" altLang="ko-KR" dirty="0"/>
              <a:t>, </a:t>
            </a:r>
            <a:r>
              <a:rPr lang="ko-KR" altLang="en-US" dirty="0"/>
              <a:t>지원서에서 많은 분들이 하고싶은 프로젝트로 추천시스템을 </a:t>
            </a:r>
            <a:r>
              <a:rPr lang="ko-KR" altLang="en-US" dirty="0" err="1"/>
              <a:t>작성해주셨습니다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</a:t>
            </a:r>
            <a:r>
              <a:rPr lang="en-US" altLang="ko-KR" dirty="0"/>
              <a:t>8</a:t>
            </a:r>
            <a:r>
              <a:rPr lang="ko-KR" altLang="en-US" dirty="0"/>
              <a:t>장 텍스트분석은 제외하고 </a:t>
            </a:r>
            <a:r>
              <a:rPr lang="en-US" altLang="ko-KR" dirty="0"/>
              <a:t>9</a:t>
            </a:r>
            <a:r>
              <a:rPr lang="ko-KR" altLang="en-US" dirty="0"/>
              <a:t>장 추천시스템은 데이터분석 커리큘럼에 포함된다는 것 미리 말씀드립니다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주차에 나가는 완벽가이드 </a:t>
            </a:r>
            <a:r>
              <a:rPr lang="en-US" altLang="ko-KR" dirty="0"/>
              <a:t>1</a:t>
            </a:r>
            <a:r>
              <a:rPr lang="ko-KR" altLang="en-US" dirty="0"/>
              <a:t>장부터 </a:t>
            </a:r>
            <a:r>
              <a:rPr lang="en-US" altLang="ko-KR" dirty="0"/>
              <a:t>3</a:t>
            </a:r>
            <a:r>
              <a:rPr lang="ko-KR" altLang="en-US" dirty="0" err="1"/>
              <a:t>장은기초적인</a:t>
            </a:r>
            <a:r>
              <a:rPr lang="ko-KR" altLang="en-US" dirty="0"/>
              <a:t> 데이터 전처리와 </a:t>
            </a:r>
            <a:r>
              <a:rPr lang="en-US" altLang="ko-KR" dirty="0" err="1"/>
              <a:t>eda</a:t>
            </a:r>
            <a:r>
              <a:rPr lang="en-US" altLang="ko-KR" dirty="0"/>
              <a:t>, </a:t>
            </a:r>
            <a:r>
              <a:rPr lang="ko-KR" altLang="en-US" dirty="0"/>
              <a:t>그리고 평가지표 지식들이 담겨 있어</a:t>
            </a:r>
            <a:r>
              <a:rPr lang="en-US" altLang="ko-KR" dirty="0"/>
              <a:t>, </a:t>
            </a:r>
            <a:r>
              <a:rPr lang="ko-KR" altLang="en-US" dirty="0"/>
              <a:t>운영진인 저와 다현님이 첫번째 세션을 진행합니다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그 다음주부터는 저희가 </a:t>
            </a:r>
            <a:r>
              <a:rPr lang="ko-KR" altLang="en-US" dirty="0"/>
              <a:t>한 세션을 참고하셔서 이후 챕터들은 표에 나와있는 것처럼 세 분이 맡아 한 </a:t>
            </a:r>
            <a:r>
              <a:rPr lang="ko-KR" altLang="en-US" dirty="0" err="1"/>
              <a:t>주씩</a:t>
            </a:r>
            <a:r>
              <a:rPr lang="ko-KR" altLang="en-US" dirty="0"/>
              <a:t> 세션을 진행해주시면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많은 멤버분들을 만날 수 있도록 배치해 두었으니 자신이 발표할 주차를 꼭 확인해주세요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교재 한 챕터가 끝나면</a:t>
            </a:r>
            <a:r>
              <a:rPr lang="en-US" altLang="ko-KR" dirty="0"/>
              <a:t>, </a:t>
            </a:r>
            <a:r>
              <a:rPr lang="ko-KR" altLang="en-US" dirty="0"/>
              <a:t>그 챕터에서 배운 모델이 실제로 어떻게 쓰이는지 적용하기 위해 운영진이 </a:t>
            </a:r>
            <a:r>
              <a:rPr lang="ko-KR" altLang="en-US" dirty="0" err="1"/>
              <a:t>캐글이나</a:t>
            </a:r>
            <a:r>
              <a:rPr lang="ko-KR" altLang="en-US" dirty="0"/>
              <a:t> </a:t>
            </a:r>
            <a:r>
              <a:rPr lang="ko-KR" altLang="en-US" dirty="0" err="1"/>
              <a:t>데이콘에서</a:t>
            </a:r>
            <a:r>
              <a:rPr lang="ko-KR" altLang="en-US" dirty="0"/>
              <a:t> 노트북을 선별해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 err="1"/>
              <a:t>장관련</a:t>
            </a:r>
            <a:r>
              <a:rPr lang="ko-KR" altLang="en-US" dirty="0"/>
              <a:t> 필사</a:t>
            </a:r>
            <a:r>
              <a:rPr lang="en-US" altLang="ko-KR" dirty="0"/>
              <a:t>, </a:t>
            </a:r>
            <a:r>
              <a:rPr lang="ko-KR" altLang="en-US" dirty="0"/>
              <a:t>뒤에서 보시겠지만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, 6</a:t>
            </a:r>
            <a:r>
              <a:rPr lang="ko-KR" altLang="en-US" dirty="0"/>
              <a:t>장 관련 필사라고 써 있는 주차의 발표자분들은 해당 노트북을 분석해 발표해주시면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7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ko-KR" altLang="en-US" dirty="0"/>
              <a:t>주차인 </a:t>
            </a:r>
            <a:r>
              <a:rPr lang="en-US" altLang="ko-KR" dirty="0"/>
              <a:t>5</a:t>
            </a:r>
            <a:r>
              <a:rPr lang="ko-KR" altLang="en-US" dirty="0"/>
              <a:t>월 첫째주에는 중간고사 시험기간으로 한 주 활동을 </a:t>
            </a:r>
            <a:r>
              <a:rPr lang="ko-KR" altLang="en-US" dirty="0" err="1"/>
              <a:t>쉬어갑니다</a:t>
            </a:r>
            <a:r>
              <a:rPr lang="en-US" altLang="ko-KR" dirty="0"/>
              <a:t>. </a:t>
            </a:r>
            <a:r>
              <a:rPr lang="ko-KR" altLang="en-US" dirty="0"/>
              <a:t>팀별로 휴식기간이 다르니 꼭 </a:t>
            </a:r>
            <a:r>
              <a:rPr lang="ko-KR" altLang="en-US" dirty="0" err="1"/>
              <a:t>데분팀</a:t>
            </a:r>
            <a:r>
              <a:rPr lang="ko-KR" altLang="en-US" dirty="0"/>
              <a:t> 커리큘럼으로 확인해주세요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4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기간동안 과제는 어떤 것들이 있는지</a:t>
            </a:r>
            <a:r>
              <a:rPr lang="en-US" altLang="ko-KR" dirty="0"/>
              <a:t> </a:t>
            </a:r>
            <a:r>
              <a:rPr lang="ko-KR" altLang="en-US" dirty="0" err="1"/>
              <a:t>궁금하실텐데요</a:t>
            </a:r>
            <a:r>
              <a:rPr lang="en-US" altLang="ko-KR" dirty="0"/>
              <a:t>, </a:t>
            </a:r>
            <a:r>
              <a:rPr lang="ko-KR" altLang="en-US" dirty="0"/>
              <a:t>이제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먼저 교재진도 나가는 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예습과제로는 해당 주차에 해당하는 교재 내용을 요약하거나 정리한 </a:t>
            </a:r>
            <a:r>
              <a:rPr lang="en-US" altLang="ko-KR" dirty="0"/>
              <a:t>pdf </a:t>
            </a:r>
            <a:r>
              <a:rPr lang="ko-KR" altLang="en-US" dirty="0"/>
              <a:t>파일과</a:t>
            </a:r>
            <a:r>
              <a:rPr lang="en-US" altLang="ko-KR" dirty="0"/>
              <a:t>, </a:t>
            </a:r>
            <a:r>
              <a:rPr lang="ko-KR" altLang="en-US" dirty="0"/>
              <a:t>교재에서 해당 파트별로 제공하는 코드들을 </a:t>
            </a:r>
            <a:r>
              <a:rPr lang="ko-KR" altLang="en-US" dirty="0" err="1"/>
              <a:t>필사해</a:t>
            </a:r>
            <a:r>
              <a:rPr lang="ko-KR" altLang="en-US" dirty="0"/>
              <a:t> 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파일로 각각 제출해주시면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복습과제로는 매주 세미나가 종료된 직후 카페와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업로드되는</a:t>
            </a:r>
            <a:r>
              <a:rPr lang="ko-KR" altLang="en-US" dirty="0"/>
              <a:t> 복습과제를 푸셔서 다음 세션이 진행되기 전날까지 </a:t>
            </a:r>
            <a:r>
              <a:rPr lang="ko-KR" altLang="en-US" dirty="0" err="1"/>
              <a:t>깃허브에</a:t>
            </a:r>
            <a:r>
              <a:rPr lang="ko-KR" altLang="en-US" dirty="0"/>
              <a:t> 올리시면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세미나 발표팀은 발표자료를 만들고</a:t>
            </a:r>
            <a:r>
              <a:rPr lang="en-US" altLang="ko-KR" dirty="0"/>
              <a:t>,</a:t>
            </a:r>
            <a:r>
              <a:rPr lang="ko-KR" altLang="en-US" dirty="0"/>
              <a:t> 복습과제를 </a:t>
            </a:r>
            <a:r>
              <a:rPr lang="ko-KR" altLang="en-US" dirty="0" err="1"/>
              <a:t>피드백해주셔야</a:t>
            </a:r>
            <a:r>
              <a:rPr lang="ko-KR" altLang="en-US" dirty="0"/>
              <a:t> 하기 때문에 예습과제와 복습과제는 제출하지 않으셔도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세션별</a:t>
            </a:r>
            <a:r>
              <a:rPr lang="ko-KR" altLang="en-US" dirty="0"/>
              <a:t> 발표의 전체적인 방향과 키포인트는 임원진이 미리 제시해드릴 예정이며</a:t>
            </a:r>
            <a:r>
              <a:rPr lang="en-US" altLang="ko-KR" dirty="0"/>
              <a:t>, </a:t>
            </a:r>
            <a:r>
              <a:rPr lang="ko-KR" altLang="en-US" dirty="0"/>
              <a:t>복습과제는 이후 </a:t>
            </a:r>
            <a:r>
              <a:rPr lang="ko-KR" altLang="en-US" dirty="0" err="1"/>
              <a:t>깃허브에</a:t>
            </a:r>
            <a:r>
              <a:rPr lang="ko-KR" altLang="en-US" dirty="0"/>
              <a:t> 올라온 해당 주차의 복습과제에 피드백 코멘트를 </a:t>
            </a:r>
            <a:r>
              <a:rPr lang="ko-KR" altLang="en-US" dirty="0" err="1"/>
              <a:t>달아주시면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말해서</a:t>
            </a:r>
            <a:r>
              <a:rPr lang="en-US" altLang="ko-KR" dirty="0"/>
              <a:t>, N</a:t>
            </a:r>
            <a:r>
              <a:rPr lang="ko-KR" altLang="en-US" dirty="0"/>
              <a:t>주차 </a:t>
            </a:r>
            <a:r>
              <a:rPr lang="ko-KR" altLang="en-US" dirty="0" err="1"/>
              <a:t>발표팀원들은</a:t>
            </a:r>
            <a:r>
              <a:rPr lang="ko-KR" altLang="en-US" dirty="0"/>
              <a:t> 해당 주차의 예습과제와 복습과제를 하지 않으셔도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N+1</a:t>
            </a:r>
            <a:r>
              <a:rPr lang="ko-KR" altLang="en-US" dirty="0"/>
              <a:t>주차 세미나가 시작되기 전</a:t>
            </a:r>
            <a:r>
              <a:rPr lang="en-US" altLang="ko-KR" dirty="0"/>
              <a:t> </a:t>
            </a:r>
            <a:r>
              <a:rPr lang="ko-KR" altLang="en-US" dirty="0"/>
              <a:t>올라온 </a:t>
            </a:r>
            <a:r>
              <a:rPr lang="en-US" altLang="ko-KR" dirty="0"/>
              <a:t>N</a:t>
            </a:r>
            <a:r>
              <a:rPr lang="ko-KR" altLang="en-US" dirty="0"/>
              <a:t>주차 복습과제를 피드백해주시고</a:t>
            </a:r>
            <a:r>
              <a:rPr lang="en-US" altLang="ko-KR" dirty="0"/>
              <a:t>, N+1</a:t>
            </a:r>
            <a:r>
              <a:rPr lang="ko-KR" altLang="en-US" dirty="0"/>
              <a:t>주차 예습과제를 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정리하자면</a:t>
            </a:r>
            <a:r>
              <a:rPr lang="en-US" altLang="ko-KR" dirty="0"/>
              <a:t>, </a:t>
            </a:r>
            <a:r>
              <a:rPr lang="ko-KR" altLang="en-US" dirty="0"/>
              <a:t>다음주 세션은 저와 다현님</a:t>
            </a:r>
            <a:r>
              <a:rPr lang="en-US" altLang="ko-KR" dirty="0"/>
              <a:t>, </a:t>
            </a:r>
            <a:r>
              <a:rPr lang="ko-KR" altLang="en-US" dirty="0"/>
              <a:t>즉 운영진분들이 맡았으니 데이터분석팀 멤버분들은 해당 챕터인 </a:t>
            </a:r>
            <a:r>
              <a:rPr lang="en-US" altLang="ko-KR" dirty="0"/>
              <a:t>1</a:t>
            </a:r>
            <a:r>
              <a:rPr lang="ko-KR" altLang="en-US" dirty="0"/>
              <a:t>장부터 </a:t>
            </a:r>
            <a:r>
              <a:rPr lang="en-US" altLang="ko-KR" dirty="0"/>
              <a:t>3</a:t>
            </a:r>
            <a:r>
              <a:rPr lang="ko-KR" altLang="en-US" dirty="0"/>
              <a:t>장까지 공부하고 </a:t>
            </a:r>
            <a:r>
              <a:rPr lang="ko-KR" altLang="en-US" dirty="0" err="1"/>
              <a:t>필사한</a:t>
            </a:r>
            <a:r>
              <a:rPr lang="ko-KR" altLang="en-US" dirty="0"/>
              <a:t> 파일들을 다음주 월요일까지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올려주시면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4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필사하는</a:t>
            </a:r>
            <a:r>
              <a:rPr lang="ko-KR" altLang="en-US" dirty="0"/>
              <a:t> 주에는 제가 일주일 전 세션이 끝나면 </a:t>
            </a:r>
            <a:r>
              <a:rPr lang="ko-KR" altLang="en-US" dirty="0" err="1"/>
              <a:t>단톡방에</a:t>
            </a:r>
            <a:r>
              <a:rPr lang="ko-KR" altLang="en-US" dirty="0"/>
              <a:t> 해당 노트북 링크를 올릴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발표팀을 제외한 분들은 예습과제로 이 노트북을 </a:t>
            </a:r>
            <a:r>
              <a:rPr lang="ko-KR" altLang="en-US" dirty="0" err="1"/>
              <a:t>필사해</a:t>
            </a:r>
            <a:r>
              <a:rPr lang="ko-KR" altLang="en-US" dirty="0"/>
              <a:t> </a:t>
            </a:r>
            <a:r>
              <a:rPr lang="en-US" altLang="ko-KR" dirty="0" err="1"/>
              <a:t>ipynb</a:t>
            </a:r>
            <a:r>
              <a:rPr lang="ko-KR" altLang="en-US" dirty="0"/>
              <a:t>파일로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올려주시고</a:t>
            </a:r>
            <a:r>
              <a:rPr lang="ko-KR" altLang="en-US" dirty="0"/>
              <a:t> 질문 사항이나</a:t>
            </a:r>
            <a:r>
              <a:rPr lang="en-US" altLang="ko-KR" dirty="0"/>
              <a:t>, </a:t>
            </a:r>
            <a:r>
              <a:rPr lang="ko-KR" altLang="en-US" dirty="0"/>
              <a:t>추가로 </a:t>
            </a:r>
            <a:r>
              <a:rPr lang="ko-KR" altLang="en-US" dirty="0" err="1"/>
              <a:t>공유하고싶은</a:t>
            </a:r>
            <a:r>
              <a:rPr lang="ko-KR" altLang="en-US" dirty="0"/>
              <a:t> 내용이 있으시다면 세션이 끝난 이후 </a:t>
            </a:r>
            <a:r>
              <a:rPr lang="ko-KR" altLang="en-US" dirty="0" err="1"/>
              <a:t>큐엔에이나</a:t>
            </a:r>
            <a:r>
              <a:rPr lang="ko-KR" altLang="en-US" dirty="0"/>
              <a:t> </a:t>
            </a:r>
            <a:r>
              <a:rPr lang="ko-KR" altLang="en-US" dirty="0" err="1"/>
              <a:t>단톡방에서</a:t>
            </a:r>
            <a:r>
              <a:rPr lang="ko-KR" altLang="en-US" dirty="0"/>
              <a:t> 알려주시면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복습과제로는 세미나에서 배운 분석방법들</a:t>
            </a:r>
            <a:r>
              <a:rPr lang="en-US" altLang="ko-KR" dirty="0"/>
              <a:t>, </a:t>
            </a:r>
            <a:r>
              <a:rPr lang="ko-KR" altLang="en-US" dirty="0"/>
              <a:t>혹은 전체적인 플로우를 정리해 </a:t>
            </a:r>
            <a:r>
              <a:rPr lang="en-US" altLang="ko-KR" dirty="0"/>
              <a:t>pdf </a:t>
            </a:r>
            <a:r>
              <a:rPr lang="ko-KR" altLang="en-US" dirty="0"/>
              <a:t>파일로 업로드해주시면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여기서도 마찬가지로 발표팀은 예습과제와 복습과제를 하지 않고</a:t>
            </a:r>
            <a:r>
              <a:rPr lang="en-US" altLang="ko-KR" dirty="0"/>
              <a:t>, </a:t>
            </a:r>
            <a:r>
              <a:rPr lang="ko-KR" altLang="en-US" dirty="0"/>
              <a:t>발표 자료를 만들고 복습과제를 피드백해주시면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0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ko-KR" altLang="en-US" dirty="0"/>
              <a:t>월부터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r>
              <a:rPr lang="ko-KR" altLang="en-US" dirty="0" err="1"/>
              <a:t>두달동안</a:t>
            </a:r>
            <a:r>
              <a:rPr lang="ko-KR" altLang="en-US" dirty="0"/>
              <a:t> 데이터분석팀은 프로젝트를 진행할 예정입니다</a:t>
            </a:r>
            <a:r>
              <a:rPr lang="en-US" altLang="ko-KR" dirty="0"/>
              <a:t>. </a:t>
            </a:r>
            <a:r>
              <a:rPr lang="ko-KR" altLang="en-US" dirty="0"/>
              <a:t>구체적인 내용은 추후 멤버분들의 니즈를 받아 결정할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데이터분석팀은 </a:t>
            </a:r>
            <a:r>
              <a:rPr lang="ko-KR" altLang="en-US" dirty="0" err="1"/>
              <a:t>교재말고도</a:t>
            </a:r>
            <a:r>
              <a:rPr lang="ko-KR" altLang="en-US" dirty="0"/>
              <a:t> 따로 필사를 하는 과정이 커리큘럼에 포함되면서 상당히 </a:t>
            </a:r>
            <a:r>
              <a:rPr lang="ko-KR" altLang="en-US" dirty="0" err="1"/>
              <a:t>빡세졌다는거</a:t>
            </a:r>
            <a:r>
              <a:rPr lang="ko-KR" altLang="en-US" dirty="0"/>
              <a:t> </a:t>
            </a:r>
            <a:r>
              <a:rPr lang="ko-KR" altLang="en-US" dirty="0" err="1"/>
              <a:t>데이터분석팀이었던</a:t>
            </a:r>
            <a:r>
              <a:rPr lang="ko-KR" altLang="en-US" dirty="0"/>
              <a:t> 저랑 다른 운영진분들도 인지하고 있습니다</a:t>
            </a:r>
            <a:r>
              <a:rPr lang="en-US" altLang="ko-KR" dirty="0"/>
              <a:t>.</a:t>
            </a:r>
            <a:r>
              <a:rPr lang="ko-KR" altLang="en-US" dirty="0" err="1"/>
              <a:t>ㅎㅎㅎ</a:t>
            </a:r>
            <a:endParaRPr lang="en-US" altLang="ko-KR" dirty="0"/>
          </a:p>
          <a:p>
            <a:r>
              <a:rPr lang="ko-KR" altLang="en-US" dirty="0"/>
              <a:t>하지만 앞서 </a:t>
            </a:r>
            <a:r>
              <a:rPr lang="en-US" altLang="ko-KR" dirty="0"/>
              <a:t>1</a:t>
            </a:r>
            <a:r>
              <a:rPr lang="ko-KR" altLang="en-US" dirty="0"/>
              <a:t>기 </a:t>
            </a:r>
            <a:r>
              <a:rPr lang="ko-KR" altLang="en-US" dirty="0" err="1"/>
              <a:t>대표신</a:t>
            </a:r>
            <a:r>
              <a:rPr lang="ko-KR" altLang="en-US" dirty="0"/>
              <a:t> </a:t>
            </a:r>
            <a:r>
              <a:rPr lang="ko-KR" altLang="en-US" dirty="0" err="1"/>
              <a:t>연수님이</a:t>
            </a:r>
            <a:r>
              <a:rPr lang="ko-KR" altLang="en-US" dirty="0"/>
              <a:t> 말씀하셨던 것처럼</a:t>
            </a:r>
            <a:r>
              <a:rPr lang="en-US" altLang="ko-KR" dirty="0"/>
              <a:t>, </a:t>
            </a:r>
            <a:r>
              <a:rPr lang="ko-KR" altLang="en-US" dirty="0"/>
              <a:t>커리만 </a:t>
            </a:r>
            <a:r>
              <a:rPr lang="ko-KR" altLang="en-US" dirty="0" err="1"/>
              <a:t>따른다고</a:t>
            </a:r>
            <a:r>
              <a:rPr lang="ko-KR" altLang="en-US" dirty="0"/>
              <a:t> </a:t>
            </a:r>
            <a:r>
              <a:rPr lang="ko-KR" altLang="en-US" dirty="0" err="1"/>
              <a:t>제것이</a:t>
            </a:r>
            <a:r>
              <a:rPr lang="ko-KR" altLang="en-US" dirty="0"/>
              <a:t> 되는 게 아니기 때문에</a:t>
            </a:r>
            <a:r>
              <a:rPr lang="en-US" altLang="ko-KR" dirty="0"/>
              <a:t>, </a:t>
            </a:r>
            <a:r>
              <a:rPr lang="ko-KR" altLang="en-US" dirty="0"/>
              <a:t>최대한 </a:t>
            </a:r>
            <a:r>
              <a:rPr lang="en-US" altLang="ko-KR" dirty="0"/>
              <a:t>2</a:t>
            </a:r>
            <a:r>
              <a:rPr lang="ko-KR" altLang="en-US" dirty="0"/>
              <a:t>기 분들에게 도움이 되는 커리큘럼을 만들고자 노력했다는 점 말씀드립니다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다들 힘드시다고 중간에 포기하시는 일은 없으셨으면 </a:t>
            </a:r>
            <a:r>
              <a:rPr lang="ko-KR" altLang="en-US" dirty="0" err="1"/>
              <a:t>좋겠습니닿ㅎ</a:t>
            </a:r>
            <a:endParaRPr lang="en-US" altLang="ko-KR" dirty="0"/>
          </a:p>
          <a:p>
            <a:r>
              <a:rPr lang="ko-KR" altLang="en-US" dirty="0"/>
              <a:t>지금 당장은 처음 배우는 내용이라 어렵겠지만 지나고 보면 어디 가서 데이터분석은 쫌 </a:t>
            </a:r>
            <a:r>
              <a:rPr lang="ko-KR" altLang="en-US" dirty="0" err="1"/>
              <a:t>할줄</a:t>
            </a:r>
            <a:r>
              <a:rPr lang="ko-KR" altLang="en-US" dirty="0"/>
              <a:t> 안다고 당당하게 말할 정도의 실력은 갖추실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이건 정말 제 경험이라 말씀드리는 내용이니 다들 잘 참여해주시면 좋겠습니다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중간중간에 힘들다고 </a:t>
            </a:r>
            <a:r>
              <a:rPr lang="ko-KR" altLang="en-US" dirty="0" err="1"/>
              <a:t>저한테</a:t>
            </a:r>
            <a:r>
              <a:rPr lang="ko-KR" altLang="en-US" dirty="0"/>
              <a:t> </a:t>
            </a:r>
            <a:r>
              <a:rPr lang="ko-KR" altLang="en-US" dirty="0" err="1"/>
              <a:t>톡보내셔도</a:t>
            </a:r>
            <a:r>
              <a:rPr lang="ko-KR" altLang="en-US" dirty="0"/>
              <a:t> </a:t>
            </a:r>
            <a:r>
              <a:rPr lang="ko-KR" altLang="en-US" dirty="0" err="1"/>
              <a:t>좋고요ㅎㅎㅎㅎ</a:t>
            </a:r>
            <a:r>
              <a:rPr lang="ko-KR" altLang="en-US" dirty="0"/>
              <a:t> 궁금한 점 있으시면 이따 팀별로 </a:t>
            </a:r>
            <a:r>
              <a:rPr lang="ko-KR" altLang="en-US" dirty="0" err="1"/>
              <a:t>대화나누는</a:t>
            </a:r>
            <a:r>
              <a:rPr lang="ko-KR" altLang="en-US" dirty="0"/>
              <a:t> 시간에 </a:t>
            </a:r>
            <a:r>
              <a:rPr lang="ko-KR" altLang="en-US" dirty="0" err="1"/>
              <a:t>말씀해주시거나</a:t>
            </a:r>
            <a:r>
              <a:rPr lang="ko-KR" altLang="en-US" dirty="0"/>
              <a:t> </a:t>
            </a:r>
            <a:r>
              <a:rPr lang="ko-KR" altLang="en-US" dirty="0" err="1"/>
              <a:t>갠톡</a:t>
            </a:r>
            <a:r>
              <a:rPr lang="ko-KR" altLang="en-US" dirty="0"/>
              <a:t> 보내주세요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여기까지 데이터분석팀 커리큘럼에 대해 설명해드렸습니다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7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2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3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5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8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8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8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1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6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8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0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45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5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1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생명과학과 </a:t>
            </a:r>
            <a:r>
              <a:rPr lang="ko-KR" altLang="en-US" dirty="0" err="1"/>
              <a:t>주전공</a:t>
            </a:r>
            <a:r>
              <a:rPr lang="en-US" altLang="ko-KR" dirty="0"/>
              <a:t>, </a:t>
            </a:r>
            <a:r>
              <a:rPr lang="ko-KR" altLang="en-US" dirty="0"/>
              <a:t>통계학과 복수전공 중인 </a:t>
            </a:r>
            <a:r>
              <a:rPr lang="en-US" altLang="ko-KR" dirty="0"/>
              <a:t>20</a:t>
            </a:r>
            <a:r>
              <a:rPr lang="ko-KR" altLang="en-US" dirty="0"/>
              <a:t>학번 최하경입니다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유런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기 데이터분석 팀으로 활동하면서 너무너무 좋은 벗들과 함께 관련 지식과 경험</a:t>
            </a:r>
            <a:r>
              <a:rPr lang="en-US" altLang="ko-KR" dirty="0"/>
              <a:t>, </a:t>
            </a:r>
            <a:r>
              <a:rPr lang="ko-KR" altLang="en-US" dirty="0"/>
              <a:t>그리고 추억을 쌓아 이에 보답하고자 </a:t>
            </a:r>
            <a:r>
              <a:rPr lang="en-US" altLang="ko-KR" dirty="0"/>
              <a:t>2</a:t>
            </a:r>
            <a:r>
              <a:rPr lang="ko-KR" altLang="en-US" dirty="0"/>
              <a:t>기 대회팀과 데이터분석팀을 더불어 </a:t>
            </a:r>
            <a:r>
              <a:rPr lang="ko-KR" altLang="en-US" dirty="0" err="1"/>
              <a:t>홍보팀</a:t>
            </a:r>
            <a:r>
              <a:rPr lang="ko-KR" altLang="en-US" dirty="0"/>
              <a:t> 운영진을 맡게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기에 이어 </a:t>
            </a:r>
            <a:r>
              <a:rPr lang="en-US" altLang="ko-KR" dirty="0"/>
              <a:t>2</a:t>
            </a:r>
            <a:r>
              <a:rPr lang="ko-KR" altLang="en-US" dirty="0"/>
              <a:t>기 벗들도 모두 좋은 경험과 추억을 쌓을 수 있도록 운영진들이 열심히 노력하고 있으니</a:t>
            </a:r>
            <a:r>
              <a:rPr lang="en-US" altLang="ko-KR" dirty="0"/>
              <a:t>, 2</a:t>
            </a:r>
            <a:r>
              <a:rPr lang="ko-KR" altLang="en-US" dirty="0"/>
              <a:t>기 여러분들도 활동에 적극적으로 참여해주세요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다들 잘 부탁드립니다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1" y="6078583"/>
            <a:ext cx="6283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EURON 3</a:t>
            </a:r>
            <a:r>
              <a:rPr lang="ko-KR" altLang="en-US" sz="88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566960" y="8711519"/>
            <a:ext cx="122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오리엔테이션</a:t>
            </a:r>
            <a:endParaRPr lang="en-US" altLang="ko-KR" sz="32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EURON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활동팁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82183-2252-4434-AADB-A64669E3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03" y="1830767"/>
            <a:ext cx="9887709" cy="1617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97202C-38EC-40C1-975E-5A8F97F5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03" y="3787271"/>
            <a:ext cx="10972802" cy="26878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37879C-DDBF-4F82-BF02-9AC9AB2E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03" y="6813683"/>
            <a:ext cx="11859360" cy="2900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818C20-4875-4F24-A635-2D88267F5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7499" y="1830767"/>
            <a:ext cx="3166374" cy="808835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3F684E-727A-422A-B820-E7211EDA272C}"/>
              </a:ext>
            </a:extLst>
          </p:cNvPr>
          <p:cNvCxnSpPr>
            <a:cxnSpLocks/>
          </p:cNvCxnSpPr>
          <p:nvPr/>
        </p:nvCxnSpPr>
        <p:spPr>
          <a:xfrm>
            <a:off x="841829" y="5718628"/>
            <a:ext cx="61250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FCB6CC7-6711-49B8-BCB9-44E62C0E12EE}"/>
              </a:ext>
            </a:extLst>
          </p:cNvPr>
          <p:cNvCxnSpPr>
            <a:cxnSpLocks/>
          </p:cNvCxnSpPr>
          <p:nvPr/>
        </p:nvCxnSpPr>
        <p:spPr>
          <a:xfrm>
            <a:off x="523791" y="6030685"/>
            <a:ext cx="5006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F1CA94C-DB39-47E9-8FA9-20312E8D42E5}"/>
              </a:ext>
            </a:extLst>
          </p:cNvPr>
          <p:cNvCxnSpPr>
            <a:cxnSpLocks/>
          </p:cNvCxnSpPr>
          <p:nvPr/>
        </p:nvCxnSpPr>
        <p:spPr>
          <a:xfrm>
            <a:off x="523791" y="7213600"/>
            <a:ext cx="3162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4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EURON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활동팁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96CD6B-02A6-4423-8D5C-7B13DD7D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2" y="1565250"/>
            <a:ext cx="12489366" cy="31449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271B9C-AFE2-4DE2-83C1-63293ED1D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36" y="4843996"/>
            <a:ext cx="12082544" cy="38173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3784F9-401F-4F11-B908-59B6A00CE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563" y="8464052"/>
            <a:ext cx="9384094" cy="15502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010AD1-CDAA-4227-9324-A1A8496C5D13}"/>
              </a:ext>
            </a:extLst>
          </p:cNvPr>
          <p:cNvCxnSpPr>
            <a:cxnSpLocks/>
          </p:cNvCxnSpPr>
          <p:nvPr/>
        </p:nvCxnSpPr>
        <p:spPr>
          <a:xfrm>
            <a:off x="3684896" y="3846286"/>
            <a:ext cx="8113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6DCD23-2FFF-4546-AA2E-A13FA30295EB}"/>
              </a:ext>
            </a:extLst>
          </p:cNvPr>
          <p:cNvCxnSpPr>
            <a:cxnSpLocks/>
          </p:cNvCxnSpPr>
          <p:nvPr/>
        </p:nvCxnSpPr>
        <p:spPr>
          <a:xfrm>
            <a:off x="6154057" y="4187370"/>
            <a:ext cx="54718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65C58E-075D-45F8-BA62-87D64408C3BA}"/>
              </a:ext>
            </a:extLst>
          </p:cNvPr>
          <p:cNvCxnSpPr>
            <a:cxnSpLocks/>
          </p:cNvCxnSpPr>
          <p:nvPr/>
        </p:nvCxnSpPr>
        <p:spPr>
          <a:xfrm>
            <a:off x="890896" y="5275943"/>
            <a:ext cx="30715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680E5C-738D-432E-B23E-3322CC592BD4}"/>
              </a:ext>
            </a:extLst>
          </p:cNvPr>
          <p:cNvCxnSpPr>
            <a:cxnSpLocks/>
          </p:cNvCxnSpPr>
          <p:nvPr/>
        </p:nvCxnSpPr>
        <p:spPr>
          <a:xfrm>
            <a:off x="847354" y="8098971"/>
            <a:ext cx="10907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1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02. Curriculum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51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핵심 일정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009C89E1-E2BF-45BD-9906-A40AEE9A3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21144"/>
              </p:ext>
            </p:extLst>
          </p:nvPr>
        </p:nvGraphicFramePr>
        <p:xfrm>
          <a:off x="1275764" y="3214906"/>
          <a:ext cx="14690932" cy="423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429">
                <a:tc gridSpan="3">
                  <a:txBody>
                    <a:bodyPr/>
                    <a:lstStyle/>
                    <a:p>
                      <a:pPr marL="10115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24660" algn="l"/>
                          <a:tab pos="2437765" algn="l"/>
                          <a:tab pos="3151505" algn="l"/>
                          <a:tab pos="3864610" algn="l"/>
                          <a:tab pos="4577715" algn="l"/>
                          <a:tab pos="5290820" algn="l"/>
                          <a:tab pos="5946140" algn="l"/>
                          <a:tab pos="6659245" algn="l"/>
                          <a:tab pos="7372984" algn="l"/>
                          <a:tab pos="8143875" algn="l"/>
                          <a:tab pos="8856980" algn="l"/>
                        </a:tabLst>
                        <a:defRPr/>
                      </a:pPr>
                      <a:r>
                        <a:rPr lang="en-US" sz="2500" b="1" spc="25" dirty="0">
                          <a:solidFill>
                            <a:srgbClr val="FFFFFF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  <a:cs typeface="a아시아헤드1"/>
                        </a:rPr>
                        <a:t>                                   2</a:t>
                      </a:r>
                      <a:r>
                        <a:rPr lang="ko-KR" altLang="en-US" sz="2500" b="1" spc="25" dirty="0">
                          <a:solidFill>
                            <a:srgbClr val="FFFFFF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  <a:cs typeface="a아시아헤드1"/>
                        </a:rPr>
                        <a:t>학기                                                                     겨울방학</a:t>
                      </a:r>
                      <a:endParaRPr lang="en-US" altLang="ko-KR" sz="2500" dirty="0"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a아시아헤드1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31D1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lang="en-US" sz="2500" dirty="0">
                          <a:latin typeface="a아시아헤드1"/>
                          <a:cs typeface="a아시아헤드1"/>
                        </a:rPr>
                        <a:t>CS</a:t>
                      </a:r>
                      <a:endParaRPr sz="2500" dirty="0">
                        <a:latin typeface="a아시아헤드1"/>
                        <a:cs typeface="a아시아헤드1"/>
                      </a:endParaRPr>
                    </a:p>
                  </a:txBody>
                  <a:tcPr marL="0" marR="0" marT="270657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500" spc="-2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Stanford </a:t>
                      </a:r>
                      <a:r>
                        <a:rPr sz="2500" spc="-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cs231n</a:t>
                      </a:r>
                      <a:r>
                        <a:rPr sz="2500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 </a:t>
                      </a:r>
                      <a:r>
                        <a:rPr sz="2500" spc="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스터디</a:t>
                      </a:r>
                      <a:endParaRPr sz="2500" dirty="0">
                        <a:latin typeface="a아시아헤드1"/>
                        <a:cs typeface="a아시아헤드1"/>
                      </a:endParaRPr>
                    </a:p>
                  </a:txBody>
                  <a:tcPr marL="0" marR="0" marT="270657" marB="0">
                    <a:solidFill>
                      <a:srgbClr val="7D0C1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27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27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27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ko-KR" sz="27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700" dirty="0"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Times New Roman"/>
                        </a:rPr>
                        <a:t>팀별 프로젝트 </a:t>
                      </a:r>
                      <a:endParaRPr sz="2700" dirty="0"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lang="en-US" sz="2500" dirty="0">
                          <a:latin typeface="a아시아헤드1"/>
                          <a:cs typeface="a아시아헤드1"/>
                        </a:rPr>
                        <a:t>NLP</a:t>
                      </a:r>
                      <a:endParaRPr sz="2500" dirty="0">
                        <a:latin typeface="a아시아헤드1"/>
                        <a:cs typeface="a아시아헤드1"/>
                      </a:endParaRPr>
                    </a:p>
                  </a:txBody>
                  <a:tcPr marL="0" marR="0" marT="270657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3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spc="-2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Stanford </a:t>
                      </a:r>
                      <a:r>
                        <a:rPr lang="en-US" altLang="ko-KR" sz="2500" spc="-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cs224n</a:t>
                      </a:r>
                      <a:r>
                        <a:rPr lang="en-US" altLang="ko-KR" sz="2500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 </a:t>
                      </a:r>
                      <a:r>
                        <a:rPr lang="ko-KR" altLang="en-US" sz="2500" spc="5" dirty="0">
                          <a:solidFill>
                            <a:srgbClr val="FFFFFF"/>
                          </a:solidFill>
                          <a:latin typeface="a아시아헤드1"/>
                          <a:cs typeface="a아시아헤드1"/>
                        </a:rPr>
                        <a:t>스터디</a:t>
                      </a:r>
                      <a:endParaRPr lang="ko-KR" altLang="en-US" sz="2500" dirty="0">
                        <a:latin typeface="a아시아헤드1"/>
                        <a:cs typeface="a아시아헤드1"/>
                      </a:endParaRPr>
                    </a:p>
                  </a:txBody>
                  <a:tcPr marL="0" marR="0" marT="270657" marB="0">
                    <a:solidFill>
                      <a:srgbClr val="7D0C15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21941"/>
                  </a:ext>
                </a:extLst>
              </a:tr>
              <a:tr h="1331363">
                <a:tc>
                  <a:txBody>
                    <a:bodyPr/>
                    <a:lstStyle/>
                    <a:p>
                      <a:pPr marL="184785" marR="91440" indent="-85725" algn="ctr">
                        <a:lnSpc>
                          <a:spcPct val="104200"/>
                        </a:lnSpc>
                        <a:spcBef>
                          <a:spcPts val="309"/>
                        </a:spcBef>
                      </a:pPr>
                      <a:endParaRPr lang="en-US" sz="2500" spc="5" dirty="0">
                        <a:latin typeface="a아시아헤드1"/>
                        <a:cs typeface="a아시아헤드1"/>
                      </a:endParaRPr>
                    </a:p>
                    <a:p>
                      <a:pPr marL="184785" marR="91440" indent="-85725" algn="ctr">
                        <a:lnSpc>
                          <a:spcPct val="104200"/>
                        </a:lnSpc>
                        <a:spcBef>
                          <a:spcPts val="309"/>
                        </a:spcBef>
                      </a:pPr>
                      <a:r>
                        <a:rPr lang="en-US" sz="2500" spc="5" dirty="0">
                          <a:latin typeface="a아시아헤드1"/>
                          <a:cs typeface="a아시아헤드1"/>
                        </a:rPr>
                        <a:t>DA</a:t>
                      </a:r>
                      <a:endParaRPr sz="2500" dirty="0">
                        <a:latin typeface="a아시아헤드1"/>
                        <a:cs typeface="a아시아헤드1"/>
                      </a:endParaRPr>
                    </a:p>
                  </a:txBody>
                  <a:tcPr marL="0" marR="0" marT="623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파이썬 </a:t>
                      </a:r>
                      <a:r>
                        <a:rPr lang="ko-KR" altLang="en-US" sz="25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머신러닝</a:t>
                      </a:r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 완벽가이드 </a:t>
                      </a:r>
                      <a:r>
                        <a:rPr lang="en-US" altLang="ko-KR" sz="25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/ </a:t>
                      </a:r>
                      <a:r>
                        <a:rPr lang="ko-KR" altLang="en-US" sz="2500" dirty="0" err="1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캐글</a:t>
                      </a:r>
                      <a:r>
                        <a:rPr lang="ko-KR" altLang="en-US" sz="2500" dirty="0">
                          <a:solidFill>
                            <a:schemeClr val="tx1"/>
                          </a:solidFill>
                          <a:latin typeface="a아시아헤드1" panose="02020600000000000000" pitchFamily="18" charset="-127"/>
                          <a:ea typeface="a아시아헤드1" panose="02020600000000000000" pitchFamily="18" charset="-127"/>
                          <a:cs typeface="a아시아헤드1"/>
                        </a:rPr>
                        <a:t> 실습 스터디 </a:t>
                      </a:r>
                      <a:endParaRPr sz="2500" dirty="0">
                        <a:solidFill>
                          <a:schemeClr val="tx1"/>
                        </a:solidFill>
                        <a:latin typeface="a아시아헤드1" panose="02020600000000000000" pitchFamily="18" charset="-127"/>
                        <a:ea typeface="a아시아헤드1" panose="02020600000000000000" pitchFamily="18" charset="-127"/>
                        <a:cs typeface="a아시아헤드1"/>
                      </a:endParaRPr>
                    </a:p>
                  </a:txBody>
                  <a:tcPr marL="0" marR="0" marT="265626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8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핵심 일정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1E38AE4-B7F1-40AD-923C-C555D8904136}"/>
              </a:ext>
            </a:extLst>
          </p:cNvPr>
          <p:cNvSpPr txBox="1"/>
          <p:nvPr/>
        </p:nvSpPr>
        <p:spPr>
          <a:xfrm>
            <a:off x="845042" y="2235461"/>
            <a:ext cx="15791958" cy="70519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7815" algn="l"/>
                <a:tab pos="298450" algn="l"/>
              </a:tabLst>
            </a:pPr>
            <a:r>
              <a:rPr 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8</a:t>
            </a:r>
            <a:r>
              <a:rPr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월 ~ </a:t>
            </a:r>
            <a:r>
              <a:rPr 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12</a:t>
            </a:r>
            <a:r>
              <a:rPr lang="ko-KR" alt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월 </a:t>
            </a:r>
            <a:r>
              <a:rPr lang="en-US" altLang="ko-KR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(</a:t>
            </a:r>
            <a:r>
              <a:rPr lang="ko-KR" alt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학기 중</a:t>
            </a:r>
            <a:r>
              <a:rPr lang="en-US" altLang="ko-KR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7815" algn="l"/>
                <a:tab pos="298450" algn="l"/>
              </a:tabLst>
            </a:pPr>
            <a:endParaRPr lang="ko-KR" altLang="en-US" sz="3200" dirty="0">
              <a:latin typeface="a아시아헤드3" panose="02020600000000000000" pitchFamily="18" charset="-127"/>
              <a:ea typeface="a아시아헤드3" panose="02020600000000000000" pitchFamily="18" charset="-127"/>
              <a:cs typeface="a아시아헤드3"/>
            </a:endParaRP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 팀 별 스터디를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함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.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매주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세미나와 과제가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있음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(</a:t>
            </a:r>
            <a:r>
              <a:rPr lang="ko-KR" altLang="en-US" sz="3200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1"/>
              </a:rPr>
              <a:t>월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요일까지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제출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자세한 관련 사항은 커리큘럼 목차</a:t>
            </a:r>
            <a:r>
              <a:rPr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때)</a:t>
            </a:r>
          </a:p>
          <a:p>
            <a:pPr marL="755650" lvl="1" indent="-28575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발표 팀 :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세미나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준비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(CV/NLP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복습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과제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풀이</a:t>
            </a:r>
            <a:r>
              <a:rPr 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(</a:t>
            </a:r>
            <a:r>
              <a:rPr 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DS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복습 과제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출제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  <a:sym typeface="Wingdings" panose="05000000000000000000" pitchFamily="2" charset="2"/>
              </a:rPr>
              <a:t></a:t>
            </a:r>
            <a:r>
              <a:rPr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spc="-5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1"/>
              </a:rPr>
              <a:t>일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요일까지</a:t>
            </a:r>
            <a:r>
              <a:rPr sz="32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spc="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제출</a:t>
            </a:r>
            <a:endParaRPr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발표 팀 제외 부원 :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예습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과제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복습</a:t>
            </a:r>
            <a:r>
              <a:rPr sz="3200" spc="-3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spc="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과제</a:t>
            </a:r>
            <a:endParaRPr lang="en-US" sz="3200" spc="5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469900" lvl="1">
              <a:lnSpc>
                <a:spcPct val="100000"/>
              </a:lnSpc>
              <a:spcBef>
                <a:spcPts val="545"/>
              </a:spcBef>
              <a:tabLst>
                <a:tab pos="755015" algn="l"/>
                <a:tab pos="755650" algn="l"/>
              </a:tabLst>
            </a:pPr>
            <a:endParaRPr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•"/>
            </a:pPr>
            <a:endParaRPr sz="40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>
              <a:lnSpc>
                <a:spcPct val="100000"/>
              </a:lnSpc>
              <a:tabLst>
                <a:tab pos="297815" algn="l"/>
                <a:tab pos="298450" algn="l"/>
              </a:tabLst>
            </a:pPr>
            <a:r>
              <a:rPr lang="en-US" altLang="ko-KR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12</a:t>
            </a:r>
            <a:r>
              <a:rPr lang="ko-KR" alt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월 </a:t>
            </a:r>
            <a:r>
              <a:rPr lang="en-US" altLang="ko-KR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~ </a:t>
            </a:r>
            <a:r>
              <a:rPr 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2</a:t>
            </a:r>
            <a:r>
              <a:rPr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월 </a:t>
            </a:r>
            <a:r>
              <a:rPr 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(</a:t>
            </a:r>
            <a:r>
              <a:rPr lang="ko-KR" altLang="en-US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방학 중</a:t>
            </a:r>
            <a:r>
              <a:rPr lang="en-US" altLang="ko-KR" sz="3200" dirty="0">
                <a:highlight>
                  <a:srgbClr val="FFFF00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)</a:t>
            </a:r>
          </a:p>
          <a:p>
            <a:pPr marL="755650" lvl="1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 팀별 프로젝트를 진행할 예정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프로젝트 주제에 대한 니즈를 받아 최종 팀별 주제 확정 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en-US" altLang="ko-KR" sz="1600" dirty="0">
              <a:solidFill>
                <a:srgbClr val="FFFFFF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469900" lvl="1">
              <a:tabLst>
                <a:tab pos="297815" algn="l"/>
                <a:tab pos="298450" algn="l"/>
              </a:tabLst>
            </a:pPr>
            <a:endParaRPr lang="en-US" altLang="ko-KR" sz="1600" dirty="0">
              <a:solidFill>
                <a:srgbClr val="FFFFFF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351199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CV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76469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6866AF-0DAB-4CEF-9ABE-F55FC13A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759"/>
            <a:ext cx="18288000" cy="462948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D0CF90DD-1779-49B2-8884-CCFB59BA86FF}"/>
              </a:ext>
            </a:extLst>
          </p:cNvPr>
          <p:cNvSpPr txBox="1">
            <a:spLocks/>
          </p:cNvSpPr>
          <p:nvPr/>
        </p:nvSpPr>
        <p:spPr>
          <a:xfrm>
            <a:off x="2566877" y="7845196"/>
            <a:ext cx="13154246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a아시아헤드3"/>
                <a:ea typeface="+mj-ea"/>
                <a:cs typeface="a아시아헤드3"/>
              </a:defRPr>
            </a:lvl1pPr>
          </a:lstStyle>
          <a:p>
            <a:pPr marL="12700" algn="ctr" latinLnBrk="0">
              <a:spcBef>
                <a:spcPts val="135"/>
              </a:spcBef>
            </a:pPr>
            <a:r>
              <a:rPr lang="en-US" altLang="ko-KR" sz="32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CS231N – Deep Learning</a:t>
            </a:r>
            <a:endParaRPr lang="ko-KR" altLang="en-US" sz="3200" b="0" kern="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110385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1 : 8/30 ~ 12/27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34F497-3E23-62D2-3084-EAFC36690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55996"/>
              </p:ext>
            </p:extLst>
          </p:nvPr>
        </p:nvGraphicFramePr>
        <p:xfrm>
          <a:off x="1425934" y="2594876"/>
          <a:ext cx="14840760" cy="6260364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(8/30)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민소연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황채원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(9/6)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변규리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임연우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2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(9/13)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김나은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고주은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3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(9/20)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백승민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신지연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4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(9/27)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변규리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5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(10/4)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송여진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임연우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6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1226692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중간고사 휴식기간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9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1 : 8/30 ~ 12/27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267005-4097-D4F6-7494-FD992B04F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94719"/>
              </p:ext>
            </p:extLst>
          </p:nvPr>
        </p:nvGraphicFramePr>
        <p:xfrm>
          <a:off x="1425934" y="2029243"/>
          <a:ext cx="14840760" cy="7190960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7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(10/25)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김나은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백승민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7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고주은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신지연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논문 스터디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(11/8)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임연우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9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(11/15)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송여진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변규리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10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11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(11/22)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김나은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신지연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11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12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(11/29)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고주은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백승민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12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719096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기말고사 휴식기간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4219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13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(12/20)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김나은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13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9035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14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(12/27)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송여진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고주은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cs231n Lecture 14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4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16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2 : 1/3 ~ 1/17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96B292-7CF7-6626-4D16-9CE85392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27344"/>
              </p:ext>
            </p:extLst>
          </p:nvPr>
        </p:nvGraphicFramePr>
        <p:xfrm>
          <a:off x="1425934" y="3604166"/>
          <a:ext cx="14840760" cy="4103076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15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(1/3)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변규리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백승민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논문 스터디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16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(1/10)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임연우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김나은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논문 스터디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17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(1/17)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송여진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논문 스터디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1226692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프로젝트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942431-BA98-4773-8D96-DB3B7205DDC9}"/>
              </a:ext>
            </a:extLst>
          </p:cNvPr>
          <p:cNvSpPr txBox="1">
            <a:spLocks/>
          </p:cNvSpPr>
          <p:nvPr/>
        </p:nvSpPr>
        <p:spPr>
          <a:xfrm>
            <a:off x="7248916" y="4232417"/>
            <a:ext cx="3790167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">
              <a:spcBef>
                <a:spcPts val="120"/>
              </a:spcBef>
            </a:pPr>
            <a:r>
              <a:rPr lang="ko-KR" altLang="en-US" sz="6000" spc="-45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환영합니다</a:t>
            </a:r>
            <a:r>
              <a:rPr lang="en-US" altLang="ko-KR" sz="6000" spc="35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083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1 : 8/30 ~ 12/27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F0A91D-32D6-4787-AB28-4E19E83445DA}"/>
              </a:ext>
            </a:extLst>
          </p:cNvPr>
          <p:cNvSpPr txBox="1"/>
          <p:nvPr/>
        </p:nvSpPr>
        <p:spPr>
          <a:xfrm>
            <a:off x="636610" y="2264238"/>
            <a:ext cx="4770370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/>
                <a:cs typeface="a아시아헤드1"/>
              </a:rPr>
              <a:t>1</a:t>
            </a:r>
            <a:r>
              <a:rPr sz="4000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0" spc="-5" dirty="0">
                <a:highlight>
                  <a:srgbClr val="FFFF00"/>
                </a:highlight>
                <a:latin typeface="a아시아헤드1"/>
                <a:cs typeface="a아시아헤드1"/>
              </a:rPr>
              <a:t>과제 </a:t>
            </a:r>
            <a:r>
              <a:rPr sz="4000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제출</a:t>
            </a:r>
            <a:r>
              <a:rPr sz="4000" spc="-5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0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방식</a:t>
            </a:r>
            <a:endParaRPr lang="en-US" sz="4000" spc="-15" dirty="0">
              <a:highlight>
                <a:srgbClr val="FFFF00"/>
              </a:highlight>
              <a:latin typeface="a아시아헤드1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76A0D36-BE05-47EB-B1A0-D3A1B6D49ABD}"/>
              </a:ext>
            </a:extLst>
          </p:cNvPr>
          <p:cNvSpPr txBox="1"/>
          <p:nvPr/>
        </p:nvSpPr>
        <p:spPr>
          <a:xfrm>
            <a:off x="1100228" y="4115128"/>
            <a:ext cx="14186734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예습 </a:t>
            </a:r>
            <a:r>
              <a:rPr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강의 내용 요약 </a:t>
            </a:r>
            <a:r>
              <a:rPr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및</a:t>
            </a:r>
            <a:r>
              <a:rPr sz="3600" spc="1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6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정리</a:t>
            </a:r>
            <a:r>
              <a:rPr 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(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선택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질문 사항 또는 추가로 공유하고 싶은 내용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31115">
              <a:lnSpc>
                <a:spcPct val="100000"/>
              </a:lnSpc>
              <a:spcBef>
                <a:spcPts val="1465"/>
              </a:spcBef>
            </a:pPr>
            <a:r>
              <a:rPr lang="ko-KR" altLang="en-US"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복습 </a:t>
            </a:r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 </a:t>
            </a:r>
            <a:r>
              <a:rPr lang="en-US" altLang="ko-KR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Lecture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에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해당하는 개념을 적용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 주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세미나 종료 직후에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제시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C0D2F87-4072-4346-8CB0-42FFA5D50215}"/>
              </a:ext>
            </a:extLst>
          </p:cNvPr>
          <p:cNvSpPr/>
          <p:nvPr/>
        </p:nvSpPr>
        <p:spPr>
          <a:xfrm>
            <a:off x="11892497" y="1899718"/>
            <a:ext cx="4666750" cy="1875093"/>
          </a:xfrm>
          <a:custGeom>
            <a:avLst/>
            <a:gdLst/>
            <a:ahLst/>
            <a:cxnLst/>
            <a:rect l="l" t="t" r="r" b="b"/>
            <a:pathLst>
              <a:path w="3773804" h="1485900">
                <a:moveTo>
                  <a:pt x="3773760" y="0"/>
                </a:moveTo>
                <a:lnTo>
                  <a:pt x="0" y="0"/>
                </a:lnTo>
                <a:lnTo>
                  <a:pt x="0" y="1485900"/>
                </a:lnTo>
                <a:lnTo>
                  <a:pt x="3773760" y="1485900"/>
                </a:lnTo>
                <a:lnTo>
                  <a:pt x="3773760" y="0"/>
                </a:lnTo>
                <a:close/>
              </a:path>
            </a:pathLst>
          </a:custGeom>
          <a:solidFill>
            <a:srgbClr val="C5E0B4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8BD53D-726E-4D18-99E3-C7FD7713BCE3}"/>
              </a:ext>
            </a:extLst>
          </p:cNvPr>
          <p:cNvSpPr txBox="1"/>
          <p:nvPr/>
        </p:nvSpPr>
        <p:spPr>
          <a:xfrm>
            <a:off x="12052155" y="1899718"/>
            <a:ext cx="4507092" cy="178702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91440">
              <a:spcBef>
                <a:spcPts val="595"/>
              </a:spcBef>
            </a:pPr>
            <a:r>
              <a:rPr b="1" spc="60" dirty="0">
                <a:solidFill>
                  <a:srgbClr val="3B3838"/>
                </a:solidFill>
                <a:latin typeface="a아시아헤드1"/>
                <a:cs typeface="a아시아헤드1"/>
              </a:rPr>
              <a:t>세미나 </a:t>
            </a:r>
            <a:r>
              <a:rPr b="1" spc="55" dirty="0">
                <a:solidFill>
                  <a:srgbClr val="3B3838"/>
                </a:solidFill>
                <a:latin typeface="a아시아헤드1"/>
                <a:cs typeface="a아시아헤드1"/>
              </a:rPr>
              <a:t>발표</a:t>
            </a:r>
            <a:r>
              <a:rPr b="1" spc="8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b="1" spc="40" dirty="0">
                <a:solidFill>
                  <a:srgbClr val="3B3838"/>
                </a:solidFill>
                <a:latin typeface="a아시아헤드1"/>
                <a:cs typeface="a아시아헤드1"/>
              </a:rPr>
              <a:t>팀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spcBef>
                <a:spcPts val="55"/>
              </a:spcBef>
              <a:buFont typeface="a"/>
              <a:buChar char="-"/>
              <a:tabLst>
                <a:tab pos="376555" algn="l"/>
                <a:tab pos="377190" algn="l"/>
              </a:tabLst>
            </a:pP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r>
              <a:rPr spc="35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예습 과제, 복습 과제</a:t>
            </a:r>
            <a:r>
              <a:rPr spc="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endParaRPr dirty="0">
              <a:latin typeface="Segoe UI Emoji"/>
              <a:cs typeface="Segoe UI Emoji"/>
            </a:endParaRPr>
          </a:p>
          <a:p>
            <a:pPr marL="377190" indent="-285750">
              <a:buSzPct val="103703"/>
              <a:buFont typeface="a"/>
              <a:buChar char="-"/>
              <a:tabLst>
                <a:tab pos="376555" algn="l"/>
                <a:tab pos="377190" algn="l"/>
              </a:tabLst>
            </a:pPr>
            <a:r>
              <a:rPr sz="2800" spc="-68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r>
              <a:rPr sz="2800" spc="11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z="2800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발표 자료 </a:t>
            </a:r>
            <a:r>
              <a:rPr sz="2800" b="1" spc="30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+ </a:t>
            </a:r>
            <a:r>
              <a:rPr sz="2800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</a:t>
            </a:r>
            <a:r>
              <a:rPr sz="2800" b="1" spc="209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z="2800" spc="-68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endParaRPr sz="2800" baseline="2057" dirty="0">
              <a:latin typeface="Segoe UI Emoji"/>
              <a:cs typeface="Segoe UI Emoji"/>
            </a:endParaRPr>
          </a:p>
          <a:p>
            <a:pPr marL="377190" indent="-285750">
              <a:spcBef>
                <a:spcPts val="55"/>
              </a:spcBef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전체적인 방향, 키포인트는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임원진이</a:t>
            </a:r>
            <a:r>
              <a:rPr spc="-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제시함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 피드백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코멘트</a:t>
            </a:r>
            <a:r>
              <a:rPr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달기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spcBef>
                <a:spcPts val="50"/>
              </a:spcBef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임원진과 피드백 주고 받는 형태로 만들</a:t>
            </a:r>
            <a:r>
              <a:rPr spc="-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예정</a:t>
            </a:r>
            <a:endParaRPr dirty="0">
              <a:latin typeface="a아시아헤드1"/>
              <a:cs typeface="a아시아헤드1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D7D7B2-F21F-40F3-A59B-31397078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10" y="6342864"/>
            <a:ext cx="14836594" cy="31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2 : 1/3 ~ 1/17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933143-7035-4ECC-9AF3-8919A75C89D8}"/>
              </a:ext>
            </a:extLst>
          </p:cNvPr>
          <p:cNvSpPr txBox="1"/>
          <p:nvPr/>
        </p:nvSpPr>
        <p:spPr>
          <a:xfrm>
            <a:off x="636610" y="2264238"/>
            <a:ext cx="6388658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</a:t>
            </a:r>
            <a:r>
              <a:rPr sz="40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4000" spc="-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논문 스터디 방식</a:t>
            </a:r>
            <a:endParaRPr lang="en-US" sz="4000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2FAD929-91FF-45CB-AB4A-19460664BA19}"/>
              </a:ext>
            </a:extLst>
          </p:cNvPr>
          <p:cNvSpPr txBox="1"/>
          <p:nvPr/>
        </p:nvSpPr>
        <p:spPr>
          <a:xfrm>
            <a:off x="1271574" y="3890736"/>
            <a:ext cx="15187626" cy="334296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cs231n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에서 다룬 기본 논문들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(ex.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ResNet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AlexNet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en-US" altLang="ko-KR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GoogleNet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…)</a:t>
            </a:r>
          </a:p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혹은 관심분야별 최신 논문을 각자 골라서 스터디 진행 </a:t>
            </a:r>
          </a:p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spc="-5" dirty="0">
                <a:latin typeface="a아시아헤드1"/>
                <a:ea typeface="a아시아헤드1" panose="02020600000000000000" pitchFamily="18" charset="-127"/>
                <a:cs typeface="a아시아헤드1"/>
              </a:rPr>
              <a:t>발표자는 논문의 </a:t>
            </a:r>
            <a:r>
              <a:rPr lang="en-US" altLang="ko-KR" sz="3200" spc="-5" dirty="0">
                <a:latin typeface="a아시아헤드1"/>
                <a:ea typeface="a아시아헤드1" panose="02020600000000000000" pitchFamily="18" charset="-127"/>
                <a:cs typeface="a아시아헤드1"/>
              </a:rPr>
              <a:t>contribution(method, </a:t>
            </a:r>
            <a:r>
              <a:rPr lang="ko-KR" altLang="en-US" sz="3200" spc="-5" dirty="0">
                <a:latin typeface="a아시아헤드1"/>
                <a:ea typeface="a아시아헤드1" panose="02020600000000000000" pitchFamily="18" charset="-127"/>
                <a:cs typeface="a아시아헤드1"/>
              </a:rPr>
              <a:t>이전 연구에 비해 발전한 점</a:t>
            </a:r>
            <a:r>
              <a:rPr lang="en-US" altLang="ko-KR" sz="3200" spc="-5" dirty="0">
                <a:latin typeface="a아시아헤드1"/>
                <a:ea typeface="a아시아헤드1" panose="02020600000000000000" pitchFamily="18" charset="-127"/>
                <a:cs typeface="a아시아헤드1"/>
              </a:rPr>
              <a:t>)</a:t>
            </a:r>
            <a:r>
              <a:rPr lang="ko-KR" altLang="en-US" sz="3200" spc="-5" dirty="0">
                <a:latin typeface="a아시아헤드1"/>
                <a:ea typeface="a아시아헤드1" panose="02020600000000000000" pitchFamily="18" charset="-127"/>
                <a:cs typeface="a아시아헤드1"/>
              </a:rPr>
              <a:t>이 무엇인지를 중점으로 소개할 것 </a:t>
            </a:r>
            <a:r>
              <a:rPr lang="en-US" altLang="ko-KR" sz="2000" spc="-5" dirty="0">
                <a:solidFill>
                  <a:srgbClr val="FFFFFF"/>
                </a:solidFill>
                <a:latin typeface="a아시아헤드1"/>
                <a:ea typeface="a아시아헤드1" panose="02020600000000000000" pitchFamily="18" charset="-127"/>
                <a:cs typeface="a아시아헤드1"/>
              </a:rPr>
              <a:t>7-10</a:t>
            </a:r>
            <a:r>
              <a:rPr lang="ko-KR" altLang="en-US" sz="2000" spc="-5" dirty="0">
                <a:solidFill>
                  <a:srgbClr val="FFFFFF"/>
                </a:solidFill>
                <a:latin typeface="a아시아헤드1"/>
                <a:ea typeface="a아시아헤드1" panose="02020600000000000000" pitchFamily="18" charset="-127"/>
                <a:cs typeface="a아시아헤드1"/>
              </a:rPr>
              <a:t>분간 발표</a:t>
            </a:r>
            <a:endParaRPr lang="ko-KR" altLang="en-US" sz="20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179124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2 : 1/3 ~ 1/17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933143-7035-4ECC-9AF3-8919A75C89D8}"/>
              </a:ext>
            </a:extLst>
          </p:cNvPr>
          <p:cNvSpPr txBox="1"/>
          <p:nvPr/>
        </p:nvSpPr>
        <p:spPr>
          <a:xfrm>
            <a:off x="636610" y="2264238"/>
            <a:ext cx="6388658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</a:t>
            </a:r>
            <a:r>
              <a:rPr sz="40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40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과제 제출 방식 </a:t>
            </a:r>
            <a:endParaRPr lang="en-US" sz="4000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BCD5AC-356D-4751-8C0D-BC736568BF27}"/>
              </a:ext>
            </a:extLst>
          </p:cNvPr>
          <p:cNvSpPr txBox="1"/>
          <p:nvPr/>
        </p:nvSpPr>
        <p:spPr>
          <a:xfrm>
            <a:off x="1801416" y="4161452"/>
            <a:ext cx="13520359" cy="1695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예습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: 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논문을 각자 읽고 </a:t>
            </a:r>
            <a:r>
              <a:rPr lang="ko-KR" altLang="en-US" sz="32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깃허브에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간단히 요약 정리 </a:t>
            </a:r>
            <a:endParaRPr lang="en-US" altLang="ko-KR" sz="3200" spc="-5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       (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키 포인트 위주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길지</a:t>
            </a:r>
            <a:r>
              <a:rPr lang="ko-KR" altLang="en-US" sz="3200" spc="-1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않게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31115">
              <a:lnSpc>
                <a:spcPct val="100000"/>
              </a:lnSpc>
              <a:spcBef>
                <a:spcPts val="1465"/>
              </a:spcBef>
            </a:pPr>
            <a:r>
              <a:rPr lang="ko-KR" altLang="en-US" sz="3200" spc="2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복습 </a:t>
            </a:r>
            <a:r>
              <a:rPr lang="en-US" altLang="ko-KR" sz="3200" spc="2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:</a:t>
            </a:r>
            <a:r>
              <a:rPr lang="ko-KR" altLang="en-US" sz="3200" spc="2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X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125112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2.2 CV | Part 3 : 1/17 ~ 2/21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623773-A27A-4BB4-B2A3-5490A8DDEB3A}"/>
              </a:ext>
            </a:extLst>
          </p:cNvPr>
          <p:cNvSpPr txBox="1"/>
          <p:nvPr/>
        </p:nvSpPr>
        <p:spPr>
          <a:xfrm>
            <a:off x="636610" y="2264238"/>
            <a:ext cx="6388658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 </a:t>
            </a:r>
            <a:r>
              <a:rPr lang="ko-KR" alt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프로젝트</a:t>
            </a:r>
            <a:r>
              <a:rPr sz="40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4000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endParaRPr lang="en-US" sz="4000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CD99483-8406-4D14-8A37-9BCECC74808E}"/>
              </a:ext>
            </a:extLst>
          </p:cNvPr>
          <p:cNvSpPr txBox="1"/>
          <p:nvPr/>
        </p:nvSpPr>
        <p:spPr>
          <a:xfrm>
            <a:off x="1322269" y="3752093"/>
            <a:ext cx="14923867" cy="34968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모든 부원이 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아이데이션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발표 후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개의 프로젝트 주제를 선정함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마지막 활동 주에는 최종 발표 세션이 있음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altLang="ko-KR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[1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기</a:t>
            </a:r>
            <a:r>
              <a:rPr lang="en-US" altLang="ko-KR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] abstractive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summarization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기법을 활용한 하루 일기 요약 어플리케이션</a:t>
            </a:r>
            <a:endParaRPr lang="en-US" altLang="ko-KR" sz="3200" b="1" spc="-5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298450" indent="-285750">
              <a:lnSpc>
                <a:spcPct val="15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[2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기</a:t>
            </a:r>
            <a:r>
              <a:rPr lang="en-US" altLang="ko-KR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] </a:t>
            </a:r>
            <a:r>
              <a:rPr lang="ko-KR" altLang="en-US" sz="3200" b="1" spc="-5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레터링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케이크 도안 제작 서비스</a:t>
            </a:r>
            <a:r>
              <a:rPr lang="en-US" altLang="ko-KR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b="1" spc="-5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스캔본</a:t>
            </a:r>
            <a:r>
              <a:rPr lang="ko-KR" altLang="en-US" sz="3200" b="1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사진 속 핸드폰 그림자 인식 및 제거 알고리즘</a:t>
            </a:r>
            <a:endParaRPr sz="3200" b="1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134698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NLP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3753066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ED433EB-A09D-4A6B-AA39-9BD1ABBAF949}"/>
              </a:ext>
            </a:extLst>
          </p:cNvPr>
          <p:cNvSpPr txBox="1">
            <a:spLocks/>
          </p:cNvSpPr>
          <p:nvPr/>
        </p:nvSpPr>
        <p:spPr>
          <a:xfrm>
            <a:off x="2335384" y="8261884"/>
            <a:ext cx="13154246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a아시아헤드3"/>
                <a:ea typeface="+mj-ea"/>
                <a:cs typeface="a아시아헤드3"/>
              </a:defRPr>
            </a:lvl1pPr>
          </a:lstStyle>
          <a:p>
            <a:pPr marL="12700" algn="ctr" latinLnBrk="0">
              <a:spcBef>
                <a:spcPts val="135"/>
              </a:spcBef>
            </a:pPr>
            <a:r>
              <a:rPr lang="en-US" altLang="ko-KR" sz="32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CS224N: Natural Language Processing with Deep Learning | Winter 2021</a:t>
            </a:r>
            <a:endParaRPr lang="ko-KR" altLang="en-US" sz="3200" b="0" kern="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FCF349-4F84-C534-7977-9ECE55A1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9" y="1176397"/>
            <a:ext cx="16458661" cy="64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7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NLP | Part 1 : 8/30 ~ 1/24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1201A7-4EB7-4087-AC27-0268E78B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47977"/>
              </p:ext>
            </p:extLst>
          </p:nvPr>
        </p:nvGraphicFramePr>
        <p:xfrm>
          <a:off x="1425934" y="2594876"/>
          <a:ext cx="14840760" cy="6260364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(8/30)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조서영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손소현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(9/6)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문예지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2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(9/13)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송혜준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송민경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3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(9/20)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권재선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주연우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4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(9/27)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김수한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5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(10/4)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문예지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송혜준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6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1226692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중간고사 휴식기간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2021AD4-3AF1-412A-6A52-F9C70498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35" y="2594879"/>
            <a:ext cx="14840759" cy="76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3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4CFC9-18FF-519A-0108-2B3763669AF5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NLP | Part 1 : 8/30 ~ 1/24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433557-9840-C2AC-0917-D4346EA5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72559"/>
              </p:ext>
            </p:extLst>
          </p:nvPr>
        </p:nvGraphicFramePr>
        <p:xfrm>
          <a:off x="1425934" y="2594876"/>
          <a:ext cx="14840760" cy="6260364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7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(10/25)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송민경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권재선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7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주연우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김수한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9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(11/8)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송혜준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10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(11/15)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문예지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송민경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11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11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(11/22)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권재선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김수한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12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12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(11/29)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주연우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13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1226692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기말고사 휴식기간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9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4CFC9-18FF-519A-0108-2B3763669AF5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NLP | Part 1 : 8/30 ~ 1/24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F36C75-B96D-DE69-1C7E-7355EC836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08444"/>
              </p:ext>
            </p:extLst>
          </p:nvPr>
        </p:nvGraphicFramePr>
        <p:xfrm>
          <a:off x="1425934" y="2594876"/>
          <a:ext cx="14840760" cy="6678636"/>
        </p:xfrm>
        <a:graphic>
          <a:graphicData uri="http://schemas.openxmlformats.org/drawingml/2006/table">
            <a:tbl>
              <a:tblPr/>
              <a:tblGrid>
                <a:gridCol w="3710190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3710190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13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(12/20)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문예지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권재선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14</a:t>
                      </a:r>
                      <a:endParaRPr lang="en-US" sz="24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14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(12/27)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송혜준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주연우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15</a:t>
                      </a:r>
                      <a:endParaRPr lang="en-US" sz="24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15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(1/3)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송민경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김수한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cs224n Lecture 18</a:t>
                      </a:r>
                      <a:endParaRPr lang="en-US" sz="24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16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(1/10)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문예지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송혜준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Low Resource Machine Translation</a:t>
                      </a:r>
                      <a:endParaRPr lang="en-US" sz="24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17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(1/17)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주연우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송민경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BERT and Other Pre-trained Language Models</a:t>
                      </a:r>
                      <a:endParaRPr lang="en-US" sz="24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6848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18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(1/24)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김수한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Guest Lecture : Scaling Language Models</a:t>
                      </a:r>
                      <a:endParaRPr lang="en-US" sz="24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1226692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프로젝트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F0A91D-32D6-4787-AB28-4E19E83445DA}"/>
              </a:ext>
            </a:extLst>
          </p:cNvPr>
          <p:cNvSpPr txBox="1"/>
          <p:nvPr/>
        </p:nvSpPr>
        <p:spPr>
          <a:xfrm>
            <a:off x="636610" y="2264238"/>
            <a:ext cx="4770370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/>
                <a:cs typeface="a아시아헤드1"/>
              </a:rPr>
              <a:t>1</a:t>
            </a:r>
            <a:r>
              <a:rPr sz="4000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0" spc="-5" dirty="0">
                <a:highlight>
                  <a:srgbClr val="FFFF00"/>
                </a:highlight>
                <a:latin typeface="a아시아헤드1"/>
                <a:cs typeface="a아시아헤드1"/>
              </a:rPr>
              <a:t>과제 </a:t>
            </a:r>
            <a:r>
              <a:rPr sz="4000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제출</a:t>
            </a:r>
            <a:r>
              <a:rPr sz="4000" spc="-5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0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방식</a:t>
            </a:r>
            <a:endParaRPr lang="en-US" sz="4000" spc="-15" dirty="0">
              <a:highlight>
                <a:srgbClr val="FFFF00"/>
              </a:highlight>
              <a:latin typeface="a아시아헤드1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76A0D36-BE05-47EB-B1A0-D3A1B6D49ABD}"/>
              </a:ext>
            </a:extLst>
          </p:cNvPr>
          <p:cNvSpPr txBox="1"/>
          <p:nvPr/>
        </p:nvSpPr>
        <p:spPr>
          <a:xfrm>
            <a:off x="1100228" y="4115128"/>
            <a:ext cx="14186734" cy="155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예습 </a:t>
            </a:r>
            <a:r>
              <a:rPr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강의 내용 요약 </a:t>
            </a:r>
            <a:r>
              <a:rPr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및</a:t>
            </a:r>
            <a:r>
              <a:rPr sz="3600" spc="1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6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정리</a:t>
            </a:r>
            <a:r>
              <a:rPr 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(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선택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질문 사항 또는 추가로 공유하고 싶은 내용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31115">
              <a:lnSpc>
                <a:spcPct val="100000"/>
              </a:lnSpc>
              <a:spcBef>
                <a:spcPts val="1465"/>
              </a:spcBef>
            </a:pPr>
            <a:r>
              <a:rPr lang="ko-KR" altLang="en-US"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복습 </a:t>
            </a:r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 </a:t>
            </a:r>
            <a:r>
              <a:rPr lang="en-US" altLang="ko-KR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Lecture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에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해당하는 개념을 적용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 주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세미나 종료 직후에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제시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C0D2F87-4072-4346-8CB0-42FFA5D50215}"/>
              </a:ext>
            </a:extLst>
          </p:cNvPr>
          <p:cNvSpPr/>
          <p:nvPr/>
        </p:nvSpPr>
        <p:spPr>
          <a:xfrm>
            <a:off x="11892497" y="1899718"/>
            <a:ext cx="4666750" cy="1875093"/>
          </a:xfrm>
          <a:custGeom>
            <a:avLst/>
            <a:gdLst/>
            <a:ahLst/>
            <a:cxnLst/>
            <a:rect l="l" t="t" r="r" b="b"/>
            <a:pathLst>
              <a:path w="3773804" h="1485900">
                <a:moveTo>
                  <a:pt x="3773760" y="0"/>
                </a:moveTo>
                <a:lnTo>
                  <a:pt x="0" y="0"/>
                </a:lnTo>
                <a:lnTo>
                  <a:pt x="0" y="1485900"/>
                </a:lnTo>
                <a:lnTo>
                  <a:pt x="3773760" y="1485900"/>
                </a:lnTo>
                <a:lnTo>
                  <a:pt x="3773760" y="0"/>
                </a:lnTo>
                <a:close/>
              </a:path>
            </a:pathLst>
          </a:custGeom>
          <a:solidFill>
            <a:srgbClr val="C5E0B4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8BD53D-726E-4D18-99E3-C7FD7713BCE3}"/>
              </a:ext>
            </a:extLst>
          </p:cNvPr>
          <p:cNvSpPr txBox="1"/>
          <p:nvPr/>
        </p:nvSpPr>
        <p:spPr>
          <a:xfrm>
            <a:off x="12052155" y="1899718"/>
            <a:ext cx="4507092" cy="178702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91440">
              <a:spcBef>
                <a:spcPts val="595"/>
              </a:spcBef>
            </a:pPr>
            <a:r>
              <a:rPr b="1" spc="60" dirty="0">
                <a:solidFill>
                  <a:srgbClr val="3B3838"/>
                </a:solidFill>
                <a:latin typeface="a아시아헤드1"/>
                <a:cs typeface="a아시아헤드1"/>
              </a:rPr>
              <a:t>세미나 </a:t>
            </a:r>
            <a:r>
              <a:rPr b="1" spc="55" dirty="0">
                <a:solidFill>
                  <a:srgbClr val="3B3838"/>
                </a:solidFill>
                <a:latin typeface="a아시아헤드1"/>
                <a:cs typeface="a아시아헤드1"/>
              </a:rPr>
              <a:t>발표</a:t>
            </a:r>
            <a:r>
              <a:rPr b="1" spc="8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b="1" spc="40" dirty="0">
                <a:solidFill>
                  <a:srgbClr val="3B3838"/>
                </a:solidFill>
                <a:latin typeface="a아시아헤드1"/>
                <a:cs typeface="a아시아헤드1"/>
              </a:rPr>
              <a:t>팀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spcBef>
                <a:spcPts val="55"/>
              </a:spcBef>
              <a:buFont typeface="a"/>
              <a:buChar char="-"/>
              <a:tabLst>
                <a:tab pos="376555" algn="l"/>
                <a:tab pos="377190" algn="l"/>
              </a:tabLst>
            </a:pP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r>
              <a:rPr spc="35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예습 과제, 복습 과제</a:t>
            </a:r>
            <a:r>
              <a:rPr spc="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endParaRPr dirty="0">
              <a:latin typeface="Segoe UI Emoji"/>
              <a:cs typeface="Segoe UI Emoji"/>
            </a:endParaRPr>
          </a:p>
          <a:p>
            <a:pPr marL="377190" indent="-285750">
              <a:buSzPct val="103703"/>
              <a:buFont typeface="a"/>
              <a:buChar char="-"/>
              <a:tabLst>
                <a:tab pos="376555" algn="l"/>
                <a:tab pos="377190" algn="l"/>
              </a:tabLst>
            </a:pPr>
            <a:r>
              <a:rPr sz="2800" spc="-68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r>
              <a:rPr sz="2800" spc="11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z="2800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발표 자료 </a:t>
            </a:r>
            <a:r>
              <a:rPr sz="2800" b="1" spc="30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+ </a:t>
            </a:r>
            <a:r>
              <a:rPr sz="2800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</a:t>
            </a:r>
            <a:r>
              <a:rPr sz="2800" b="1" spc="209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z="2800" spc="-682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endParaRPr sz="2800" baseline="2057" dirty="0">
              <a:latin typeface="Segoe UI Emoji"/>
              <a:cs typeface="Segoe UI Emoji"/>
            </a:endParaRPr>
          </a:p>
          <a:p>
            <a:pPr marL="377190" indent="-285750">
              <a:spcBef>
                <a:spcPts val="55"/>
              </a:spcBef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전체적인 방향, 키포인트는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임원진이</a:t>
            </a:r>
            <a:r>
              <a:rPr spc="-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제시함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 피드백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코멘트</a:t>
            </a:r>
            <a:r>
              <a:rPr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달기</a:t>
            </a:r>
            <a:endParaRPr dirty="0">
              <a:latin typeface="a아시아헤드1"/>
              <a:cs typeface="a아시아헤드1"/>
            </a:endParaRPr>
          </a:p>
          <a:p>
            <a:pPr marL="377190" indent="-285750">
              <a:spcBef>
                <a:spcPts val="50"/>
              </a:spcBef>
              <a:buChar char="-"/>
              <a:tabLst>
                <a:tab pos="376555" algn="l"/>
                <a:tab pos="37719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임원진과 피드백 주고 받는 형태로 만들</a:t>
            </a:r>
            <a:r>
              <a:rPr spc="-1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예정</a:t>
            </a:r>
            <a:endParaRPr dirty="0">
              <a:latin typeface="a아시아헤드1"/>
              <a:cs typeface="a아시아헤드1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D7D7B2-F21F-40F3-A59B-31397078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810" y="6342864"/>
            <a:ext cx="14836594" cy="3101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4FED1-B986-2BF6-4B93-654D2CFA94D2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NLP | Part 1 : 8/30 ~ 1/24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2759628" y="2327344"/>
            <a:ext cx="7661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#01. </a:t>
            </a:r>
            <a:r>
              <a:rPr lang="en-US" altLang="ko-KR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Introduction</a:t>
            </a:r>
          </a:p>
          <a:p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커리큘럼</a:t>
            </a:r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 안내사항</a:t>
            </a:r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4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#05. </a:t>
            </a:r>
            <a:r>
              <a:rPr lang="ko-KR" altLang="en-US" sz="4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 제출 방법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2.3 NLP | Part 2 : 1/31 ~ 2/21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1933143-7035-4ECC-9AF3-8919A75C89D8}"/>
              </a:ext>
            </a:extLst>
          </p:cNvPr>
          <p:cNvSpPr txBox="1"/>
          <p:nvPr/>
        </p:nvSpPr>
        <p:spPr>
          <a:xfrm>
            <a:off x="636610" y="2264238"/>
            <a:ext cx="6388658" cy="868828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Part </a:t>
            </a:r>
            <a:r>
              <a:rPr 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 </a:t>
            </a:r>
            <a:r>
              <a:rPr lang="ko-KR" altLang="en-US" sz="4000" spc="-2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진행방식</a:t>
            </a:r>
            <a:endParaRPr lang="en-US" sz="4000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05">
              <a:lnSpc>
                <a:spcPct val="100000"/>
              </a:lnSpc>
              <a:spcBef>
                <a:spcPts val="815"/>
              </a:spcBef>
            </a:pP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A6D0A-A24C-43E8-A9FB-D07CA229EBBE}"/>
              </a:ext>
            </a:extLst>
          </p:cNvPr>
          <p:cNvSpPr txBox="1"/>
          <p:nvPr/>
        </p:nvSpPr>
        <p:spPr>
          <a:xfrm>
            <a:off x="1952656" y="3812063"/>
            <a:ext cx="11378600" cy="502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32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월 말</a:t>
            </a:r>
            <a:r>
              <a:rPr lang="en-US" altLang="ko-KR" sz="32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2</a:t>
            </a:r>
            <a:r>
              <a:rPr lang="ko-KR" altLang="en-US" sz="32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월 초반 초반 팀 내부 니즈 조사 후 진행 </a:t>
            </a:r>
            <a:endParaRPr lang="en-US" altLang="ko-KR" sz="3200" u="sng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1.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프로젝트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챗봇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검색 엔진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자연어 처리 기반 추천 시스템 구현 등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[2</a:t>
            </a:r>
            <a:r>
              <a:rPr lang="ko-KR" altLang="en-US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</a:t>
            </a:r>
            <a:r>
              <a:rPr lang="en-US" altLang="ko-KR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] </a:t>
            </a:r>
            <a:r>
              <a:rPr lang="ko-KR" altLang="en-US" sz="3200" b="1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교환교</a:t>
            </a:r>
            <a:r>
              <a:rPr lang="ko-KR" altLang="en-US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DB </a:t>
            </a:r>
            <a:r>
              <a:rPr lang="ko-KR" altLang="en-US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기반 텍스트 요약</a:t>
            </a:r>
            <a:r>
              <a:rPr lang="en-US" altLang="ko-KR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b="1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혐오표현 필터링 프로젝트 진행</a:t>
            </a:r>
            <a:endParaRPr lang="en-US" altLang="ko-KR" sz="3200" b="1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논문 스터디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책 스터디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Do it! BERT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GPT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배우는 자연어 처리</a:t>
            </a:r>
            <a:endParaRPr lang="en-US" altLang="ko-KR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33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DS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95329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1 : 8/30 ~ 12/20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D33777-FFAE-423B-ADCB-BC5CA5F9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09355"/>
            <a:ext cx="4800600" cy="59609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BBAD5-8006-4637-B2F4-22B8CFE2DA9E}"/>
              </a:ext>
            </a:extLst>
          </p:cNvPr>
          <p:cNvSpPr txBox="1"/>
          <p:nvPr/>
        </p:nvSpPr>
        <p:spPr>
          <a:xfrm>
            <a:off x="6536343" y="3402896"/>
            <a:ext cx="9095172" cy="468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>
              <a:spcBef>
                <a:spcPts val="195"/>
              </a:spcBef>
            </a:pPr>
            <a:r>
              <a:rPr lang="en-US" altLang="ko-KR" sz="4200" b="1" spc="5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『</a:t>
            </a:r>
            <a:r>
              <a:rPr lang="ko-KR" altLang="en-US" sz="4200" b="1" spc="19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파이썬 </a:t>
            </a:r>
            <a:r>
              <a:rPr lang="ko-KR" altLang="en-US" sz="4200" b="1" spc="19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머신러닝</a:t>
            </a:r>
            <a:r>
              <a:rPr lang="ko-KR" altLang="en-US" sz="4200" b="1" spc="19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완벽가이드</a:t>
            </a:r>
            <a:r>
              <a:rPr lang="en-US" altLang="ko-KR" sz="4200" b="1" spc="20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</a:t>
            </a:r>
            <a:r>
              <a:rPr lang="ko-KR" altLang="en-US" sz="4200" b="1" spc="20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개정판</a:t>
            </a:r>
            <a:r>
              <a:rPr lang="en-US" altLang="ko-KR" sz="4200" b="1" spc="20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r>
              <a:rPr lang="en-US" altLang="ko-KR" sz="4200" b="1" spc="5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』</a:t>
            </a:r>
            <a:endParaRPr lang="ko-KR" altLang="en-US" sz="4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9050" marR="7620">
              <a:lnSpc>
                <a:spcPct val="199100"/>
              </a:lnSpc>
              <a:spcBef>
                <a:spcPts val="840"/>
              </a:spcBef>
            </a:pPr>
            <a:r>
              <a:rPr lang="ko-KR" altLang="en-US" sz="3600" spc="-8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권철민</a:t>
            </a:r>
            <a:r>
              <a:rPr lang="ko-KR" altLang="en-US" sz="3600" spc="-8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저</a:t>
            </a:r>
            <a:r>
              <a:rPr lang="ko-KR" altLang="en-US" sz="3600" spc="-306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|</a:t>
            </a:r>
            <a:r>
              <a:rPr lang="ko-KR" altLang="en-US" sz="3600" spc="-306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spc="-8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위키북스</a:t>
            </a:r>
            <a:r>
              <a:rPr lang="ko-KR" altLang="en-US" sz="3600" spc="-306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spc="-306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|</a:t>
            </a:r>
            <a:r>
              <a:rPr lang="ko-KR" altLang="en-US" sz="3600" spc="-3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2020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년</a:t>
            </a:r>
            <a:r>
              <a:rPr lang="ko-KR" altLang="en-US" sz="3600" spc="-1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02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월</a:t>
            </a:r>
            <a:r>
              <a:rPr lang="ko-KR" altLang="en-US" sz="3600" spc="-8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07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일</a:t>
            </a:r>
            <a:r>
              <a:rPr lang="ko-KR" altLang="en-US" sz="3600" spc="-3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|  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9050" marR="7620">
              <a:lnSpc>
                <a:spcPct val="199100"/>
              </a:lnSpc>
              <a:spcBef>
                <a:spcPts val="840"/>
              </a:spcBef>
            </a:pPr>
            <a:r>
              <a:rPr lang="ko-KR" altLang="en-US" sz="3600" spc="-8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정가 </a:t>
            </a:r>
            <a:r>
              <a:rPr lang="en-US" altLang="ko-KR" sz="3600" spc="-8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38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,000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원</a:t>
            </a:r>
          </a:p>
          <a:p>
            <a:pPr>
              <a:spcBef>
                <a:spcPts val="90"/>
              </a:spcBef>
            </a:pP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9050"/>
            <a:r>
              <a:rPr lang="en-US" altLang="ko-KR" sz="3600" b="1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(8</a:t>
            </a:r>
            <a:r>
              <a:rPr lang="ko-KR" altLang="en-US" sz="3600" b="1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장</a:t>
            </a:r>
            <a:r>
              <a:rPr lang="en-US" altLang="ko-KR" sz="3600" b="1" spc="5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. </a:t>
            </a:r>
            <a:r>
              <a:rPr lang="ko-KR" altLang="en-US" sz="3600" b="1" spc="5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텍스트분석을 제외한 모든 파트를 다룹니다</a:t>
            </a:r>
            <a:r>
              <a:rPr lang="en-US" altLang="ko-KR" sz="3600" b="1" spc="53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.</a:t>
            </a:r>
            <a:r>
              <a:rPr lang="en-US" altLang="ko-KR" sz="3600" b="1" spc="10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2317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1 : 8/30 ~ 12/20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66A9B-621F-2194-3340-CF864477B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3739"/>
              </p:ext>
            </p:extLst>
          </p:nvPr>
        </p:nvGraphicFramePr>
        <p:xfrm>
          <a:off x="1425934" y="2594876"/>
          <a:ext cx="14840760" cy="6260364"/>
        </p:xfrm>
        <a:graphic>
          <a:graphicData uri="http://schemas.openxmlformats.org/drawingml/2006/table">
            <a:tbl>
              <a:tblPr/>
              <a:tblGrid>
                <a:gridCol w="2968152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2458341327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(8/30)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최하경  임나영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임나영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임나영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1-3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2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(9/6)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김도하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남유림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(1)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3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(9/13)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여유진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여채윤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문수인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(2)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4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(9/20)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이가영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조혜빈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차수빈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Kaggle 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필사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(9/27)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소예림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황선경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5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(10/4)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김도하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남유림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여유진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Kaggle 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필사</a:t>
                      </a: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1226692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중간고사 휴식기간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789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B5D1-8301-3E5D-4832-4EDF41BAF316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1 : 8/30 ~ 12/20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ED191D1-77E5-3D60-89F8-953D1BE8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47735"/>
              </p:ext>
            </p:extLst>
          </p:nvPr>
        </p:nvGraphicFramePr>
        <p:xfrm>
          <a:off x="1287911" y="2500331"/>
          <a:ext cx="14840760" cy="6471864"/>
        </p:xfrm>
        <a:graphic>
          <a:graphicData uri="http://schemas.openxmlformats.org/drawingml/2006/table">
            <a:tbl>
              <a:tblPr/>
              <a:tblGrid>
                <a:gridCol w="2968152">
                  <a:extLst>
                    <a:ext uri="{9D8B030D-6E8A-4147-A177-3AD203B41FA5}">
                      <a16:colId xmlns:a16="http://schemas.microsoft.com/office/drawing/2014/main" val="568243766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4005816528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3981380693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401689638"/>
                    </a:ext>
                  </a:extLst>
                </a:gridCol>
                <a:gridCol w="2968152">
                  <a:extLst>
                    <a:ext uri="{9D8B030D-6E8A-4147-A177-3AD203B41FA5}">
                      <a16:colId xmlns:a16="http://schemas.microsoft.com/office/drawing/2014/main" val="2930547557"/>
                    </a:ext>
                  </a:extLst>
                </a:gridCol>
              </a:tblGrid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날짜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발표자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내용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3948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7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(10/25)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여채윤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문수인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이가영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6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02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조혜빈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차수빈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소예림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Kaggle 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필사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84552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(11/8)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황선경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김경민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김도하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7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3050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10</a:t>
                      </a:r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(11/15)</a:t>
                      </a:r>
                      <a:endParaRPr lang="ko-KR" altLang="en-US" sz="280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남유림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여유진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여채윤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Kaggle 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필사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35223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11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(11/22)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문수인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이가영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조혜빈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936271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12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(11/29)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차수빈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소예림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황선경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8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(2)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82250"/>
                  </a:ext>
                </a:extLst>
              </a:tr>
              <a:tr h="719096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1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기말고사 휴식기간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42190"/>
                  </a:ext>
                </a:extLst>
              </a:tr>
              <a:tr h="7190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13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주차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(12/20)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최하경  임나영</a:t>
                      </a:r>
                      <a:endParaRPr lang="ko-KR" altLang="en-US" dirty="0"/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임나영</a:t>
                      </a:r>
                      <a:endParaRPr lang="ko-KR" altLang="en-US" sz="2800" dirty="0">
                        <a:effectLst/>
                        <a:latin typeface="a아시아헤드1" panose="02020600000000000000" pitchFamily="18" charset="-127"/>
                        <a:ea typeface="a아시아헤드1" panose="02020600000000000000" pitchFamily="18" charset="-127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 err="1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파머완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 </a:t>
                      </a:r>
                      <a:r>
                        <a:rPr lang="en-US" altLang="ko-KR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9</a:t>
                      </a:r>
                      <a:r>
                        <a:rPr lang="ko-KR" altLang="en-US" sz="2800" dirty="0">
                          <a:effectLst/>
                          <a:latin typeface="a아시아헤드1" panose="02020600000000000000" pitchFamily="18" charset="-127"/>
                          <a:ea typeface="a아시아헤드1" panose="02020600000000000000" pitchFamily="18" charset="-127"/>
                        </a:rPr>
                        <a:t>장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9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3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1 : 8/30 ~ 12/20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F0A91D-32D6-4787-AB28-4E19E83445DA}"/>
              </a:ext>
            </a:extLst>
          </p:cNvPr>
          <p:cNvSpPr txBox="1"/>
          <p:nvPr/>
        </p:nvSpPr>
        <p:spPr>
          <a:xfrm>
            <a:off x="636611" y="2264238"/>
            <a:ext cx="9971588" cy="868956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10">
              <a:spcBef>
                <a:spcPts val="815"/>
              </a:spcBef>
            </a:pPr>
            <a:r>
              <a:rPr sz="4001" spc="-26" dirty="0">
                <a:highlight>
                  <a:srgbClr val="FFFF00"/>
                </a:highlight>
                <a:latin typeface="a아시아헤드1"/>
                <a:cs typeface="a아시아헤드1"/>
              </a:rPr>
              <a:t>Part </a:t>
            </a:r>
            <a:r>
              <a:rPr lang="en-US" sz="4001" spc="-26" dirty="0">
                <a:highlight>
                  <a:srgbClr val="FFFF00"/>
                </a:highlight>
                <a:latin typeface="a아시아헤드1"/>
                <a:cs typeface="a아시아헤드1"/>
              </a:rPr>
              <a:t>1</a:t>
            </a:r>
            <a:r>
              <a:rPr sz="4001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과제 </a:t>
            </a:r>
            <a:r>
              <a:rPr sz="4001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제출</a:t>
            </a:r>
            <a:r>
              <a:rPr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1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방식</a:t>
            </a:r>
            <a:r>
              <a:rPr lang="en-US"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 - </a:t>
            </a:r>
            <a:r>
              <a:rPr lang="ko-KR" altLang="en-US" sz="4001" spc="-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교재 진도 나가는 주</a:t>
            </a:r>
            <a:r>
              <a:rPr lang="en-US" sz="4001" spc="-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endParaRPr lang="en-US" sz="4001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10">
              <a:spcBef>
                <a:spcPts val="815"/>
              </a:spcBef>
            </a:pPr>
            <a:r>
              <a:rPr lang="ko-KR" altLang="en-US" sz="300" dirty="0">
                <a:latin typeface="a아시아헤드1"/>
                <a:cs typeface="a아시아헤드1"/>
              </a:rPr>
              <a:t>교</a:t>
            </a: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76A0D36-BE05-47EB-B1A0-D3A1B6D49ABD}"/>
              </a:ext>
            </a:extLst>
          </p:cNvPr>
          <p:cNvSpPr txBox="1"/>
          <p:nvPr/>
        </p:nvSpPr>
        <p:spPr>
          <a:xfrm>
            <a:off x="871133" y="3938775"/>
            <a:ext cx="15923238" cy="2126224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예습 </a:t>
            </a:r>
            <a:r>
              <a:rPr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책에 해당하는 </a:t>
            </a:r>
            <a:r>
              <a:rPr lang="ko-KR" altLang="en-US" sz="36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내용 요약 및 정리 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+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해당 교재가 제공하는 </a:t>
            </a:r>
            <a:r>
              <a:rPr lang="ko-KR" altLang="en-US" sz="36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노트북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</a:t>
            </a:r>
            <a:r>
              <a:rPr lang="en-US" altLang="ko-KR" sz="36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ipynb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파일 필사</a:t>
            </a:r>
            <a:endParaRPr lang="en-US" altLang="ko-KR" sz="3600" spc="-5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1">
              <a:spcBef>
                <a:spcPts val="100"/>
              </a:spcBef>
            </a:pP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       (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각각 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pdf, </a:t>
            </a:r>
            <a:r>
              <a:rPr lang="en-US" altLang="ko-KR" sz="36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ipynb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파일로 제출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31116">
              <a:spcBef>
                <a:spcPts val="1466"/>
              </a:spcBef>
            </a:pPr>
            <a:r>
              <a:rPr lang="ko-KR" altLang="en-US"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복습 </a:t>
            </a:r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각 챕터에 해당하는 복습과제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(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매주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세미나 종료 직후에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카페 및 </a:t>
            </a:r>
            <a:r>
              <a:rPr lang="ko-KR" altLang="en-US" sz="3600" spc="-2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깃허브에</a:t>
            </a:r>
            <a:r>
              <a:rPr lang="ko-KR" altLang="en-US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업로드됨</a:t>
            </a:r>
            <a:r>
              <a:rPr lang="en-US" altLang="ko-KR" sz="36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C0D2F87-4072-4346-8CB0-42FFA5D50215}"/>
              </a:ext>
            </a:extLst>
          </p:cNvPr>
          <p:cNvSpPr/>
          <p:nvPr/>
        </p:nvSpPr>
        <p:spPr>
          <a:xfrm>
            <a:off x="11892497" y="1899719"/>
            <a:ext cx="4666751" cy="1875093"/>
          </a:xfrm>
          <a:custGeom>
            <a:avLst/>
            <a:gdLst/>
            <a:ahLst/>
            <a:cxnLst/>
            <a:rect l="l" t="t" r="r" b="b"/>
            <a:pathLst>
              <a:path w="3773804" h="1485900">
                <a:moveTo>
                  <a:pt x="3773760" y="0"/>
                </a:moveTo>
                <a:lnTo>
                  <a:pt x="0" y="0"/>
                </a:lnTo>
                <a:lnTo>
                  <a:pt x="0" y="1485900"/>
                </a:lnTo>
                <a:lnTo>
                  <a:pt x="3773760" y="1485900"/>
                </a:lnTo>
                <a:lnTo>
                  <a:pt x="3773760" y="0"/>
                </a:lnTo>
                <a:close/>
              </a:path>
            </a:pathLst>
          </a:custGeom>
          <a:solidFill>
            <a:srgbClr val="C5E0B4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8BD53D-726E-4D18-99E3-C7FD7713BCE3}"/>
              </a:ext>
            </a:extLst>
          </p:cNvPr>
          <p:cNvSpPr txBox="1"/>
          <p:nvPr/>
        </p:nvSpPr>
        <p:spPr>
          <a:xfrm>
            <a:off x="12052155" y="1899719"/>
            <a:ext cx="4507092" cy="1787157"/>
          </a:xfrm>
          <a:prstGeom prst="rect">
            <a:avLst/>
          </a:prstGeom>
        </p:spPr>
        <p:txBody>
          <a:bodyPr vert="horz" wrap="square" lIns="0" tIns="75566" rIns="0" bIns="0" rtlCol="0">
            <a:spAutoFit/>
          </a:bodyPr>
          <a:lstStyle/>
          <a:p>
            <a:pPr marL="91445">
              <a:spcBef>
                <a:spcPts val="596"/>
              </a:spcBef>
            </a:pPr>
            <a:r>
              <a:rPr b="1" spc="60" dirty="0">
                <a:solidFill>
                  <a:srgbClr val="3B3838"/>
                </a:solidFill>
                <a:latin typeface="a아시아헤드1"/>
                <a:cs typeface="a아시아헤드1"/>
              </a:rPr>
              <a:t>세미나 </a:t>
            </a:r>
            <a:r>
              <a:rPr b="1" spc="56" dirty="0">
                <a:solidFill>
                  <a:srgbClr val="3B3838"/>
                </a:solidFill>
                <a:latin typeface="a아시아헤드1"/>
                <a:cs typeface="a아시아헤드1"/>
              </a:rPr>
              <a:t>발표</a:t>
            </a:r>
            <a:r>
              <a:rPr b="1" spc="8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b="1" spc="41" dirty="0">
                <a:solidFill>
                  <a:srgbClr val="3B3838"/>
                </a:solidFill>
                <a:latin typeface="a아시아헤드1"/>
                <a:cs typeface="a아시아헤드1"/>
              </a:rPr>
              <a:t>팀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spcBef>
                <a:spcPts val="56"/>
              </a:spcBef>
              <a:buFont typeface="a"/>
              <a:buChar char="-"/>
              <a:tabLst>
                <a:tab pos="376574" algn="l"/>
                <a:tab pos="377210" algn="l"/>
              </a:tabLst>
            </a:pP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r>
              <a:rPr spc="35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예습 과제, 복습 과제</a:t>
            </a:r>
            <a:r>
              <a:rPr spc="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endParaRPr dirty="0">
              <a:latin typeface="Segoe UI Emoji"/>
              <a:cs typeface="Segoe UI Emoji"/>
            </a:endParaRPr>
          </a:p>
          <a:p>
            <a:pPr marL="377210" indent="-285765">
              <a:buSzPct val="103703"/>
              <a:buFont typeface="a"/>
              <a:buChar char="-"/>
              <a:tabLst>
                <a:tab pos="376574" algn="l"/>
                <a:tab pos="377210" algn="l"/>
              </a:tabLst>
            </a:pPr>
            <a:r>
              <a:rPr sz="2801" spc="-68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r>
              <a:rPr sz="2801" spc="11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z="2801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발표 자료 </a:t>
            </a:r>
            <a:r>
              <a:rPr sz="2801" b="1" spc="30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+ </a:t>
            </a:r>
            <a:r>
              <a:rPr sz="2801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</a:t>
            </a:r>
            <a:r>
              <a:rPr sz="2801" b="1" spc="209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z="2801" spc="-68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endParaRPr sz="2801" baseline="2057" dirty="0">
              <a:latin typeface="Segoe UI Emoji"/>
              <a:cs typeface="Segoe UI Emoji"/>
            </a:endParaRPr>
          </a:p>
          <a:p>
            <a:pPr marL="377210" indent="-285765">
              <a:spcBef>
                <a:spcPts val="56"/>
              </a:spcBef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전체적인 방향, 키포인트는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임원진이</a:t>
            </a:r>
            <a:r>
              <a:rPr spc="-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제시함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 피드백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코멘트</a:t>
            </a:r>
            <a:r>
              <a:rPr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달기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spcBef>
                <a:spcPts val="50"/>
              </a:spcBef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임원진과 피드백 주고 받는 형태로 만들</a:t>
            </a:r>
            <a:r>
              <a:rPr spc="-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예정</a:t>
            </a:r>
            <a:endParaRPr dirty="0">
              <a:latin typeface="a아시아헤드1"/>
              <a:cs typeface="a아시아헤드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27A6A-AF0E-4DDA-BB15-5EE55731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33" y="6431568"/>
            <a:ext cx="15143777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8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1 : 8/30 ~ 12/20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F0A91D-32D6-4787-AB28-4E19E83445DA}"/>
              </a:ext>
            </a:extLst>
          </p:cNvPr>
          <p:cNvSpPr txBox="1"/>
          <p:nvPr/>
        </p:nvSpPr>
        <p:spPr>
          <a:xfrm>
            <a:off x="636611" y="2264238"/>
            <a:ext cx="7801334" cy="868956"/>
          </a:xfrm>
          <a:prstGeom prst="rect">
            <a:avLst/>
          </a:prstGeom>
          <a:solidFill>
            <a:srgbClr val="FFFFFF">
              <a:alpha val="41178"/>
            </a:srgbClr>
          </a:solidFill>
        </p:spPr>
        <p:txBody>
          <a:bodyPr vert="horz" wrap="square" lIns="0" tIns="103505" rIns="0" bIns="0" rtlCol="0">
            <a:spAutoFit/>
          </a:bodyPr>
          <a:lstStyle/>
          <a:p>
            <a:pPr marL="90810">
              <a:spcBef>
                <a:spcPts val="815"/>
              </a:spcBef>
            </a:pPr>
            <a:r>
              <a:rPr sz="4001" spc="-26" dirty="0">
                <a:highlight>
                  <a:srgbClr val="FFFF00"/>
                </a:highlight>
                <a:latin typeface="a아시아헤드1"/>
                <a:cs typeface="a아시아헤드1"/>
              </a:rPr>
              <a:t>Part </a:t>
            </a:r>
            <a:r>
              <a:rPr lang="en-US" sz="4001" spc="-26" dirty="0">
                <a:highlight>
                  <a:srgbClr val="FFFF00"/>
                </a:highlight>
                <a:latin typeface="a아시아헤드1"/>
                <a:cs typeface="a아시아헤드1"/>
              </a:rPr>
              <a:t>1</a:t>
            </a:r>
            <a:r>
              <a:rPr sz="4001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과제 </a:t>
            </a:r>
            <a:r>
              <a:rPr sz="4001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제출</a:t>
            </a:r>
            <a:r>
              <a:rPr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 </a:t>
            </a:r>
            <a:r>
              <a:rPr sz="4001" spc="-5" dirty="0" err="1">
                <a:highlight>
                  <a:srgbClr val="FFFF00"/>
                </a:highlight>
                <a:latin typeface="a아시아헤드1"/>
                <a:cs typeface="a아시아헤드1"/>
              </a:rPr>
              <a:t>방식</a:t>
            </a:r>
            <a:r>
              <a:rPr lang="en-US" sz="4001" spc="-5" dirty="0">
                <a:highlight>
                  <a:srgbClr val="FFFF00"/>
                </a:highlight>
                <a:latin typeface="a아시아헤드1"/>
                <a:cs typeface="a아시아헤드1"/>
              </a:rPr>
              <a:t> - </a:t>
            </a:r>
            <a:r>
              <a:rPr lang="ko-KR" altLang="en-US" sz="4001" spc="-5" dirty="0" err="1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필사하는</a:t>
            </a:r>
            <a:r>
              <a:rPr lang="ko-KR" altLang="en-US" sz="4001" spc="-5" dirty="0">
                <a:highlight>
                  <a:srgbClr val="FFFF00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주</a:t>
            </a:r>
            <a:endParaRPr lang="en-US" sz="4001" spc="-15" dirty="0">
              <a:highlight>
                <a:srgbClr val="FFFF00"/>
              </a:highlight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90810">
              <a:spcBef>
                <a:spcPts val="815"/>
              </a:spcBef>
            </a:pPr>
            <a:r>
              <a:rPr lang="ko-KR" altLang="en-US" sz="300" dirty="0">
                <a:latin typeface="a아시아헤드1"/>
                <a:cs typeface="a아시아헤드1"/>
              </a:rPr>
              <a:t>교</a:t>
            </a:r>
            <a:endParaRPr sz="300" dirty="0">
              <a:latin typeface="a아시아헤드1"/>
              <a:cs typeface="a아시아헤드1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76A0D36-BE05-47EB-B1A0-D3A1B6D49ABD}"/>
              </a:ext>
            </a:extLst>
          </p:cNvPr>
          <p:cNvSpPr txBox="1"/>
          <p:nvPr/>
        </p:nvSpPr>
        <p:spPr>
          <a:xfrm>
            <a:off x="1026341" y="4225300"/>
            <a:ext cx="15923238" cy="155940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예습 </a:t>
            </a:r>
            <a:r>
              <a:rPr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제공된 </a:t>
            </a:r>
            <a:r>
              <a:rPr lang="ko-KR" altLang="en-US" sz="36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노트북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</a:t>
            </a:r>
            <a:r>
              <a:rPr lang="en-US" altLang="ko-KR" sz="36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ipynb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파일 필사 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+ (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선택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질문 사항 혹은 추가로 공유하고 싶은 내용</a:t>
            </a:r>
            <a:endParaRPr lang="en-US" altLang="ko-KR" sz="3600" spc="-5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31116">
              <a:spcBef>
                <a:spcPts val="1466"/>
              </a:spcBef>
            </a:pPr>
            <a:r>
              <a:rPr lang="ko-KR" altLang="en-US" sz="5400" spc="89" baseline="1424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복습 </a:t>
            </a:r>
            <a:r>
              <a:rPr lang="en-US" altLang="ko-KR" sz="440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: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세미나에서 배운 분석 방법들 정리해 </a:t>
            </a:r>
            <a:r>
              <a:rPr lang="en-US" altLang="ko-KR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pdf </a:t>
            </a:r>
            <a:r>
              <a:rPr lang="ko-KR" altLang="en-US" sz="36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파일로 업로드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C0D2F87-4072-4346-8CB0-42FFA5D50215}"/>
              </a:ext>
            </a:extLst>
          </p:cNvPr>
          <p:cNvSpPr/>
          <p:nvPr/>
        </p:nvSpPr>
        <p:spPr>
          <a:xfrm>
            <a:off x="11892497" y="1899719"/>
            <a:ext cx="4666751" cy="1875093"/>
          </a:xfrm>
          <a:custGeom>
            <a:avLst/>
            <a:gdLst/>
            <a:ahLst/>
            <a:cxnLst/>
            <a:rect l="l" t="t" r="r" b="b"/>
            <a:pathLst>
              <a:path w="3773804" h="1485900">
                <a:moveTo>
                  <a:pt x="3773760" y="0"/>
                </a:moveTo>
                <a:lnTo>
                  <a:pt x="0" y="0"/>
                </a:lnTo>
                <a:lnTo>
                  <a:pt x="0" y="1485900"/>
                </a:lnTo>
                <a:lnTo>
                  <a:pt x="3773760" y="1485900"/>
                </a:lnTo>
                <a:lnTo>
                  <a:pt x="3773760" y="0"/>
                </a:lnTo>
                <a:close/>
              </a:path>
            </a:pathLst>
          </a:custGeom>
          <a:solidFill>
            <a:srgbClr val="C5E0B4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8BD53D-726E-4D18-99E3-C7FD7713BCE3}"/>
              </a:ext>
            </a:extLst>
          </p:cNvPr>
          <p:cNvSpPr txBox="1"/>
          <p:nvPr/>
        </p:nvSpPr>
        <p:spPr>
          <a:xfrm>
            <a:off x="12052155" y="1899719"/>
            <a:ext cx="4507092" cy="1787157"/>
          </a:xfrm>
          <a:prstGeom prst="rect">
            <a:avLst/>
          </a:prstGeom>
        </p:spPr>
        <p:txBody>
          <a:bodyPr vert="horz" wrap="square" lIns="0" tIns="75566" rIns="0" bIns="0" rtlCol="0">
            <a:spAutoFit/>
          </a:bodyPr>
          <a:lstStyle/>
          <a:p>
            <a:pPr marL="91445">
              <a:spcBef>
                <a:spcPts val="596"/>
              </a:spcBef>
            </a:pPr>
            <a:r>
              <a:rPr b="1" spc="60" dirty="0">
                <a:solidFill>
                  <a:srgbClr val="3B3838"/>
                </a:solidFill>
                <a:latin typeface="a아시아헤드1"/>
                <a:cs typeface="a아시아헤드1"/>
              </a:rPr>
              <a:t>세미나 </a:t>
            </a:r>
            <a:r>
              <a:rPr b="1" spc="56" dirty="0">
                <a:solidFill>
                  <a:srgbClr val="3B3838"/>
                </a:solidFill>
                <a:latin typeface="a아시아헤드1"/>
                <a:cs typeface="a아시아헤드1"/>
              </a:rPr>
              <a:t>발표</a:t>
            </a:r>
            <a:r>
              <a:rPr b="1" spc="80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b="1" spc="41" dirty="0">
                <a:solidFill>
                  <a:srgbClr val="3B3838"/>
                </a:solidFill>
                <a:latin typeface="a아시아헤드1"/>
                <a:cs typeface="a아시아헤드1"/>
              </a:rPr>
              <a:t>팀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spcBef>
                <a:spcPts val="56"/>
              </a:spcBef>
              <a:buFont typeface="a"/>
              <a:buChar char="-"/>
              <a:tabLst>
                <a:tab pos="376574" algn="l"/>
                <a:tab pos="377210" algn="l"/>
              </a:tabLst>
            </a:pP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r>
              <a:rPr spc="35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예습 과제, 복습 과제</a:t>
            </a:r>
            <a:r>
              <a:rPr spc="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25" dirty="0">
                <a:solidFill>
                  <a:srgbClr val="3B3838"/>
                </a:solidFill>
                <a:latin typeface="Segoe UI Emoji"/>
                <a:cs typeface="Segoe UI Emoji"/>
              </a:rPr>
              <a:t>❌</a:t>
            </a:r>
            <a:endParaRPr dirty="0">
              <a:latin typeface="Segoe UI Emoji"/>
              <a:cs typeface="Segoe UI Emoji"/>
            </a:endParaRPr>
          </a:p>
          <a:p>
            <a:pPr marL="377210" indent="-285765">
              <a:buSzPct val="103703"/>
              <a:buFont typeface="a"/>
              <a:buChar char="-"/>
              <a:tabLst>
                <a:tab pos="376574" algn="l"/>
                <a:tab pos="377210" algn="l"/>
              </a:tabLst>
            </a:pPr>
            <a:r>
              <a:rPr sz="2801" spc="-68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r>
              <a:rPr sz="2801" spc="11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 </a:t>
            </a:r>
            <a:r>
              <a:rPr sz="2801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발표 자료 </a:t>
            </a:r>
            <a:r>
              <a:rPr sz="2801" b="1" spc="30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+ </a:t>
            </a:r>
            <a:r>
              <a:rPr sz="2801" b="1" spc="75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</a:t>
            </a:r>
            <a:r>
              <a:rPr sz="2801" b="1" spc="209" baseline="2057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z="2801" spc="-683" baseline="2057" dirty="0">
                <a:solidFill>
                  <a:srgbClr val="3B3838"/>
                </a:solidFill>
                <a:latin typeface="Segoe UI Emoji"/>
                <a:cs typeface="Segoe UI Emoji"/>
              </a:rPr>
              <a:t>⭕</a:t>
            </a:r>
            <a:endParaRPr sz="2801" baseline="2057" dirty="0">
              <a:latin typeface="Segoe UI Emoji"/>
              <a:cs typeface="Segoe UI Emoji"/>
            </a:endParaRPr>
          </a:p>
          <a:p>
            <a:pPr marL="377210" indent="-285765">
              <a:spcBef>
                <a:spcPts val="56"/>
              </a:spcBef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전체적인 방향, 키포인트는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임원진이</a:t>
            </a:r>
            <a:r>
              <a:rPr spc="-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제시함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복습 과제 피드백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코멘트</a:t>
            </a:r>
            <a:r>
              <a:rPr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 err="1">
                <a:solidFill>
                  <a:srgbClr val="3B3838"/>
                </a:solidFill>
                <a:latin typeface="a아시아헤드1"/>
                <a:cs typeface="a아시아헤드1"/>
              </a:rPr>
              <a:t>달기</a:t>
            </a:r>
            <a:endParaRPr dirty="0">
              <a:latin typeface="a아시아헤드1"/>
              <a:cs typeface="a아시아헤드1"/>
            </a:endParaRPr>
          </a:p>
          <a:p>
            <a:pPr marL="377210" indent="-285765">
              <a:spcBef>
                <a:spcPts val="50"/>
              </a:spcBef>
              <a:buChar char="-"/>
              <a:tabLst>
                <a:tab pos="376574" algn="l"/>
                <a:tab pos="377210" algn="l"/>
              </a:tabLst>
            </a:pP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임원진과 피드백 주고 받는 형태로 만들</a:t>
            </a:r>
            <a:r>
              <a:rPr spc="-11" dirty="0">
                <a:solidFill>
                  <a:srgbClr val="3B3838"/>
                </a:solidFill>
                <a:latin typeface="a아시아헤드1"/>
                <a:cs typeface="a아시아헤드1"/>
              </a:rPr>
              <a:t> </a:t>
            </a:r>
            <a:r>
              <a:rPr spc="-5" dirty="0">
                <a:solidFill>
                  <a:srgbClr val="3B3838"/>
                </a:solidFill>
                <a:latin typeface="a아시아헤드1"/>
                <a:cs typeface="a아시아헤드1"/>
              </a:rPr>
              <a:t>예정</a:t>
            </a:r>
            <a:endParaRPr dirty="0">
              <a:latin typeface="a아시아헤드1"/>
              <a:cs typeface="a아시아헤드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E110F-0319-4300-BBA3-E6694014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41" y="6565604"/>
            <a:ext cx="15143777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01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2.4 DS | Part 2 : 12/27~ 2/21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FF2DEC2-F2F5-445D-8D8F-51F740DFAB98}"/>
              </a:ext>
            </a:extLst>
          </p:cNvPr>
          <p:cNvSpPr txBox="1">
            <a:spLocks/>
          </p:cNvSpPr>
          <p:nvPr/>
        </p:nvSpPr>
        <p:spPr>
          <a:xfrm>
            <a:off x="1140378" y="3304759"/>
            <a:ext cx="15258437" cy="44339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6450" b="1" i="0">
                <a:solidFill>
                  <a:schemeClr val="bg1"/>
                </a:solidFill>
                <a:latin typeface="a아시아헤드3"/>
                <a:ea typeface="+mj-ea"/>
                <a:cs typeface="a아시아헤드3"/>
              </a:defRPr>
            </a:lvl1pPr>
          </a:lstStyle>
          <a:p>
            <a:pPr marL="12700" algn="ctr" latinLnBrk="0">
              <a:spcBef>
                <a:spcPts val="135"/>
              </a:spcBef>
            </a:pPr>
            <a:r>
              <a:rPr lang="ko-KR" altLang="en-US" sz="6600" b="0" kern="0" spc="-20" dirty="0">
                <a:solidFill>
                  <a:srgbClr val="00B05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1"/>
              </a:rPr>
              <a:t>프로젝트 진행 예정</a:t>
            </a:r>
            <a:endParaRPr lang="en-US" altLang="ko-KR" sz="6600" b="0" kern="0" spc="-20" dirty="0">
              <a:solidFill>
                <a:srgbClr val="00B050"/>
              </a:solidFill>
              <a:latin typeface="a아시아헤드3" panose="02020600000000000000" pitchFamily="18" charset="-127"/>
              <a:ea typeface="a아시아헤드3" panose="02020600000000000000" pitchFamily="18" charset="-127"/>
              <a:cs typeface="a아시아헤드1"/>
            </a:endParaRPr>
          </a:p>
          <a:p>
            <a:pPr marL="12700" algn="ctr" latinLnBrk="0">
              <a:spcBef>
                <a:spcPts val="135"/>
              </a:spcBef>
            </a:pP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구체적인 내용은</a:t>
            </a:r>
            <a:r>
              <a:rPr lang="en-US" altLang="ko-KR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멤버 분들의 </a:t>
            </a:r>
            <a:endParaRPr lang="en-US" altLang="ko-KR" sz="3600" b="0" kern="0" spc="-2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 algn="ctr" latinLnBrk="0">
              <a:spcBef>
                <a:spcPts val="135"/>
              </a:spcBef>
            </a:pP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주제 관련 니즈 </a:t>
            </a:r>
            <a:r>
              <a:rPr lang="en-US" altLang="ko-KR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(ex. </a:t>
            </a: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추천시스템 구현</a:t>
            </a:r>
            <a:r>
              <a:rPr lang="en-US" altLang="ko-KR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를 받아</a:t>
            </a:r>
            <a:endParaRPr lang="en-US" altLang="ko-KR" sz="3600" b="0" kern="0" spc="-2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 algn="ctr" latinLnBrk="0">
              <a:spcBef>
                <a:spcPts val="135"/>
              </a:spcBef>
            </a:pPr>
            <a:r>
              <a:rPr lang="ko-KR" altLang="en-US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결정할 예정입니다</a:t>
            </a:r>
            <a:r>
              <a:rPr lang="en-US" altLang="ko-KR" sz="3600" b="0" kern="0" spc="-2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.</a:t>
            </a:r>
          </a:p>
          <a:p>
            <a:pPr marL="12700" algn="ctr" latinLnBrk="0">
              <a:spcBef>
                <a:spcPts val="135"/>
              </a:spcBef>
            </a:pPr>
            <a:endParaRPr lang="en-US" altLang="ko-KR" sz="3600" b="0" kern="0" spc="-2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 algn="ctr" latinLnBrk="0">
              <a:spcBef>
                <a:spcPts val="135"/>
              </a:spcBef>
            </a:pP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[1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기</a:t>
            </a: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] </a:t>
            </a:r>
            <a:r>
              <a:rPr lang="ko-KR" altLang="en-US" sz="3600" kern="0" spc="-20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리디북스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600" kern="0" spc="-20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웹소설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추천시스템</a:t>
            </a:r>
            <a:endParaRPr lang="en-US" altLang="ko-KR" sz="3600" kern="0" spc="-20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2700" algn="ctr" latinLnBrk="0">
              <a:spcBef>
                <a:spcPts val="135"/>
              </a:spcBef>
            </a:pP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[2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기</a:t>
            </a: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] 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개인 신용정보로 대출</a:t>
            </a: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/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연체 조사</a:t>
            </a:r>
            <a:r>
              <a:rPr lang="en-US" altLang="ko-KR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600" kern="0" spc="-20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음반순위 예측 시스템 및 클러스터링</a:t>
            </a:r>
            <a:endParaRPr lang="ko-KR" altLang="en-US" sz="3600" kern="0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1217116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03.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</a:p>
        </p:txBody>
      </p:sp>
    </p:spTree>
    <p:extLst>
      <p:ext uri="{BB962C8B-B14F-4D97-AF65-F5344CB8AC3E}">
        <p14:creationId xmlns:p14="http://schemas.microsoft.com/office/powerpoint/2010/main" val="83661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5E6A277-304C-4051-9D49-65373890CFF6}"/>
              </a:ext>
            </a:extLst>
          </p:cNvPr>
          <p:cNvSpPr txBox="1"/>
          <p:nvPr/>
        </p:nvSpPr>
        <p:spPr>
          <a:xfrm>
            <a:off x="708420" y="2329386"/>
            <a:ext cx="17368588" cy="5460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4000" spc="-5" dirty="0">
                <a:latin typeface="a아시아헤드4"/>
                <a:cs typeface="a아시아헤드4"/>
              </a:rPr>
              <a:t>보증금 </a:t>
            </a:r>
            <a:r>
              <a:rPr sz="4000" dirty="0">
                <a:latin typeface="a아시아헤드4"/>
                <a:cs typeface="a아시아헤드4"/>
              </a:rPr>
              <a:t>+</a:t>
            </a:r>
            <a:r>
              <a:rPr sz="4000" spc="5" dirty="0">
                <a:latin typeface="a아시아헤드4"/>
                <a:cs typeface="a아시아헤드4"/>
              </a:rPr>
              <a:t> </a:t>
            </a:r>
            <a:r>
              <a:rPr sz="4000" spc="-5" dirty="0">
                <a:latin typeface="a아시아헤드4"/>
                <a:cs typeface="a아시아헤드4"/>
              </a:rPr>
              <a:t>활동비</a:t>
            </a:r>
            <a:endParaRPr sz="4000" dirty="0">
              <a:latin typeface="a아시아헤드4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 err="1">
                <a:latin typeface="a아시아헤드1"/>
                <a:cs typeface="a아시아헤드1"/>
              </a:rPr>
              <a:t>보증금</a:t>
            </a:r>
            <a:r>
              <a:rPr sz="3200" dirty="0">
                <a:latin typeface="a아시아헤드1"/>
                <a:cs typeface="a아시아헤드1"/>
              </a:rPr>
              <a:t> </a:t>
            </a:r>
            <a:r>
              <a:rPr sz="3200" spc="-5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2만원</a:t>
            </a:r>
            <a:r>
              <a:rPr sz="3200" spc="-5" dirty="0">
                <a:latin typeface="a아시아헤드4"/>
                <a:cs typeface="a아시아헤드4"/>
              </a:rPr>
              <a:t> </a:t>
            </a:r>
            <a:r>
              <a:rPr sz="3200" dirty="0">
                <a:latin typeface="a아시아헤드1"/>
                <a:cs typeface="a아시아헤드1"/>
              </a:rPr>
              <a:t>+ </a:t>
            </a:r>
            <a:r>
              <a:rPr sz="3200" dirty="0" err="1">
                <a:latin typeface="a아시아헤드1"/>
                <a:cs typeface="a아시아헤드1"/>
              </a:rPr>
              <a:t>활동비</a:t>
            </a:r>
            <a:r>
              <a:rPr sz="3200" dirty="0">
                <a:latin typeface="a아시아헤드1"/>
                <a:cs typeface="a아시아헤드1"/>
              </a:rPr>
              <a:t> </a:t>
            </a:r>
            <a:r>
              <a:rPr sz="3200" spc="-5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1만원 </a:t>
            </a:r>
            <a:r>
              <a:rPr sz="3200" dirty="0">
                <a:latin typeface="a아시아헤드1"/>
                <a:cs typeface="a아시아헤드1"/>
              </a:rPr>
              <a:t>=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총</a:t>
            </a:r>
            <a:r>
              <a:rPr sz="3200" spc="-50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 </a:t>
            </a:r>
            <a:r>
              <a:rPr sz="3200" spc="-5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3만원!!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아시아헤드4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카카오뱅크</a:t>
            </a:r>
            <a:r>
              <a:rPr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3333-</a:t>
            </a:r>
            <a:r>
              <a:rPr 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23</a:t>
            </a:r>
            <a:r>
              <a:rPr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-</a:t>
            </a:r>
            <a:r>
              <a:rPr 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8977967</a:t>
            </a:r>
            <a:r>
              <a:rPr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4800" b="1" spc="97" baseline="1587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최하경 </a:t>
            </a:r>
            <a:r>
              <a:rPr lang="ko-KR" altLang="en-US" sz="4800" b="1" spc="97" baseline="1587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으로</a:t>
            </a:r>
            <a:r>
              <a:rPr lang="ko-KR" altLang="en-US" sz="4800" b="1" spc="97" baseline="1587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입금</a:t>
            </a:r>
            <a:r>
              <a:rPr sz="3200" dirty="0">
                <a:latin typeface="a아시아헤드1"/>
                <a:cs typeface="a아시아헤드1"/>
              </a:rPr>
              <a:t>(</a:t>
            </a:r>
            <a:r>
              <a:rPr sz="3200" dirty="0" err="1">
                <a:latin typeface="a아시아헤드1"/>
                <a:cs typeface="a아시아헤드1"/>
              </a:rPr>
              <a:t>입금자명은</a:t>
            </a:r>
            <a:r>
              <a:rPr sz="3200" dirty="0">
                <a:latin typeface="a아시아헤드1"/>
                <a:cs typeface="a아시아헤드1"/>
              </a:rPr>
              <a:t> </a:t>
            </a:r>
            <a:r>
              <a:rPr lang="ko-KR" altLang="en-US" sz="3200" dirty="0" err="1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팀명</a:t>
            </a:r>
            <a:r>
              <a:rPr lang="ko-KR" altLang="en-US" sz="3200" dirty="0">
                <a:latin typeface="a아시아헤드1"/>
                <a:cs typeface="a아시아헤드1"/>
              </a:rPr>
              <a:t> </a:t>
            </a:r>
            <a:r>
              <a:rPr sz="3200" spc="-5" dirty="0" err="1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본인</a:t>
            </a:r>
            <a:r>
              <a:rPr sz="3200" spc="50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 </a:t>
            </a:r>
            <a:r>
              <a:rPr sz="3200" spc="-5" dirty="0">
                <a:solidFill>
                  <a:schemeClr val="accent2">
                    <a:lumMod val="75000"/>
                  </a:schemeClr>
                </a:solidFill>
                <a:latin typeface="a아시아헤드4"/>
                <a:cs typeface="a아시아헤드4"/>
              </a:rPr>
              <a:t>이름</a:t>
            </a:r>
            <a:r>
              <a:rPr sz="3200" spc="-5" dirty="0">
                <a:latin typeface="a아시아헤드1"/>
                <a:cs typeface="a아시아헤드1"/>
              </a:rPr>
              <a:t>으로!)</a:t>
            </a:r>
            <a:endParaRPr sz="3200" dirty="0">
              <a:latin typeface="a아시아헤드1"/>
              <a:cs typeface="a아시아헤드1"/>
            </a:endParaRPr>
          </a:p>
          <a:p>
            <a:pPr marL="1212850" lvl="2" indent="-285750">
              <a:lnSpc>
                <a:spcPct val="100000"/>
              </a:lnSpc>
              <a:spcBef>
                <a:spcPts val="1475"/>
              </a:spcBef>
              <a:buSzPct val="94736"/>
              <a:buFont typeface="Arial"/>
              <a:buChar char="•"/>
              <a:tabLst>
                <a:tab pos="1212215" algn="l"/>
                <a:tab pos="1212850" algn="l"/>
              </a:tabLst>
            </a:pPr>
            <a:r>
              <a:rPr sz="3200" i="1" spc="-85" dirty="0" err="1">
                <a:latin typeface="a아시아헤드1"/>
                <a:cs typeface="a아시아헤드1"/>
              </a:rPr>
              <a:t>공지톡</a:t>
            </a:r>
            <a:r>
              <a:rPr lang="ko-KR" altLang="en-US" sz="3200" i="1" spc="-8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에 안내되어 있음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사고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재난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수술 등과 같은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3"/>
              </a:rPr>
              <a:t>불가피한 상황을 제외한 다른 사유로 동아리 탈퇴 시 </a:t>
            </a:r>
            <a:r>
              <a:rPr lang="ko-KR" altLang="en-US" sz="3200" b="1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3"/>
              </a:rPr>
              <a:t>보증금</a:t>
            </a:r>
            <a:r>
              <a:rPr lang="ko-KR" altLang="en-US" sz="3200" b="1" spc="-170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3"/>
              </a:rPr>
              <a:t> </a:t>
            </a:r>
            <a:r>
              <a:rPr lang="ko-KR" altLang="en-US" sz="3200" b="1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3"/>
              </a:rPr>
              <a:t>반환</a:t>
            </a:r>
            <a:r>
              <a:rPr lang="en-US" altLang="ko-KR" sz="3200" b="1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3"/>
              </a:rPr>
              <a:t>X</a:t>
            </a: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 err="1">
                <a:latin typeface="a아시아헤드3"/>
                <a:cs typeface="a아시아헤드3"/>
              </a:rPr>
              <a:t>벌금은</a:t>
            </a:r>
            <a:r>
              <a:rPr sz="3200" dirty="0">
                <a:latin typeface="a아시아헤드3"/>
                <a:cs typeface="a아시아헤드3"/>
              </a:rPr>
              <a:t> 보증금에서 자동 차감</a:t>
            </a:r>
            <a:r>
              <a:rPr sz="3200" dirty="0">
                <a:latin typeface="a아시아헤드1"/>
                <a:cs typeface="a아시아헤드1"/>
              </a:rPr>
              <a:t>하고, 남은 금액만 활동 종료 시</a:t>
            </a:r>
            <a:r>
              <a:rPr sz="3200" spc="-65" dirty="0">
                <a:latin typeface="a아시아헤드1"/>
                <a:cs typeface="a아시아헤드1"/>
              </a:rPr>
              <a:t> </a:t>
            </a:r>
            <a:r>
              <a:rPr sz="3200" spc="-5" dirty="0">
                <a:latin typeface="a아시아헤드4"/>
                <a:cs typeface="a아시아헤드4"/>
              </a:rPr>
              <a:t>반환</a:t>
            </a:r>
            <a:endParaRPr sz="3200" dirty="0">
              <a:latin typeface="a아시아헤드4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>
                <a:latin typeface="a아시아헤드1"/>
                <a:cs typeface="a아시아헤드1"/>
              </a:rPr>
              <a:t>벌금은 동아리 활동비로</a:t>
            </a:r>
            <a:r>
              <a:rPr sz="3200" spc="-20" dirty="0">
                <a:latin typeface="a아시아헤드1"/>
                <a:cs typeface="a아시아헤드1"/>
              </a:rPr>
              <a:t> </a:t>
            </a:r>
            <a:r>
              <a:rPr sz="3200" dirty="0">
                <a:latin typeface="a아시아헤드1"/>
                <a:cs typeface="a아시아헤드1"/>
              </a:rPr>
              <a:t>쓰임</a:t>
            </a: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3200" dirty="0">
                <a:latin typeface="a아시아헤드3"/>
                <a:cs typeface="a아시아헤드3"/>
              </a:rPr>
              <a:t>모든 지출 내역은 네이버 카페 [장부] 게시판에 학기별로 공개할</a:t>
            </a:r>
            <a:r>
              <a:rPr sz="3200" spc="-70" dirty="0">
                <a:latin typeface="a아시아헤드3"/>
                <a:cs typeface="a아시아헤드3"/>
              </a:rPr>
              <a:t> </a:t>
            </a:r>
            <a:r>
              <a:rPr sz="3200" dirty="0">
                <a:latin typeface="a아시아헤드3"/>
                <a:cs typeface="a아시아헤드3"/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382340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01. Introduction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5E6A277-304C-4051-9D49-65373890CFF6}"/>
              </a:ext>
            </a:extLst>
          </p:cNvPr>
          <p:cNvSpPr txBox="1"/>
          <p:nvPr/>
        </p:nvSpPr>
        <p:spPr>
          <a:xfrm>
            <a:off x="708420" y="2329386"/>
            <a:ext cx="17368588" cy="4103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지각</a:t>
            </a:r>
            <a:endParaRPr lang="ko-KR" altLang="en-US" sz="4000" dirty="0"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매주 화요일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18:30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정규 세션에서 </a:t>
            </a:r>
            <a:r>
              <a:rPr lang="en-US" altLang="ko-KR" sz="32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18</a:t>
            </a:r>
            <a:r>
              <a:rPr lang="ko-KR" altLang="en-US" sz="32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시 </a:t>
            </a:r>
            <a:r>
              <a:rPr lang="en-US" altLang="ko-KR" sz="32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35</a:t>
            </a:r>
            <a:r>
              <a:rPr lang="ko-KR" altLang="en-US" sz="32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분부터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분당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300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원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최대</a:t>
            </a:r>
            <a:r>
              <a:rPr lang="ko-KR" altLang="en-US" sz="3200" spc="-8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3000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원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무단 지각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회는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경고</a:t>
            </a:r>
            <a:r>
              <a:rPr lang="ko-KR" altLang="en-US" sz="3200" spc="-2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회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전날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(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월요일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)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자정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까지 팀별 운영팀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임원진에게 타당한 지각 사유를 이야기한 경우 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벌금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X,</a:t>
            </a:r>
            <a:r>
              <a:rPr lang="ko-KR" altLang="en-US" sz="3200" spc="-1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경고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X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허용되는 사유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: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시험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보강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사고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경조사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,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재난</a:t>
            </a:r>
            <a:r>
              <a:rPr lang="ko-KR" altLang="en-US" sz="3200" spc="-6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등</a:t>
            </a: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동아리 세션 당일 통보한 경우 벌금</a:t>
            </a:r>
            <a:r>
              <a:rPr lang="ko-KR" altLang="en-US" sz="3200" spc="-4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2000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원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2309423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5E6A277-304C-4051-9D49-65373890CFF6}"/>
              </a:ext>
            </a:extLst>
          </p:cNvPr>
          <p:cNvSpPr txBox="1"/>
          <p:nvPr/>
        </p:nvSpPr>
        <p:spPr>
          <a:xfrm>
            <a:off x="708420" y="2329386"/>
            <a:ext cx="17368588" cy="5103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결석 </a:t>
            </a:r>
            <a:r>
              <a:rPr lang="en-US" altLang="ko-KR" sz="4000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-</a:t>
            </a:r>
            <a:r>
              <a:rPr lang="ko-KR" altLang="en-US" sz="4000" spc="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참여자</a:t>
            </a:r>
            <a:endParaRPr lang="ko-KR" altLang="en-US" sz="4000" dirty="0"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전날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(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월요일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)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자정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까지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임원진에게 결석 사유를 이야기한 경우 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벌금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X,</a:t>
            </a:r>
            <a:r>
              <a:rPr lang="ko-KR" altLang="en-US" sz="3200" spc="-5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경고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X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전날 자정까지 임원진에게 이야기하지 않고 무단 결석할 시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경고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1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회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+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벌금</a:t>
            </a:r>
            <a:r>
              <a:rPr lang="ko-KR" altLang="en-US" sz="3200" spc="-10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4000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원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동아리 세션 당일 통보한 경우 경고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회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+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벌금</a:t>
            </a:r>
            <a:r>
              <a:rPr lang="ko-KR" altLang="en-US" sz="3200" spc="-5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3000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원</a:t>
            </a:r>
            <a:endParaRPr lang="en-US" altLang="ko-KR" sz="3200" spc="-5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469900" lvl="1">
              <a:lnSpc>
                <a:spcPct val="100000"/>
              </a:lnSpc>
              <a:spcBef>
                <a:spcPts val="1575"/>
              </a:spcBef>
              <a:tabLst>
                <a:tab pos="755015" algn="l"/>
                <a:tab pos="755650" algn="l"/>
              </a:tabLst>
            </a:pP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lang="ko-KR" altLang="en-US" sz="2000" dirty="0">
              <a:latin typeface="a아시아헤드1"/>
              <a:cs typeface="a아시아헤드1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결석 </a:t>
            </a:r>
            <a:r>
              <a:rPr lang="en-US" altLang="ko-KR" sz="4000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-</a:t>
            </a:r>
            <a:r>
              <a:rPr lang="ko-KR" altLang="en-US" sz="4000" spc="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발표자</a:t>
            </a:r>
            <a:endParaRPr lang="ko-KR" altLang="en-US" sz="4000" dirty="0"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사유 불문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)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3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일 전까지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임원진에게 이야기하지 않고 무단 결석할 시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경고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1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회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+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벌금</a:t>
            </a:r>
            <a:r>
              <a:rPr lang="ko-KR" altLang="en-US" sz="3200" spc="-140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5000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원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1DEF3-C8B3-43B3-A944-12847C78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2458" y="8206567"/>
            <a:ext cx="4970885" cy="98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20247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회칙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5E6A277-304C-4051-9D49-65373890CFF6}"/>
              </a:ext>
            </a:extLst>
          </p:cNvPr>
          <p:cNvSpPr txBox="1"/>
          <p:nvPr/>
        </p:nvSpPr>
        <p:spPr>
          <a:xfrm>
            <a:off x="708420" y="2329386"/>
            <a:ext cx="17368588" cy="5168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예습 </a:t>
            </a:r>
            <a:r>
              <a:rPr lang="en-US" altLang="ko-KR" sz="4000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+</a:t>
            </a:r>
            <a:r>
              <a:rPr lang="ko-KR" altLang="en-US" sz="4000" spc="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복습과제</a:t>
            </a:r>
            <a:endParaRPr lang="ko-KR" altLang="en-US" sz="4000" dirty="0"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매주 월요일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23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시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59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분까지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assignment 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레포</a:t>
            </a:r>
            <a:r>
              <a:rPr lang="ko-KR" altLang="en-US" sz="3200" spc="-5" dirty="0" err="1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에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다음 세션 예습 과제 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+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전 세션 복습 과제</a:t>
            </a:r>
            <a:r>
              <a:rPr lang="ko-KR" altLang="en-US" sz="3200" spc="-13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제출</a:t>
            </a:r>
          </a:p>
          <a:p>
            <a:pPr marL="755650" lvl="1" indent="-285750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월요일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23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시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59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분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이후 제출 시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벌금</a:t>
            </a:r>
            <a:r>
              <a:rPr lang="ko-KR" altLang="en-US" sz="3200" spc="-40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1000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원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화요일 정기 세션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18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시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30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분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전까지 제출하지 않았을 시 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벌금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2000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원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+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경고</a:t>
            </a:r>
            <a:r>
              <a:rPr lang="ko-KR" altLang="en-US" sz="3200" spc="-80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1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회</a:t>
            </a:r>
            <a:endParaRPr lang="en-US" altLang="ko-KR" sz="3200" spc="-5" dirty="0">
              <a:solidFill>
                <a:schemeClr val="accent2">
                  <a:lumMod val="7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157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lang="ko-KR" altLang="en-US" sz="2000" dirty="0">
              <a:latin typeface="a아시아헤드4"/>
              <a:cs typeface="a아시아헤드4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4000" spc="-5" dirty="0"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제명</a:t>
            </a:r>
            <a:endParaRPr lang="ko-KR" altLang="en-US" sz="4000" dirty="0">
              <a:latin typeface="a아시아헤드4" panose="02020600000000000000" pitchFamily="18" charset="-127"/>
              <a:ea typeface="a아시아헤드4" panose="02020600000000000000" pitchFamily="18" charset="-127"/>
              <a:cs typeface="a아시아헤드4"/>
            </a:endParaRPr>
          </a:p>
          <a:p>
            <a:pPr marL="755650" lvl="1" indent="-285750">
              <a:lnSpc>
                <a:spcPct val="100000"/>
              </a:lnSpc>
              <a:spcBef>
                <a:spcPts val="2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경고 누적 </a:t>
            </a:r>
            <a:r>
              <a:rPr lang="en-US" altLang="ko-KR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3</a:t>
            </a:r>
            <a:r>
              <a:rPr lang="ko-KR" altLang="en-US" sz="3200" spc="-5" dirty="0">
                <a:solidFill>
                  <a:schemeClr val="accent2">
                    <a:lumMod val="7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4"/>
              </a:rPr>
              <a:t>회</a:t>
            </a:r>
            <a:r>
              <a:rPr lang="ko-KR" altLang="en-US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4"/>
              </a:rPr>
              <a:t> 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시 동아리</a:t>
            </a:r>
            <a:r>
              <a:rPr lang="ko-KR" altLang="en-US" sz="3200" spc="-3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en-US" altLang="ko-KR" sz="3200" spc="-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OUT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D232C6F-95F4-43BE-8CD9-5598DBAD2A06}"/>
              </a:ext>
            </a:extLst>
          </p:cNvPr>
          <p:cNvSpPr txBox="1"/>
          <p:nvPr/>
        </p:nvSpPr>
        <p:spPr>
          <a:xfrm>
            <a:off x="9606212" y="9571742"/>
            <a:ext cx="8681788" cy="49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문의사항 </a:t>
            </a:r>
            <a:r>
              <a:rPr sz="2400" spc="-5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있으면</a:t>
            </a:r>
            <a:r>
              <a:rPr sz="2400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2400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최하경 </a:t>
            </a:r>
            <a:r>
              <a:rPr lang="en-US" altLang="ko-KR" sz="2400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(010-6299-5698) </a:t>
            </a:r>
            <a:r>
              <a:rPr sz="2400" spc="-5" dirty="0" err="1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으로</a:t>
            </a:r>
            <a:r>
              <a:rPr sz="2400" spc="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sz="2400" spc="-5" dirty="0">
                <a:solidFill>
                  <a:srgbClr val="00654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연락주세요!</a:t>
            </a:r>
            <a:endParaRPr sz="2400" dirty="0">
              <a:solidFill>
                <a:srgbClr val="006540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87858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04.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 안내사항</a:t>
            </a:r>
          </a:p>
        </p:txBody>
      </p:sp>
    </p:spTree>
    <p:extLst>
      <p:ext uri="{BB962C8B-B14F-4D97-AF65-F5344CB8AC3E}">
        <p14:creationId xmlns:p14="http://schemas.microsoft.com/office/powerpoint/2010/main" val="4221483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소모임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5E6A277-304C-4051-9D49-65373890CFF6}"/>
              </a:ext>
            </a:extLst>
          </p:cNvPr>
          <p:cNvSpPr txBox="1"/>
          <p:nvPr/>
        </p:nvSpPr>
        <p:spPr>
          <a:xfrm>
            <a:off x="1208752" y="3314017"/>
            <a:ext cx="17368588" cy="4363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96875" indent="-285750">
              <a:lnSpc>
                <a:spcPct val="150800"/>
              </a:lnSpc>
              <a:spcBef>
                <a:spcPts val="165"/>
              </a:spcBef>
              <a:buSzPct val="102857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게시판 공지에 있는 양식을 토대로 글 써주세요</a:t>
            </a:r>
            <a:r>
              <a:rPr lang="en-US" altLang="ko-KR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pPr marL="298450" marR="396875" indent="-285750">
              <a:lnSpc>
                <a:spcPct val="150800"/>
              </a:lnSpc>
              <a:spcBef>
                <a:spcPts val="165"/>
              </a:spcBef>
              <a:buSzPct val="102857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소모임 모집할 때 카카오톡 </a:t>
            </a:r>
            <a:r>
              <a:rPr lang="ko-KR" altLang="en-US" sz="3200" spc="75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사담방</a:t>
            </a:r>
            <a:r>
              <a:rPr lang="en-US" altLang="ko-KR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spc="75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팀방에</a:t>
            </a:r>
            <a:r>
              <a:rPr lang="ko-KR" altLang="en-US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올리면</a:t>
            </a:r>
            <a:endParaRPr lang="en-US" altLang="ko-KR" sz="3200" spc="75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12700" marR="396875">
              <a:lnSpc>
                <a:spcPct val="150800"/>
              </a:lnSpc>
              <a:spcBef>
                <a:spcPts val="165"/>
              </a:spcBef>
              <a:buSzPct val="102857"/>
              <a:tabLst>
                <a:tab pos="297815" algn="l"/>
                <a:tab pos="298450" algn="l"/>
              </a:tabLst>
            </a:pPr>
            <a:r>
              <a:rPr lang="en-US" altLang="ko-KR" sz="3200" spc="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</a:t>
            </a:r>
            <a:r>
              <a:rPr lang="ko-KR" altLang="en-US" sz="3200" spc="4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더 </a:t>
            </a:r>
            <a:r>
              <a:rPr lang="ko-KR" altLang="en-US" sz="3200" spc="5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빨리 </a:t>
            </a:r>
            <a:r>
              <a:rPr lang="ko-KR" altLang="en-US" sz="3200" spc="6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확인할 </a:t>
            </a:r>
            <a:r>
              <a:rPr lang="ko-KR" altLang="en-US" sz="3200" spc="4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</a:t>
            </a:r>
            <a:r>
              <a:rPr lang="ko-KR" altLang="en-US" sz="3200" spc="17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200" spc="6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있겠죠</a:t>
            </a:r>
            <a:r>
              <a:rPr lang="en-US" altLang="ko-KR" sz="3200" spc="6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!?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98450" marR="781685" indent="-285750">
              <a:lnSpc>
                <a:spcPct val="152400"/>
              </a:lnSpc>
              <a:spcBef>
                <a:spcPts val="160"/>
              </a:spcBef>
              <a:buSzPct val="103225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자격증 스터디</a:t>
            </a:r>
            <a:r>
              <a:rPr lang="en-US" altLang="ko-KR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그냥 스터디</a:t>
            </a:r>
            <a:r>
              <a:rPr lang="en-US" altLang="ko-KR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200" spc="7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넷플릭스</a:t>
            </a:r>
            <a:r>
              <a:rPr lang="ko-KR" altLang="en-US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같이 볼 사람</a:t>
            </a:r>
            <a:endParaRPr lang="en-US" altLang="ko-KR" sz="3200" spc="7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12700" marR="781685">
              <a:lnSpc>
                <a:spcPct val="152400"/>
              </a:lnSpc>
              <a:spcBef>
                <a:spcPts val="160"/>
              </a:spcBef>
              <a:buSzPct val="103225"/>
              <a:tabLst>
                <a:tab pos="297815" algn="l"/>
                <a:tab pos="298450" algn="l"/>
              </a:tabLst>
            </a:pPr>
            <a:r>
              <a:rPr lang="en-US" altLang="ko-KR" sz="3200" spc="7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</a:t>
            </a:r>
            <a:r>
              <a:rPr lang="ko-KR" altLang="en-US" sz="3200" spc="6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모집하는 소모임까지 </a:t>
            </a:r>
            <a:r>
              <a:rPr lang="ko-KR" altLang="en-US" sz="3200" spc="55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모두 </a:t>
            </a:r>
            <a:r>
              <a:rPr lang="ko-KR" altLang="en-US" sz="3200" spc="4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</a:t>
            </a:r>
            <a:r>
              <a:rPr lang="ko-KR" altLang="en-US" sz="3200" spc="11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200" spc="5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가능</a:t>
            </a:r>
            <a:r>
              <a:rPr lang="en-US" altLang="ko-KR" sz="3200" spc="5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pPr marL="298450" marR="781685" indent="-285750">
              <a:lnSpc>
                <a:spcPct val="152400"/>
              </a:lnSpc>
              <a:spcBef>
                <a:spcPts val="160"/>
              </a:spcBef>
              <a:buSzPct val="103225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ko-KR" altLang="en-US" sz="2400" spc="5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필요 시 해당 소모임 전용 게시판을 만들어 드릴 수 있습니다</a:t>
            </a:r>
            <a:r>
              <a:rPr lang="en-US" altLang="ko-KR" sz="2400" spc="5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endParaRPr lang="ko-KR" altLang="en-US"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79DC-75AC-4870-8748-691CF38474B6}"/>
              </a:ext>
            </a:extLst>
          </p:cNvPr>
          <p:cNvSpPr txBox="1"/>
          <p:nvPr/>
        </p:nvSpPr>
        <p:spPr>
          <a:xfrm>
            <a:off x="558936" y="2329132"/>
            <a:ext cx="96960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b="1" spc="5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EURON </a:t>
            </a:r>
            <a:r>
              <a:rPr lang="ko-KR" altLang="en-US" sz="4000" b="1" spc="7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네이버 </a:t>
            </a:r>
            <a:r>
              <a:rPr lang="ko-KR" altLang="en-US" sz="4000" b="1" spc="6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카페 </a:t>
            </a:r>
            <a:r>
              <a:rPr lang="en-US" altLang="ko-KR" sz="4000" b="1" spc="3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-&gt; </a:t>
            </a:r>
            <a:r>
              <a:rPr lang="ko-KR" altLang="en-US" sz="4000" b="1" spc="7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소모임 </a:t>
            </a:r>
            <a:r>
              <a:rPr lang="ko-KR" altLang="en-US" sz="4000" b="1" spc="60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모집</a:t>
            </a:r>
            <a:r>
              <a:rPr lang="ko-KR" altLang="en-US" sz="4000" b="1" spc="21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r>
              <a:rPr lang="ko-KR" altLang="en-US" sz="4000" b="1" spc="85" dirty="0"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게시판</a:t>
            </a:r>
            <a:endParaRPr lang="ko-KR" altLang="en-US" sz="4000" b="1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endParaRPr lang="ko-KR" altLang="en-US" dirty="0"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D60067D9-90CC-4C20-B36A-1F94EB940B1A}"/>
              </a:ext>
            </a:extLst>
          </p:cNvPr>
          <p:cNvSpPr/>
          <p:nvPr/>
        </p:nvSpPr>
        <p:spPr>
          <a:xfrm>
            <a:off x="9893046" y="2660602"/>
            <a:ext cx="1736089" cy="653415"/>
          </a:xfrm>
          <a:custGeom>
            <a:avLst/>
            <a:gdLst/>
            <a:ahLst/>
            <a:cxnLst/>
            <a:rect l="l" t="t" r="r" b="b"/>
            <a:pathLst>
              <a:path w="1736090" h="653414">
                <a:moveTo>
                  <a:pt x="1612210" y="529005"/>
                </a:moveTo>
                <a:lnTo>
                  <a:pt x="1612210" y="652830"/>
                </a:lnTo>
                <a:lnTo>
                  <a:pt x="1694760" y="611555"/>
                </a:lnTo>
                <a:lnTo>
                  <a:pt x="1632847" y="611555"/>
                </a:lnTo>
                <a:lnTo>
                  <a:pt x="1632847" y="570280"/>
                </a:lnTo>
                <a:lnTo>
                  <a:pt x="1694760" y="570280"/>
                </a:lnTo>
                <a:lnTo>
                  <a:pt x="1612210" y="529005"/>
                </a:lnTo>
                <a:close/>
              </a:path>
              <a:path w="1736090" h="653414">
                <a:moveTo>
                  <a:pt x="847380" y="20637"/>
                </a:moveTo>
                <a:lnTo>
                  <a:pt x="847380" y="611555"/>
                </a:lnTo>
                <a:lnTo>
                  <a:pt x="1612210" y="611555"/>
                </a:lnTo>
                <a:lnTo>
                  <a:pt x="1612210" y="590918"/>
                </a:lnTo>
                <a:lnTo>
                  <a:pt x="888655" y="590918"/>
                </a:lnTo>
                <a:lnTo>
                  <a:pt x="868018" y="570280"/>
                </a:lnTo>
                <a:lnTo>
                  <a:pt x="888655" y="570280"/>
                </a:lnTo>
                <a:lnTo>
                  <a:pt x="888655" y="41275"/>
                </a:lnTo>
                <a:lnTo>
                  <a:pt x="868018" y="41275"/>
                </a:lnTo>
                <a:lnTo>
                  <a:pt x="847380" y="20637"/>
                </a:lnTo>
                <a:close/>
              </a:path>
              <a:path w="1736090" h="653414">
                <a:moveTo>
                  <a:pt x="1694760" y="570280"/>
                </a:moveTo>
                <a:lnTo>
                  <a:pt x="1632847" y="570280"/>
                </a:lnTo>
                <a:lnTo>
                  <a:pt x="1632847" y="611555"/>
                </a:lnTo>
                <a:lnTo>
                  <a:pt x="1694760" y="611555"/>
                </a:lnTo>
                <a:lnTo>
                  <a:pt x="1736035" y="590918"/>
                </a:lnTo>
                <a:lnTo>
                  <a:pt x="1694760" y="570280"/>
                </a:lnTo>
                <a:close/>
              </a:path>
              <a:path w="1736090" h="653414">
                <a:moveTo>
                  <a:pt x="888655" y="570280"/>
                </a:moveTo>
                <a:lnTo>
                  <a:pt x="868018" y="570280"/>
                </a:lnTo>
                <a:lnTo>
                  <a:pt x="888655" y="590918"/>
                </a:lnTo>
                <a:lnTo>
                  <a:pt x="888655" y="570280"/>
                </a:lnTo>
                <a:close/>
              </a:path>
              <a:path w="1736090" h="653414">
                <a:moveTo>
                  <a:pt x="1612210" y="570280"/>
                </a:moveTo>
                <a:lnTo>
                  <a:pt x="888655" y="570280"/>
                </a:lnTo>
                <a:lnTo>
                  <a:pt x="888655" y="590918"/>
                </a:lnTo>
                <a:lnTo>
                  <a:pt x="1612210" y="590918"/>
                </a:lnTo>
                <a:lnTo>
                  <a:pt x="1612210" y="570280"/>
                </a:lnTo>
                <a:close/>
              </a:path>
              <a:path w="1736090" h="653414">
                <a:moveTo>
                  <a:pt x="888655" y="0"/>
                </a:moveTo>
                <a:lnTo>
                  <a:pt x="0" y="0"/>
                </a:lnTo>
                <a:lnTo>
                  <a:pt x="0" y="41275"/>
                </a:lnTo>
                <a:lnTo>
                  <a:pt x="847380" y="41275"/>
                </a:lnTo>
                <a:lnTo>
                  <a:pt x="847380" y="20637"/>
                </a:lnTo>
                <a:lnTo>
                  <a:pt x="888655" y="20637"/>
                </a:lnTo>
                <a:lnTo>
                  <a:pt x="888655" y="0"/>
                </a:lnTo>
                <a:close/>
              </a:path>
              <a:path w="1736090" h="653414">
                <a:moveTo>
                  <a:pt x="888655" y="20637"/>
                </a:moveTo>
                <a:lnTo>
                  <a:pt x="847380" y="20637"/>
                </a:lnTo>
                <a:lnTo>
                  <a:pt x="868018" y="41275"/>
                </a:lnTo>
                <a:lnTo>
                  <a:pt x="888655" y="41275"/>
                </a:lnTo>
                <a:lnTo>
                  <a:pt x="888655" y="2063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DF749-7214-4864-A8D6-7AE9AC43C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421" y="1889268"/>
            <a:ext cx="2651990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6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채널 가입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45DE3-48CB-494F-B264-4824ED12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823" y="2216295"/>
            <a:ext cx="2712955" cy="7090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FF9BE2-8D2D-4E7D-A7E8-0B9524A90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77" y="2216295"/>
            <a:ext cx="2645893" cy="70902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6347C9-898E-40AB-80A1-AD28128D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31" y="2216295"/>
            <a:ext cx="2658086" cy="68098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F5F0B0-7B1F-4735-8339-D73664B6C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1570" y="2216294"/>
            <a:ext cx="2658086" cy="7090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51893-D3D5-4A91-839C-73A953D32804}"/>
              </a:ext>
            </a:extLst>
          </p:cNvPr>
          <p:cNvSpPr txBox="1"/>
          <p:nvPr/>
        </p:nvSpPr>
        <p:spPr>
          <a:xfrm>
            <a:off x="1448340" y="7747539"/>
            <a:ext cx="238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Github</a:t>
            </a:r>
            <a:endParaRPr lang="ko-KR" altLang="en-US" sz="36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A4299-5E63-4410-8C71-41FA1E01074B}"/>
              </a:ext>
            </a:extLst>
          </p:cNvPr>
          <p:cNvSpPr txBox="1"/>
          <p:nvPr/>
        </p:nvSpPr>
        <p:spPr>
          <a:xfrm>
            <a:off x="5721480" y="7748557"/>
            <a:ext cx="238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Cafe</a:t>
            </a:r>
            <a:endParaRPr lang="ko-KR" altLang="en-US" sz="36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C40CEB-47A4-4FDB-AE2B-5E19A30E3656}"/>
              </a:ext>
            </a:extLst>
          </p:cNvPr>
          <p:cNvSpPr txBox="1"/>
          <p:nvPr/>
        </p:nvSpPr>
        <p:spPr>
          <a:xfrm>
            <a:off x="9463850" y="7748557"/>
            <a:ext cx="238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Discord</a:t>
            </a:r>
            <a:endParaRPr lang="ko-KR" altLang="en-US" sz="36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F46B6-3F13-4769-BA3B-9D5112E70183}"/>
              </a:ext>
            </a:extLst>
          </p:cNvPr>
          <p:cNvSpPr txBox="1"/>
          <p:nvPr/>
        </p:nvSpPr>
        <p:spPr>
          <a:xfrm>
            <a:off x="13128582" y="7747538"/>
            <a:ext cx="277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아시아헤드3" panose="02020600000000000000" pitchFamily="18" charset="-127"/>
                <a:ea typeface="a아시아헤드3" panose="02020600000000000000" pitchFamily="18" charset="-127"/>
              </a:rPr>
              <a:t>Instragram</a:t>
            </a:r>
            <a:endParaRPr lang="ko-KR" altLang="en-US" sz="3600" dirty="0"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398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928651" y="4675909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05. 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 제출 방법</a:t>
            </a:r>
          </a:p>
        </p:txBody>
      </p:sp>
    </p:spTree>
    <p:extLst>
      <p:ext uri="{BB962C8B-B14F-4D97-AF65-F5344CB8AC3E}">
        <p14:creationId xmlns:p14="http://schemas.microsoft.com/office/powerpoint/2010/main" val="653943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 제출 방법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15A2E-CAED-48D4-955F-BB1156EB1D29}"/>
              </a:ext>
            </a:extLst>
          </p:cNvPr>
          <p:cNvSpPr txBox="1"/>
          <p:nvPr/>
        </p:nvSpPr>
        <p:spPr>
          <a:xfrm>
            <a:off x="2321835" y="8215349"/>
            <a:ext cx="13421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https://github.com/Ewha-Euron/2022-</a:t>
            </a:r>
            <a:r>
              <a:rPr lang="en-US" altLang="ko-KR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3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</a:t>
            </a:r>
            <a:r>
              <a:rPr lang="ko-KR" altLang="en-US" sz="32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Euron-Study-Assignments</a:t>
            </a:r>
            <a:endParaRPr lang="ko-KR" altLang="en-US" sz="3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DBE27-E737-400A-A01E-5E018D7918D8}"/>
              </a:ext>
            </a:extLst>
          </p:cNvPr>
          <p:cNvSpPr txBox="1"/>
          <p:nvPr/>
        </p:nvSpPr>
        <p:spPr>
          <a:xfrm>
            <a:off x="715768" y="2939307"/>
            <a:ext cx="1278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스터디팀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전체 </a:t>
            </a:r>
            <a:r>
              <a:rPr lang="en-US" altLang="ko-KR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Euron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깃허브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내 아래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레포지토리에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과제 제출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320A1-95FB-9A44-DBE2-9A537FB9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710" y="5289092"/>
            <a:ext cx="9121909" cy="1995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897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 제출 방법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64FEA-37A5-4C3B-9164-ABCC4A5A7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60" y="2484914"/>
            <a:ext cx="3310673" cy="7269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3DB0D3-D596-4B99-B250-3B37E6B5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871" y="2139858"/>
            <a:ext cx="9906203" cy="761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A22F9-4DA6-4B51-9766-33191F5C7A5A}"/>
              </a:ext>
            </a:extLst>
          </p:cNvPr>
          <p:cNvSpPr txBox="1"/>
          <p:nvPr/>
        </p:nvSpPr>
        <p:spPr>
          <a:xfrm>
            <a:off x="5894564" y="3310200"/>
            <a:ext cx="10820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본인 </a:t>
            </a:r>
            <a:r>
              <a:rPr lang="en-US" altLang="ko-KR" sz="3600" dirty="0" err="1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github</a:t>
            </a:r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</a:t>
            </a:r>
            <a:r>
              <a:rPr lang="en-US" altLang="ko-KR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fork </a:t>
            </a:r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▶ 해당 주차 </a:t>
            </a:r>
            <a:r>
              <a:rPr lang="en-US" altLang="ko-KR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branch</a:t>
            </a:r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과제 업로드</a:t>
            </a:r>
            <a:endParaRPr lang="en-US" altLang="ko-KR" sz="3600" dirty="0">
              <a:highlight>
                <a:srgbClr val="A3FFA7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▶</a:t>
            </a:r>
            <a:r>
              <a:rPr lang="en-US" altLang="ko-KR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 Pull Request</a:t>
            </a:r>
            <a:endParaRPr lang="ko-KR" altLang="en-US" sz="3600" dirty="0">
              <a:highlight>
                <a:srgbClr val="A3FFA7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63F78-6369-4A9F-99A1-7F8914878543}"/>
              </a:ext>
            </a:extLst>
          </p:cNvPr>
          <p:cNvSpPr txBox="1"/>
          <p:nvPr/>
        </p:nvSpPr>
        <p:spPr>
          <a:xfrm>
            <a:off x="11304916" y="9178316"/>
            <a:ext cx="520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각 </a:t>
            </a:r>
            <a:r>
              <a:rPr lang="ko-KR" altLang="en-US" sz="3600" dirty="0" err="1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팀명</a:t>
            </a:r>
            <a:r>
              <a:rPr lang="en-US" altLang="ko-KR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과제 종류 </a:t>
            </a:r>
            <a:r>
              <a:rPr lang="en-US" altLang="ko-KR" sz="3600" dirty="0">
                <a:highlight>
                  <a:srgbClr val="A3FFA7"/>
                </a:highlight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</a:t>
            </a:r>
            <a:endParaRPr lang="ko-KR" altLang="en-US" sz="3600" dirty="0">
              <a:highlight>
                <a:srgbClr val="A3FFA7"/>
              </a:highlight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300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 제출 방법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AF0C5-1BD8-4BB4-A8FF-0F8F86EBD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97" y="2177809"/>
            <a:ext cx="9101662" cy="742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19624F-8ADA-4D50-960B-8BD22C972AB9}"/>
              </a:ext>
            </a:extLst>
          </p:cNvPr>
          <p:cNvSpPr txBox="1"/>
          <p:nvPr/>
        </p:nvSpPr>
        <p:spPr>
          <a:xfrm>
            <a:off x="618971" y="2082560"/>
            <a:ext cx="6944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과제 피드백 예시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(1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endParaRPr lang="ko-KR" altLang="en-US" sz="36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94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소개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2F70D84-7AE3-4B6E-A666-DFEAE9CDDCD6}"/>
              </a:ext>
            </a:extLst>
          </p:cNvPr>
          <p:cNvSpPr/>
          <p:nvPr/>
        </p:nvSpPr>
        <p:spPr>
          <a:xfrm>
            <a:off x="701708" y="3477109"/>
            <a:ext cx="3722566" cy="3705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CE61C1A-7051-406A-8102-0421B7480E34}"/>
              </a:ext>
            </a:extLst>
          </p:cNvPr>
          <p:cNvSpPr/>
          <p:nvPr/>
        </p:nvSpPr>
        <p:spPr>
          <a:xfrm>
            <a:off x="9901678" y="5965138"/>
            <a:ext cx="4024791" cy="315828"/>
          </a:xfrm>
          <a:custGeom>
            <a:avLst/>
            <a:gdLst/>
            <a:ahLst/>
            <a:cxnLst/>
            <a:rect l="l" t="t" r="r" b="b"/>
            <a:pathLst>
              <a:path w="2208529" h="158750">
                <a:moveTo>
                  <a:pt x="2208041" y="0"/>
                </a:moveTo>
                <a:lnTo>
                  <a:pt x="0" y="0"/>
                </a:lnTo>
                <a:lnTo>
                  <a:pt x="0" y="158495"/>
                </a:lnTo>
                <a:lnTo>
                  <a:pt x="2208041" y="158495"/>
                </a:lnTo>
                <a:lnTo>
                  <a:pt x="2208041" y="0"/>
                </a:lnTo>
                <a:close/>
              </a:path>
            </a:pathLst>
          </a:custGeom>
          <a:solidFill>
            <a:srgbClr val="FFC000">
              <a:alpha val="8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74FE8B1-CC8E-4CB0-9046-64478367204B}"/>
              </a:ext>
            </a:extLst>
          </p:cNvPr>
          <p:cNvSpPr txBox="1"/>
          <p:nvPr/>
        </p:nvSpPr>
        <p:spPr>
          <a:xfrm>
            <a:off x="9901679" y="2287333"/>
            <a:ext cx="7439889" cy="642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3200" b="1" spc="75" dirty="0">
                <a:latin typeface="Cambria Math"/>
                <a:cs typeface="Cambria Math"/>
              </a:rPr>
              <a:t>≝</a:t>
            </a:r>
            <a:r>
              <a:rPr sz="3200" b="1" spc="245" dirty="0">
                <a:latin typeface="Cambria Math"/>
                <a:cs typeface="Cambria Math"/>
              </a:rPr>
              <a:t> </a:t>
            </a:r>
            <a:r>
              <a:rPr sz="3200" b="1" spc="55" dirty="0">
                <a:latin typeface="a아시아헤드1"/>
                <a:cs typeface="a아시아헤드1"/>
              </a:rPr>
              <a:t>EURON</a:t>
            </a:r>
            <a:endParaRPr sz="3200" dirty="0">
              <a:latin typeface="a아시아헤드1"/>
              <a:cs typeface="a아시아헤드1"/>
            </a:endParaRPr>
          </a:p>
          <a:p>
            <a:pPr marL="469900" indent="-45720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3600" spc="-5" dirty="0">
                <a:latin typeface="a아시아헤드1"/>
                <a:cs typeface="a아시아헤드1"/>
              </a:rPr>
              <a:t>(발음 그대로) </a:t>
            </a:r>
            <a:r>
              <a:rPr sz="3600" spc="-75" dirty="0">
                <a:latin typeface="a아시아헤드1"/>
                <a:cs typeface="a아시아헤드1"/>
              </a:rPr>
              <a:t>You</a:t>
            </a:r>
            <a:r>
              <a:rPr sz="3600" spc="5" dirty="0">
                <a:latin typeface="a아시아헤드1"/>
                <a:cs typeface="a아시아헤드1"/>
              </a:rPr>
              <a:t> </a:t>
            </a:r>
            <a:r>
              <a:rPr sz="3600" spc="-10" dirty="0">
                <a:latin typeface="a아시아헤드1"/>
                <a:cs typeface="a아시아헤드1"/>
              </a:rPr>
              <a:t>Run</a:t>
            </a:r>
            <a:endParaRPr sz="3600" dirty="0">
              <a:latin typeface="a아시아헤드1"/>
              <a:cs typeface="a아시아헤드1"/>
            </a:endParaRPr>
          </a:p>
          <a:p>
            <a:pPr marL="469900" indent="-457200">
              <a:lnSpc>
                <a:spcPct val="15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3600" spc="-5" dirty="0">
                <a:latin typeface="a아시아헤드1"/>
                <a:cs typeface="a아시아헤드1"/>
              </a:rPr>
              <a:t>이화인 간의 </a:t>
            </a:r>
            <a:r>
              <a:rPr sz="3600" spc="-20" dirty="0">
                <a:latin typeface="a아시아헤드1"/>
                <a:cs typeface="a아시아헤드1"/>
              </a:rPr>
              <a:t>Networking</a:t>
            </a:r>
            <a:endParaRPr sz="3600" dirty="0">
              <a:latin typeface="a아시아헤드1"/>
              <a:cs typeface="a아시아헤드1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4000" dirty="0">
              <a:latin typeface="a아시아헤드1"/>
              <a:cs typeface="a아시아헤드1"/>
            </a:endParaRPr>
          </a:p>
          <a:p>
            <a:pPr marL="12700">
              <a:lnSpc>
                <a:spcPct val="150000"/>
              </a:lnSpc>
            </a:pPr>
            <a:r>
              <a:rPr sz="4400" b="1" spc="89" baseline="1587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데이터 </a:t>
            </a:r>
            <a:r>
              <a:rPr sz="4400" b="1" spc="89" baseline="1587" dirty="0" err="1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분석과</a:t>
            </a:r>
            <a:r>
              <a:rPr sz="4400" b="1" spc="89" baseline="1587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 </a:t>
            </a:r>
            <a:r>
              <a:rPr sz="4400" b="1" spc="89" baseline="1587" dirty="0" err="1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인공지능</a:t>
            </a:r>
            <a:r>
              <a:rPr lang="en-US" sz="4400" b="1" spc="89" baseline="1587" dirty="0">
                <a:solidFill>
                  <a:schemeClr val="accent6">
                    <a:lumMod val="50000"/>
                  </a:schemeClr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 </a:t>
            </a:r>
            <a:r>
              <a:rPr sz="2800" spc="60" dirty="0">
                <a:latin typeface="a아시아헤드2" panose="02020600000000000000" pitchFamily="18" charset="-127"/>
                <a:ea typeface="a아시아헤드2" panose="02020600000000000000" pitchFamily="18" charset="-127"/>
                <a:cs typeface="a아시아헤드1"/>
              </a:rPr>
              <a:t>을 </a:t>
            </a:r>
            <a:r>
              <a:rPr sz="2800" dirty="0">
                <a:latin typeface="a아시아헤드1"/>
                <a:cs typeface="a아시아헤드1"/>
              </a:rPr>
              <a:t>공부하는</a:t>
            </a:r>
            <a:r>
              <a:rPr sz="2800" spc="-45" dirty="0">
                <a:latin typeface="a아시아헤드1"/>
                <a:cs typeface="a아시아헤드1"/>
              </a:rPr>
              <a:t> </a:t>
            </a:r>
            <a:r>
              <a:rPr sz="2800" dirty="0" err="1">
                <a:latin typeface="a아시아헤드1"/>
                <a:cs typeface="a아시아헤드1"/>
              </a:rPr>
              <a:t>동아리로</a:t>
            </a:r>
            <a:r>
              <a:rPr sz="2800" dirty="0">
                <a:latin typeface="a아시아헤드1"/>
                <a:cs typeface="a아시아헤드1"/>
              </a:rPr>
              <a:t>,</a:t>
            </a:r>
            <a:endParaRPr lang="en-US" sz="2800" dirty="0">
              <a:latin typeface="a아시아헤드1"/>
              <a:cs typeface="a아시아헤드1"/>
            </a:endParaRPr>
          </a:p>
          <a:p>
            <a:pPr marL="12700">
              <a:lnSpc>
                <a:spcPct val="150000"/>
              </a:lnSpc>
            </a:pPr>
            <a:r>
              <a:rPr sz="2800" spc="-5" dirty="0">
                <a:latin typeface="a아시아헤드1"/>
                <a:cs typeface="a아시아헤드1"/>
              </a:rPr>
              <a:t>2021년 2월 </a:t>
            </a:r>
            <a:r>
              <a:rPr sz="2800" dirty="0">
                <a:latin typeface="a아시아헤드1"/>
                <a:cs typeface="a아시아헤드1"/>
              </a:rPr>
              <a:t>모집 부원을 첫 기수로 하여</a:t>
            </a:r>
            <a:r>
              <a:rPr sz="2800" spc="-120" dirty="0">
                <a:latin typeface="a아시아헤드1"/>
                <a:cs typeface="a아시아헤드1"/>
              </a:rPr>
              <a:t> </a:t>
            </a:r>
            <a:r>
              <a:rPr sz="2800" dirty="0">
                <a:latin typeface="a아시아헤드1"/>
                <a:cs typeface="a아시아헤드1"/>
              </a:rPr>
              <a:t>시작함.</a:t>
            </a: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sz="2400" dirty="0">
              <a:latin typeface="a아시아헤드1"/>
              <a:cs typeface="a아시아헤드1"/>
            </a:endParaRPr>
          </a:p>
          <a:p>
            <a:pPr marL="12700" marR="104775">
              <a:lnSpc>
                <a:spcPct val="150000"/>
              </a:lnSpc>
            </a:pPr>
            <a:r>
              <a:rPr sz="2800" i="1" spc="-85" dirty="0">
                <a:latin typeface="a아시아헤드1"/>
                <a:cs typeface="a아시아헤드1"/>
              </a:rPr>
              <a:t>이화의 역사에 한 획을 긋는 동아리로 남을 수 </a:t>
            </a:r>
            <a:r>
              <a:rPr sz="2800" i="1" spc="-85" dirty="0" err="1">
                <a:latin typeface="a아시아헤드1"/>
                <a:cs typeface="a아시아헤드1"/>
              </a:rPr>
              <a:t>있도록</a:t>
            </a:r>
            <a:r>
              <a:rPr sz="2800" i="1" spc="-85" dirty="0">
                <a:latin typeface="a아시아헤드1"/>
                <a:cs typeface="a아시아헤드1"/>
              </a:rPr>
              <a:t>  </a:t>
            </a:r>
            <a:endParaRPr lang="en-US" sz="2800" i="1" spc="-85" dirty="0">
              <a:latin typeface="a아시아헤드1"/>
              <a:cs typeface="a아시아헤드1"/>
            </a:endParaRPr>
          </a:p>
          <a:p>
            <a:pPr marL="12700" marR="104775">
              <a:lnSpc>
                <a:spcPct val="150000"/>
              </a:lnSpc>
            </a:pPr>
            <a:r>
              <a:rPr sz="2800" i="1" spc="-85" dirty="0" err="1">
                <a:latin typeface="a아시아헤드1"/>
                <a:cs typeface="a아시아헤드1"/>
              </a:rPr>
              <a:t>모두</a:t>
            </a:r>
            <a:r>
              <a:rPr sz="2800" i="1" spc="-85" dirty="0">
                <a:latin typeface="a아시아헤드1"/>
                <a:cs typeface="a아시아헤드1"/>
              </a:rPr>
              <a:t> </a:t>
            </a:r>
            <a:r>
              <a:rPr sz="2800" i="1" spc="-85" dirty="0" err="1">
                <a:latin typeface="a아시아헤드1"/>
                <a:cs typeface="a아시아헤드1"/>
              </a:rPr>
              <a:t>최선을</a:t>
            </a:r>
            <a:r>
              <a:rPr sz="2800" i="1" spc="10" dirty="0">
                <a:latin typeface="a아시아헤드1"/>
                <a:cs typeface="a아시아헤드1"/>
              </a:rPr>
              <a:t> </a:t>
            </a:r>
            <a:r>
              <a:rPr sz="2800" i="1" spc="-85" dirty="0" err="1">
                <a:latin typeface="a아시아헤드1"/>
                <a:cs typeface="a아시아헤드1"/>
              </a:rPr>
              <a:t>다해주세요</a:t>
            </a:r>
            <a:r>
              <a:rPr lang="en-US" sz="2800" i="1" spc="-85" dirty="0">
                <a:latin typeface="a아시아헤드1"/>
                <a:cs typeface="a아시아헤드1"/>
              </a:rPr>
              <a:t>!!</a:t>
            </a:r>
            <a:endParaRPr sz="1900" dirty="0">
              <a:latin typeface="a아시아헤드1"/>
              <a:cs typeface="a아시아헤드1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58798FF-1EBD-47AC-AD8B-8845119CB1E8}"/>
              </a:ext>
            </a:extLst>
          </p:cNvPr>
          <p:cNvSpPr/>
          <p:nvPr/>
        </p:nvSpPr>
        <p:spPr>
          <a:xfrm>
            <a:off x="6477214" y="5044902"/>
            <a:ext cx="1158214" cy="1120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6CFE80BA-EB98-4C12-8EDB-EE0CE749F3AB}"/>
              </a:ext>
            </a:extLst>
          </p:cNvPr>
          <p:cNvSpPr/>
          <p:nvPr/>
        </p:nvSpPr>
        <p:spPr>
          <a:xfrm>
            <a:off x="5224989" y="3298143"/>
            <a:ext cx="3705726" cy="3722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331D33DC-EEF8-44C2-A87F-C5EB61294935}"/>
              </a:ext>
            </a:extLst>
          </p:cNvPr>
          <p:cNvSpPr txBox="1"/>
          <p:nvPr/>
        </p:nvSpPr>
        <p:spPr>
          <a:xfrm>
            <a:off x="1567023" y="7739667"/>
            <a:ext cx="199193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N</a:t>
            </a:r>
            <a:r>
              <a:rPr sz="4000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E</a:t>
            </a:r>
            <a:r>
              <a:rPr sz="4000" spc="-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U</a:t>
            </a:r>
            <a:r>
              <a:rPr sz="4000" spc="-1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R</a:t>
            </a:r>
            <a:r>
              <a:rPr sz="4000" spc="-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O</a:t>
            </a:r>
            <a:r>
              <a:rPr sz="4000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N</a:t>
            </a: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86ECB210-5733-482F-8308-DDE86C4E3E1A}"/>
              </a:ext>
            </a:extLst>
          </p:cNvPr>
          <p:cNvSpPr txBox="1"/>
          <p:nvPr/>
        </p:nvSpPr>
        <p:spPr>
          <a:xfrm>
            <a:off x="5588902" y="7739667"/>
            <a:ext cx="3148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N</a:t>
            </a:r>
            <a:r>
              <a:rPr sz="4000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E</a:t>
            </a:r>
            <a:r>
              <a:rPr sz="4000" spc="-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T</a:t>
            </a:r>
            <a:r>
              <a:rPr sz="4000" spc="-40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W</a:t>
            </a:r>
            <a:r>
              <a:rPr sz="4000" spc="-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O</a:t>
            </a:r>
            <a:r>
              <a:rPr sz="4000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RK</a:t>
            </a:r>
            <a:r>
              <a:rPr sz="4000" spc="-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I</a:t>
            </a:r>
            <a:r>
              <a:rPr sz="4000" spc="5" dirty="0">
                <a:solidFill>
                  <a:schemeClr val="bg2">
                    <a:lumMod val="50000"/>
                  </a:schemeClr>
                </a:solidFill>
                <a:latin typeface="a아시아헤드1"/>
                <a:cs typeface="a아시아헤드1"/>
              </a:rPr>
              <a:t>NG</a:t>
            </a:r>
            <a:endParaRPr sz="4000" dirty="0">
              <a:solidFill>
                <a:schemeClr val="bg2">
                  <a:lumMod val="50000"/>
                </a:schemeClr>
              </a:solidFill>
              <a:latin typeface="a아시아헤드1"/>
              <a:cs typeface="a아시아헤드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B9E78-3A86-465E-8956-77ABE463D27D}"/>
              </a:ext>
            </a:extLst>
          </p:cNvPr>
          <p:cNvSpPr txBox="1"/>
          <p:nvPr/>
        </p:nvSpPr>
        <p:spPr>
          <a:xfrm>
            <a:off x="4185737" y="452367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+</a:t>
            </a:r>
            <a:endParaRPr lang="ko-KR" altLang="en-US" sz="6600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이슈 활용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9624F-8ADA-4D50-960B-8BD22C972AB9}"/>
              </a:ext>
            </a:extLst>
          </p:cNvPr>
          <p:cNvSpPr txBox="1"/>
          <p:nvPr/>
        </p:nvSpPr>
        <p:spPr>
          <a:xfrm>
            <a:off x="558586" y="3133469"/>
            <a:ext cx="6944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팀 </a:t>
            </a:r>
            <a:r>
              <a:rPr lang="ko-KR" altLang="en-US" sz="36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레포지토리의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issue </a:t>
            </a:r>
            <a:r>
              <a:rPr lang="ko-KR" altLang="en-US" sz="36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90FE3-A6B8-4DD1-859C-0229D0C2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1" y="4656490"/>
            <a:ext cx="7469811" cy="2043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C3C090-322C-4047-90CA-8EBE82423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4495293"/>
            <a:ext cx="7234929" cy="1790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22B102-FE42-491F-B7C7-43498439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6222243"/>
            <a:ext cx="7234928" cy="7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62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이슈 활용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-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질문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5E82AA-F061-4112-B53F-925330BB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0" y="3161413"/>
            <a:ext cx="5890024" cy="5025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1F0723-050E-453D-A328-AE3F3BE14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075" y="1924368"/>
            <a:ext cx="8888439" cy="76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40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90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이슈 활용 </a:t>
            </a:r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- share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2" y="5159426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AEB56-1B1C-4D0E-B7CB-B851C83A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8" y="3902285"/>
            <a:ext cx="6739201" cy="2420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F368A0-2E5E-420A-97F4-FE448971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867" y="1841720"/>
            <a:ext cx="8101783" cy="78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0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825752" y="1679731"/>
            <a:ext cx="15633448" cy="55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ko-KR" altLang="en-US" sz="8800" b="1" spc="-35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이제</a:t>
            </a:r>
            <a:r>
              <a:rPr lang="en-US" altLang="ko-KR" sz="8800" b="1" spc="-35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,</a:t>
            </a:r>
            <a:endParaRPr lang="ko-KR" altLang="en-US" sz="8800" dirty="0">
              <a:latin typeface="a아시아헤드3" panose="02020600000000000000" pitchFamily="18" charset="-127"/>
              <a:ea typeface="a아시아헤드3" panose="02020600000000000000" pitchFamily="18" charset="-127"/>
              <a:cs typeface="a아시아헤드3"/>
            </a:endParaRPr>
          </a:p>
          <a:p>
            <a:pPr marL="12700">
              <a:spcBef>
                <a:spcPts val="180"/>
              </a:spcBef>
            </a:pPr>
            <a:r>
              <a:rPr lang="ko-KR" altLang="en-US" sz="8800" b="1" spc="120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각</a:t>
            </a:r>
            <a:r>
              <a:rPr lang="ko-KR" altLang="en-US" sz="8800" b="1" spc="-330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 </a:t>
            </a:r>
            <a:r>
              <a:rPr lang="ko-KR" altLang="en-US" sz="8800" b="1" spc="-65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팀들끼리</a:t>
            </a:r>
            <a:endParaRPr lang="ko-KR" altLang="en-US" sz="8800" dirty="0">
              <a:latin typeface="a아시아헤드3" panose="02020600000000000000" pitchFamily="18" charset="-127"/>
              <a:ea typeface="a아시아헤드3" panose="02020600000000000000" pitchFamily="18" charset="-127"/>
              <a:cs typeface="a아시아헤드3"/>
            </a:endParaRPr>
          </a:p>
          <a:p>
            <a:pPr marL="12700" marR="5080">
              <a:spcBef>
                <a:spcPts val="270"/>
              </a:spcBef>
            </a:pPr>
            <a:r>
              <a:rPr lang="ko-KR" altLang="en-US" sz="8800" b="1" spc="30" dirty="0">
                <a:solidFill>
                  <a:schemeClr val="accent3">
                    <a:lumMod val="75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짧게 </a:t>
            </a:r>
            <a:r>
              <a:rPr lang="ko-KR" altLang="en-US" sz="8800" b="1" spc="-5" dirty="0">
                <a:solidFill>
                  <a:schemeClr val="accent3">
                    <a:lumMod val="75000"/>
                  </a:schemeClr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만남의 시간</a:t>
            </a:r>
            <a:r>
              <a:rPr lang="ko-KR" altLang="en-US" sz="8800" b="1" spc="-5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을 </a:t>
            </a:r>
            <a:r>
              <a:rPr lang="ko-KR" altLang="en-US" sz="8800" b="1" spc="-50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갖겠습니다</a:t>
            </a:r>
            <a:r>
              <a:rPr lang="en-US" altLang="ko-KR" sz="8800" b="1" spc="-50" dirty="0"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.  </a:t>
            </a:r>
            <a:r>
              <a:rPr lang="en-US" altLang="ko-KR" sz="8800" b="1" spc="-125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OT </a:t>
            </a:r>
            <a:r>
              <a:rPr lang="ko-KR" altLang="en-US" sz="8800" b="1" spc="-25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들으시느라 </a:t>
            </a:r>
            <a:r>
              <a:rPr lang="ko-KR" altLang="en-US" sz="8800" b="1" spc="30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고생</a:t>
            </a:r>
            <a:r>
              <a:rPr lang="ko-KR" altLang="en-US" sz="8800" b="1" spc="-915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 </a:t>
            </a:r>
            <a:r>
              <a:rPr lang="ko-KR" altLang="en-US" sz="8800" b="1" spc="-50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많으셨습니다</a:t>
            </a:r>
            <a:r>
              <a:rPr lang="en-US" altLang="ko-KR" sz="8800" b="1" spc="-50" dirty="0">
                <a:solidFill>
                  <a:srgbClr val="00654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  <a:cs typeface="a아시아헤드3"/>
              </a:rPr>
              <a:t>.</a:t>
            </a:r>
            <a:endParaRPr lang="ko-KR" altLang="en-US" sz="8800" dirty="0">
              <a:solidFill>
                <a:srgbClr val="006540"/>
              </a:solidFill>
              <a:latin typeface="a아시아헤드3" panose="02020600000000000000" pitchFamily="18" charset="-127"/>
              <a:ea typeface="a아시아헤드3" panose="02020600000000000000" pitchFamily="18" charset="-127"/>
              <a:cs typeface="a아시아헤드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1.1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동아리 소개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3D2494C-7B3C-4421-914B-A9BA4914BA42}"/>
              </a:ext>
            </a:extLst>
          </p:cNvPr>
          <p:cNvSpPr/>
          <p:nvPr/>
        </p:nvSpPr>
        <p:spPr>
          <a:xfrm>
            <a:off x="1167489" y="3432730"/>
            <a:ext cx="4239491" cy="4197927"/>
          </a:xfrm>
          <a:prstGeom prst="ellips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795B37-9FBF-46BE-8D16-A1F2056671E2}"/>
              </a:ext>
            </a:extLst>
          </p:cNvPr>
          <p:cNvSpPr/>
          <p:nvPr/>
        </p:nvSpPr>
        <p:spPr>
          <a:xfrm>
            <a:off x="4454723" y="3432729"/>
            <a:ext cx="4239491" cy="4197927"/>
          </a:xfrm>
          <a:prstGeom prst="ellips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5DD648-77A9-450C-9DD8-F796D217B106}"/>
              </a:ext>
            </a:extLst>
          </p:cNvPr>
          <p:cNvSpPr/>
          <p:nvPr/>
        </p:nvSpPr>
        <p:spPr>
          <a:xfrm>
            <a:off x="8084127" y="3467631"/>
            <a:ext cx="4239491" cy="4197927"/>
          </a:xfrm>
          <a:prstGeom prst="ellips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2040CC-0E32-48BD-977F-FD1A52016C6D}"/>
              </a:ext>
            </a:extLst>
          </p:cNvPr>
          <p:cNvSpPr/>
          <p:nvPr/>
        </p:nvSpPr>
        <p:spPr>
          <a:xfrm>
            <a:off x="11639180" y="3585130"/>
            <a:ext cx="4239491" cy="4197927"/>
          </a:xfrm>
          <a:prstGeom prst="ellips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B94054B-1BB8-4C8C-AF75-2BC06F4309D0}"/>
              </a:ext>
            </a:extLst>
          </p:cNvPr>
          <p:cNvSpPr txBox="1"/>
          <p:nvPr/>
        </p:nvSpPr>
        <p:spPr>
          <a:xfrm>
            <a:off x="12842358" y="4741527"/>
            <a:ext cx="1833133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CP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심화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학습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199E878-34C6-4738-B282-305073F63DB0}"/>
              </a:ext>
            </a:extLst>
          </p:cNvPr>
          <p:cNvSpPr txBox="1"/>
          <p:nvPr/>
        </p:nvSpPr>
        <p:spPr>
          <a:xfrm>
            <a:off x="8832421" y="4624028"/>
            <a:ext cx="2689313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DS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데이터 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사이언스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5F9E30A-0CE2-408D-B5E7-A71FA155BF6E}"/>
              </a:ext>
            </a:extLst>
          </p:cNvPr>
          <p:cNvSpPr txBox="1"/>
          <p:nvPr/>
        </p:nvSpPr>
        <p:spPr>
          <a:xfrm>
            <a:off x="5229811" y="4557955"/>
            <a:ext cx="2689313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NLP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자연어 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처리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F0C37AF-0956-4A1D-9E26-ECFDF6962411}"/>
              </a:ext>
            </a:extLst>
          </p:cNvPr>
          <p:cNvSpPr txBox="1"/>
          <p:nvPr/>
        </p:nvSpPr>
        <p:spPr>
          <a:xfrm>
            <a:off x="1755812" y="4557954"/>
            <a:ext cx="2689313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CS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컴퓨터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비전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21936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운영진 소개</a:t>
            </a: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A1569DAF-39CC-47D4-A1FD-2C761839FF51}"/>
              </a:ext>
            </a:extLst>
          </p:cNvPr>
          <p:cNvSpPr txBox="1"/>
          <p:nvPr/>
        </p:nvSpPr>
        <p:spPr>
          <a:xfrm>
            <a:off x="445267" y="5873183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DS/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심화학습팀</a:t>
            </a:r>
            <a:endParaRPr lang="en-US" sz="2400" spc="-110" dirty="0">
              <a:solidFill>
                <a:srgbClr val="FFFFFF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sz="2400" spc="-110" dirty="0">
                <a:solidFill>
                  <a:srgbClr val="FFFFFF"/>
                </a:solidFill>
                <a:latin typeface="a아시아헤드1"/>
                <a:cs typeface="a아시아헤드1"/>
              </a:rPr>
              <a:t> 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최하경</a:t>
            </a:r>
            <a:r>
              <a:rPr sz="2400" dirty="0">
                <a:solidFill>
                  <a:srgbClr val="FFFFFF"/>
                </a:solidFill>
                <a:latin typeface="a아시아헤드1"/>
                <a:cs typeface="a아시아헤드1"/>
              </a:rPr>
              <a:t>  </a:t>
            </a:r>
            <a:r>
              <a:rPr lang="ko-KR" altLang="en-US" sz="240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생명과학 </a:t>
            </a:r>
            <a:r>
              <a:rPr lang="en-US" altLang="ko-KR" sz="240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20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1CB87B71-2CC4-D495-7275-290ACE3CF04D}"/>
              </a:ext>
            </a:extLst>
          </p:cNvPr>
          <p:cNvSpPr txBox="1"/>
          <p:nvPr/>
        </p:nvSpPr>
        <p:spPr>
          <a:xfrm>
            <a:off x="5905288" y="2033458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CV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spc="-110" dirty="0" err="1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황채원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컴퓨터공학 </a:t>
            </a: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9BA57B73-B430-5805-2724-55CF4FFC1275}"/>
              </a:ext>
            </a:extLst>
          </p:cNvPr>
          <p:cNvSpPr txBox="1"/>
          <p:nvPr/>
        </p:nvSpPr>
        <p:spPr>
          <a:xfrm>
            <a:off x="8951808" y="3470420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NLP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dirty="0" err="1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손소현</a:t>
            </a: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통계학과 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endParaRPr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id="{6E25BE06-82B2-1B7D-ECC1-ED41C41589E2}"/>
              </a:ext>
            </a:extLst>
          </p:cNvPr>
          <p:cNvSpPr txBox="1"/>
          <p:nvPr/>
        </p:nvSpPr>
        <p:spPr>
          <a:xfrm>
            <a:off x="8951808" y="2020105"/>
            <a:ext cx="2722448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CV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dirty="0" err="1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민소연</a:t>
            </a: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컴퓨터공학 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endParaRPr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91676BC2-766C-3538-2754-1EEDD19A7BBC}"/>
              </a:ext>
            </a:extLst>
          </p:cNvPr>
          <p:cNvSpPr txBox="1"/>
          <p:nvPr/>
        </p:nvSpPr>
        <p:spPr>
          <a:xfrm>
            <a:off x="5905288" y="3470420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NLP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spc="-110" dirty="0" err="1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조서영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컴퓨터공학 </a:t>
            </a: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0C5BE5AF-0C33-68A7-E978-35848DC7B59B}"/>
              </a:ext>
            </a:extLst>
          </p:cNvPr>
          <p:cNvSpPr txBox="1"/>
          <p:nvPr/>
        </p:nvSpPr>
        <p:spPr>
          <a:xfrm>
            <a:off x="12151263" y="2020104"/>
            <a:ext cx="2722448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CV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dirty="0" err="1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노원희</a:t>
            </a: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컴퓨터공학 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20</a:t>
            </a:r>
            <a:endParaRPr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BB2B1104-6B13-692C-D053-FDB10E33CB90}"/>
              </a:ext>
            </a:extLst>
          </p:cNvPr>
          <p:cNvSpPr txBox="1"/>
          <p:nvPr/>
        </p:nvSpPr>
        <p:spPr>
          <a:xfrm>
            <a:off x="5905287" y="4907383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DS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임나영 국어국문학 </a:t>
            </a: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18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19D4C695-5D32-45D3-6ABD-0593CC45A870}"/>
              </a:ext>
            </a:extLst>
          </p:cNvPr>
          <p:cNvSpPr txBox="1"/>
          <p:nvPr/>
        </p:nvSpPr>
        <p:spPr>
          <a:xfrm>
            <a:off x="5905286" y="7028281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CV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조수빈 컴퓨터공학 </a:t>
            </a: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1E0DB287-2130-B296-21AB-668C47FA07EB}"/>
              </a:ext>
            </a:extLst>
          </p:cNvPr>
          <p:cNvSpPr txBox="1"/>
          <p:nvPr/>
        </p:nvSpPr>
        <p:spPr>
          <a:xfrm>
            <a:off x="9120993" y="7028281"/>
            <a:ext cx="2496457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NLP / </a:t>
            </a: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심화 소속</a:t>
            </a:r>
            <a:endParaRPr lang="en-US" altLang="ko-KR" sz="2400" spc="-110" dirty="0">
              <a:solidFill>
                <a:srgbClr val="FFFFFF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이은빈  사이버보안 </a:t>
            </a:r>
            <a:r>
              <a:rPr lang="en-US" altLang="ko-KR" sz="2400" spc="-110" dirty="0">
                <a:solidFill>
                  <a:srgbClr val="FFFFFF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17</a:t>
            </a:r>
            <a:endParaRPr sz="2400" dirty="0"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45908B95-5384-919A-28C9-CBA1798944F1}"/>
              </a:ext>
            </a:extLst>
          </p:cNvPr>
          <p:cNvSpPr txBox="1"/>
          <p:nvPr/>
        </p:nvSpPr>
        <p:spPr>
          <a:xfrm>
            <a:off x="12336700" y="7028280"/>
            <a:ext cx="2722448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DS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문수인 컴퓨터공학 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19</a:t>
            </a:r>
            <a:endParaRPr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9E1A31BB-478C-075E-4EF7-3C1F3D287DE5}"/>
              </a:ext>
            </a:extLst>
          </p:cNvPr>
          <p:cNvSpPr txBox="1"/>
          <p:nvPr/>
        </p:nvSpPr>
        <p:spPr>
          <a:xfrm>
            <a:off x="5905288" y="8955427"/>
            <a:ext cx="2617275" cy="753027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DS</a:t>
            </a:r>
          </a:p>
          <a:p>
            <a:pPr marL="100330" marR="5080" indent="-100965" algn="ctr">
              <a:lnSpc>
                <a:spcPct val="101899"/>
              </a:lnSpc>
              <a:spcBef>
                <a:spcPts val="55"/>
              </a:spcBef>
            </a:pPr>
            <a:r>
              <a:rPr lang="ko-KR" altLang="en-US" sz="2400" dirty="0" err="1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소예림</a:t>
            </a:r>
            <a:r>
              <a:rPr lang="ko-KR" altLang="en-US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 컴퓨터공학 </a:t>
            </a:r>
            <a:r>
              <a:rPr lang="en-US" altLang="ko-KR" sz="2400" dirty="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  <a:cs typeface="a아시아헤드1"/>
              </a:rPr>
              <a:t>20</a:t>
            </a:r>
            <a:endParaRPr sz="2400" dirty="0">
              <a:solidFill>
                <a:schemeClr val="bg1"/>
              </a:solidFill>
              <a:latin typeface="a아시아헤드1" panose="02020600000000000000" pitchFamily="18" charset="-127"/>
              <a:ea typeface="a아시아헤드1" panose="02020600000000000000" pitchFamily="18" charset="-127"/>
              <a:cs typeface="a아시아헤드1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73EE5CF-B341-2422-AF2C-B9B84DBB6333}"/>
              </a:ext>
            </a:extLst>
          </p:cNvPr>
          <p:cNvSpPr txBox="1"/>
          <p:nvPr/>
        </p:nvSpPr>
        <p:spPr>
          <a:xfrm>
            <a:off x="348840" y="5143500"/>
            <a:ext cx="26893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대표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0FA5CB2-E50D-077C-AC02-20F01DF93185}"/>
              </a:ext>
            </a:extLst>
          </p:cNvPr>
          <p:cNvSpPr txBox="1"/>
          <p:nvPr/>
        </p:nvSpPr>
        <p:spPr>
          <a:xfrm>
            <a:off x="2848206" y="2010840"/>
            <a:ext cx="26893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교육팀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7966209-E9AC-5B39-95BF-DEFB785B053B}"/>
              </a:ext>
            </a:extLst>
          </p:cNvPr>
          <p:cNvSpPr txBox="1"/>
          <p:nvPr/>
        </p:nvSpPr>
        <p:spPr>
          <a:xfrm>
            <a:off x="2895756" y="7080625"/>
            <a:ext cx="26893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운영팀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C1F521D8-311F-0877-9988-8761287DD96D}"/>
              </a:ext>
            </a:extLst>
          </p:cNvPr>
          <p:cNvSpPr txBox="1"/>
          <p:nvPr/>
        </p:nvSpPr>
        <p:spPr>
          <a:xfrm>
            <a:off x="2895756" y="9017751"/>
            <a:ext cx="26893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  <a:latin typeface="a아시아헤드4" panose="02020600000000000000" pitchFamily="18" charset="-127"/>
                <a:ea typeface="a아시아헤드4" panose="02020600000000000000" pitchFamily="18" charset="-127"/>
                <a:cs typeface="a아시아헤드1"/>
              </a:rPr>
              <a:t>홍보팀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a아시아헤드4" panose="02020600000000000000" pitchFamily="18" charset="-127"/>
              <a:ea typeface="a아시아헤드4" panose="02020600000000000000" pitchFamily="18" charset="-127"/>
              <a:cs typeface="a아시아헤드1"/>
            </a:endParaRPr>
          </a:p>
        </p:txBody>
      </p:sp>
    </p:spTree>
    <p:extLst>
      <p:ext uri="{BB962C8B-B14F-4D97-AF65-F5344CB8AC3E}">
        <p14:creationId xmlns:p14="http://schemas.microsoft.com/office/powerpoint/2010/main" val="36574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EURON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활동팁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0679D-496D-4B29-8182-F3FD902CCE8F}"/>
              </a:ext>
            </a:extLst>
          </p:cNvPr>
          <p:cNvSpPr txBox="1"/>
          <p:nvPr/>
        </p:nvSpPr>
        <p:spPr>
          <a:xfrm>
            <a:off x="1383465" y="2893689"/>
            <a:ext cx="59137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활동 바로바로 정리하기</a:t>
            </a:r>
            <a:endParaRPr lang="en-US" altLang="ko-KR" sz="4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→ </a:t>
            </a:r>
            <a:r>
              <a:rPr lang="ko-KR" altLang="en-US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블로그</a:t>
            </a:r>
            <a:r>
              <a:rPr lang="en-US" altLang="ko-KR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44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깃허브</a:t>
            </a:r>
            <a:endParaRPr lang="ko-KR" altLang="en-US" sz="4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BDF3E-E4F8-47A7-8871-9BD97AEBA893}"/>
              </a:ext>
            </a:extLst>
          </p:cNvPr>
          <p:cNvSpPr txBox="1"/>
          <p:nvPr/>
        </p:nvSpPr>
        <p:spPr>
          <a:xfrm>
            <a:off x="8162602" y="2885152"/>
            <a:ext cx="815159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★ 자체적으로 스터디 많이 진행하기 </a:t>
            </a:r>
            <a:endParaRPr lang="en-US" altLang="ko-KR" sz="4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→ </a:t>
            </a:r>
            <a:r>
              <a:rPr lang="ko-KR" altLang="en-US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부원들과 친해지는 지름길</a:t>
            </a:r>
            <a:r>
              <a:rPr lang="en-US" altLang="ko-KR" sz="44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  <a:endParaRPr lang="ko-KR" altLang="en-US" sz="44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8CDF2D-52AE-49C1-89C0-1EAB36D36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781" y="5425760"/>
            <a:ext cx="12007046" cy="22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1.3 EURON </a:t>
            </a:r>
            <a:r>
              <a:rPr lang="ko-KR" altLang="en-US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활동팁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1D851052-5594-4194-9E25-E6DE07881F13}"/>
              </a:ext>
            </a:extLst>
          </p:cNvPr>
          <p:cNvSpPr/>
          <p:nvPr/>
        </p:nvSpPr>
        <p:spPr>
          <a:xfrm>
            <a:off x="4165141" y="5159425"/>
            <a:ext cx="2483678" cy="341096"/>
          </a:xfrm>
          <a:custGeom>
            <a:avLst/>
            <a:gdLst/>
            <a:ahLst/>
            <a:cxnLst/>
            <a:rect l="l" t="t" r="r" b="b"/>
            <a:pathLst>
              <a:path w="1248410" h="171450">
                <a:moveTo>
                  <a:pt x="171450" y="57148"/>
                </a:moveTo>
                <a:lnTo>
                  <a:pt x="0" y="57148"/>
                </a:lnTo>
                <a:lnTo>
                  <a:pt x="0" y="114298"/>
                </a:lnTo>
                <a:lnTo>
                  <a:pt x="171450" y="114298"/>
                </a:lnTo>
                <a:lnTo>
                  <a:pt x="171450" y="57148"/>
                </a:lnTo>
                <a:close/>
              </a:path>
              <a:path w="1248410" h="171450">
                <a:moveTo>
                  <a:pt x="228600" y="57148"/>
                </a:moveTo>
                <a:lnTo>
                  <a:pt x="228600" y="114298"/>
                </a:lnTo>
                <a:lnTo>
                  <a:pt x="400050" y="114300"/>
                </a:lnTo>
                <a:lnTo>
                  <a:pt x="400050" y="57150"/>
                </a:lnTo>
                <a:lnTo>
                  <a:pt x="228600" y="57148"/>
                </a:lnTo>
                <a:close/>
              </a:path>
              <a:path w="1248410" h="171450">
                <a:moveTo>
                  <a:pt x="628650" y="57150"/>
                </a:moveTo>
                <a:lnTo>
                  <a:pt x="457200" y="57150"/>
                </a:lnTo>
                <a:lnTo>
                  <a:pt x="457200" y="114300"/>
                </a:lnTo>
                <a:lnTo>
                  <a:pt x="628650" y="114300"/>
                </a:lnTo>
                <a:lnTo>
                  <a:pt x="628650" y="57150"/>
                </a:lnTo>
                <a:close/>
              </a:path>
              <a:path w="1248410" h="171450">
                <a:moveTo>
                  <a:pt x="857250" y="57150"/>
                </a:moveTo>
                <a:lnTo>
                  <a:pt x="685800" y="57150"/>
                </a:lnTo>
                <a:lnTo>
                  <a:pt x="685800" y="114300"/>
                </a:lnTo>
                <a:lnTo>
                  <a:pt x="857250" y="114300"/>
                </a:lnTo>
                <a:lnTo>
                  <a:pt x="857250" y="57150"/>
                </a:lnTo>
                <a:close/>
              </a:path>
              <a:path w="1248410" h="171450">
                <a:moveTo>
                  <a:pt x="1076751" y="0"/>
                </a:moveTo>
                <a:lnTo>
                  <a:pt x="1076751" y="171450"/>
                </a:lnTo>
                <a:lnTo>
                  <a:pt x="1191051" y="114300"/>
                </a:lnTo>
                <a:lnTo>
                  <a:pt x="1085850" y="114300"/>
                </a:lnTo>
                <a:lnTo>
                  <a:pt x="1085850" y="57150"/>
                </a:lnTo>
                <a:lnTo>
                  <a:pt x="1191051" y="57150"/>
                </a:lnTo>
                <a:lnTo>
                  <a:pt x="1076751" y="0"/>
                </a:lnTo>
                <a:close/>
              </a:path>
              <a:path w="1248410" h="171450">
                <a:moveTo>
                  <a:pt x="1076751" y="57150"/>
                </a:moveTo>
                <a:lnTo>
                  <a:pt x="914400" y="57150"/>
                </a:lnTo>
                <a:lnTo>
                  <a:pt x="914400" y="114300"/>
                </a:lnTo>
                <a:lnTo>
                  <a:pt x="1076751" y="114300"/>
                </a:lnTo>
                <a:lnTo>
                  <a:pt x="1076751" y="57150"/>
                </a:lnTo>
                <a:close/>
              </a:path>
              <a:path w="1248410" h="171450">
                <a:moveTo>
                  <a:pt x="1191051" y="57150"/>
                </a:moveTo>
                <a:lnTo>
                  <a:pt x="1085850" y="57150"/>
                </a:lnTo>
                <a:lnTo>
                  <a:pt x="1085850" y="114300"/>
                </a:lnTo>
                <a:lnTo>
                  <a:pt x="1191051" y="114300"/>
                </a:lnTo>
                <a:lnTo>
                  <a:pt x="1248201" y="85725"/>
                </a:lnTo>
                <a:lnTo>
                  <a:pt x="1191051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CC7863-0B37-42E7-B151-6F2808BF2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6" y="2348400"/>
            <a:ext cx="14028236" cy="3507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81BC63-EEB8-440E-806C-D4E822A7B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40" y="6430158"/>
            <a:ext cx="13203044" cy="25185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0280B-4016-4AB2-B58C-77318C980FEA}"/>
              </a:ext>
            </a:extLst>
          </p:cNvPr>
          <p:cNvCxnSpPr>
            <a:cxnSpLocks/>
          </p:cNvCxnSpPr>
          <p:nvPr/>
        </p:nvCxnSpPr>
        <p:spPr>
          <a:xfrm>
            <a:off x="1016000" y="4876800"/>
            <a:ext cx="83021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E26C43-9724-4870-884D-2F5226DB8DD5}"/>
              </a:ext>
            </a:extLst>
          </p:cNvPr>
          <p:cNvCxnSpPr>
            <a:cxnSpLocks/>
          </p:cNvCxnSpPr>
          <p:nvPr/>
        </p:nvCxnSpPr>
        <p:spPr>
          <a:xfrm>
            <a:off x="5319485" y="8411028"/>
            <a:ext cx="83021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8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2749</Words>
  <Application>Microsoft Office PowerPoint</Application>
  <PresentationFormat>사용자 지정</PresentationFormat>
  <Paragraphs>584</Paragraphs>
  <Slides>53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a</vt:lpstr>
      <vt:lpstr>a아시아헤드1</vt:lpstr>
      <vt:lpstr>a아시아헤드2</vt:lpstr>
      <vt:lpstr>a아시아헤드3</vt:lpstr>
      <vt:lpstr>a아시아헤드4</vt:lpstr>
      <vt:lpstr>맑은 고딕</vt:lpstr>
      <vt:lpstr>Arial</vt:lpstr>
      <vt:lpstr>Calibri</vt:lpstr>
      <vt:lpstr>Cambria Math</vt:lpstr>
      <vt:lpstr>Segoe UI Emoji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최 하경</cp:lastModifiedBy>
  <cp:revision>14</cp:revision>
  <dcterms:created xsi:type="dcterms:W3CDTF">2022-02-26T11:26:54Z</dcterms:created>
  <dcterms:modified xsi:type="dcterms:W3CDTF">2022-08-23T06:58:32Z</dcterms:modified>
</cp:coreProperties>
</file>