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0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48929dcf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48929dcf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36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48929dcf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4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48929dcf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88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8929d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8929dcf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48929dcf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09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48929dc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48929dcf5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2b48929dcf5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15984" y="2167982"/>
            <a:ext cx="9003323" cy="200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4500"/>
              <a:buFont typeface="Arial"/>
              <a:buNone/>
              <a:defRPr sz="4500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81427"/>
          <a:stretch/>
        </p:blipFill>
        <p:spPr>
          <a:xfrm>
            <a:off x="1241" y="0"/>
            <a:ext cx="12189519" cy="127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1" y="3"/>
            <a:ext cx="121895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1" y="3"/>
            <a:ext cx="1218951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12510" y="2002634"/>
            <a:ext cx="914506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3200"/>
              <a:buFont typeface="Arial"/>
              <a:buNone/>
              <a:defRPr sz="3200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81427"/>
          <a:stretch/>
        </p:blipFill>
        <p:spPr>
          <a:xfrm>
            <a:off x="1241" y="0"/>
            <a:ext cx="12189519" cy="12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53832" y="1617239"/>
            <a:ext cx="1006544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Char char="•"/>
              <a:defRPr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Char char="•"/>
              <a:defRPr>
                <a:solidFill>
                  <a:srgbClr val="171616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  <a:defRPr>
                <a:solidFill>
                  <a:srgbClr val="171616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>
                <a:solidFill>
                  <a:srgbClr val="171616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>
                <a:solidFill>
                  <a:srgbClr val="17161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9587619" y="6179283"/>
            <a:ext cx="8246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521328" y="1460500"/>
            <a:ext cx="454785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069186" y="1460500"/>
            <a:ext cx="454785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521329" y="59912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41" y="0"/>
            <a:ext cx="1218951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9">
            <a:alphaModFix/>
          </a:blip>
          <a:srcRect b="81010"/>
          <a:stretch/>
        </p:blipFill>
        <p:spPr>
          <a:xfrm>
            <a:off x="1241" y="3"/>
            <a:ext cx="12189519" cy="13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3500"/>
              <a:buFont typeface="Arial"/>
              <a:buNone/>
              <a:defRPr sz="3500" b="0" i="0" u="none" strike="noStrike" cap="non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53832" y="1617239"/>
            <a:ext cx="1006544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ctrTitle"/>
          </p:nvPr>
        </p:nvSpPr>
        <p:spPr>
          <a:xfrm>
            <a:off x="615975" y="2167976"/>
            <a:ext cx="9003300" cy="4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4500"/>
              <a:buFont typeface="Arial"/>
              <a:buNone/>
            </a:pPr>
            <a:r>
              <a:rPr lang="ko-KR" b="1" dirty="0" err="1"/>
              <a:t>Euron</a:t>
            </a:r>
            <a:r>
              <a:rPr lang="ko-KR" b="1" dirty="0"/>
              <a:t> 2</a:t>
            </a:r>
            <a:r>
              <a:rPr lang="en-US" altLang="ko-KR" b="1" dirty="0"/>
              <a:t>2</a:t>
            </a:r>
            <a:r>
              <a:rPr lang="ko-KR" b="1" dirty="0"/>
              <a:t>주차 </a:t>
            </a:r>
            <a:endParaRPr b="1" dirty="0"/>
          </a:p>
          <a:p>
            <a:pPr marL="45720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Char char="-"/>
            </a:pPr>
            <a:r>
              <a:rPr lang="ko-KR" sz="3500" b="1" dirty="0"/>
              <a:t>유린이들</a:t>
            </a:r>
            <a:r>
              <a:rPr lang="ko-KR" b="1" dirty="0"/>
              <a:t> 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435122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00482B"/>
                </a:solidFill>
              </a:rPr>
              <a:t>도배 하자 질의 응답 처리 - </a:t>
            </a:r>
            <a:r>
              <a:rPr lang="ko-KR" b="1" dirty="0" err="1">
                <a:solidFill>
                  <a:srgbClr val="00482B"/>
                </a:solidFill>
              </a:rPr>
              <a:t>한솔데코</a:t>
            </a:r>
            <a:r>
              <a:rPr lang="ko-KR" b="1" dirty="0">
                <a:solidFill>
                  <a:srgbClr val="00482B"/>
                </a:solidFill>
              </a:rPr>
              <a:t> 시즌2 AI 경진대회</a:t>
            </a:r>
            <a:r>
              <a:rPr lang="ko-KR" b="1" dirty="0"/>
              <a:t> </a:t>
            </a:r>
            <a:endParaRPr b="1" dirty="0"/>
          </a:p>
        </p:txBody>
      </p:sp>
      <p:pic>
        <p:nvPicPr>
          <p:cNvPr id="5" name="그림 4" descr="텍스트, 웹사이트, 아쿠아, 스크린샷이(가) 표시된 사진&#10;&#10;자동 생성된 설명">
            <a:extLst>
              <a:ext uri="{FF2B5EF4-FFF2-40B4-BE49-F238E27FC236}">
                <a16:creationId xmlns:a16="http://schemas.microsoft.com/office/drawing/2014/main" id="{66951A11-791F-B61E-998A-BCC95B951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87" r="26821"/>
          <a:stretch/>
        </p:blipFill>
        <p:spPr>
          <a:xfrm>
            <a:off x="1112258" y="1798419"/>
            <a:ext cx="9634694" cy="32611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482B"/>
                </a:solidFill>
              </a:rPr>
              <a:t>진행 상황 공유</a:t>
            </a:r>
            <a:endParaRPr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FFBB4-671A-DA93-91E7-C58262FF0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실험환경 통일 및 방향성 확정</a:t>
            </a:r>
            <a:endParaRPr lang="en-US" altLang="ko-KR" dirty="0"/>
          </a:p>
          <a:p>
            <a:pPr lvl="1"/>
            <a:r>
              <a:rPr lang="en" altLang="ko-KR" dirty="0"/>
              <a:t>Google </a:t>
            </a:r>
            <a:r>
              <a:rPr lang="en" altLang="ko-KR" dirty="0" err="1"/>
              <a:t>Colab</a:t>
            </a:r>
            <a:r>
              <a:rPr lang="en" altLang="ko-KR" dirty="0"/>
              <a:t> - T4 GPU</a:t>
            </a:r>
          </a:p>
          <a:p>
            <a:pPr marL="50800" indent="0">
              <a:buNone/>
            </a:pPr>
            <a:endParaRPr lang="ko-KR" altLang="en-US" dirty="0"/>
          </a:p>
          <a:p>
            <a:r>
              <a:rPr lang="en" altLang="ko-KR" dirty="0"/>
              <a:t>Baseline </a:t>
            </a:r>
            <a:r>
              <a:rPr lang="ko-KR" altLang="en-US" dirty="0"/>
              <a:t>모델 코드 실행 및 탐구</a:t>
            </a:r>
          </a:p>
        </p:txBody>
      </p:sp>
    </p:spTree>
    <p:extLst>
      <p:ext uri="{BB962C8B-B14F-4D97-AF65-F5344CB8AC3E}">
        <p14:creationId xmlns:p14="http://schemas.microsoft.com/office/powerpoint/2010/main" val="395736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435122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" altLang="ko-KR" b="1" dirty="0"/>
              <a:t>Baseline </a:t>
            </a:r>
            <a:r>
              <a:rPr lang="ko-KR" altLang="en-US" b="1" dirty="0"/>
              <a:t>모델 코드 실행 및 탐구</a:t>
            </a:r>
          </a:p>
        </p:txBody>
      </p:sp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3291D69F-34C1-6D6E-A324-BDBEF475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42" y="1380265"/>
            <a:ext cx="9590063" cy="45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435122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" altLang="ko-KR" b="1" dirty="0"/>
              <a:t>Baseline </a:t>
            </a:r>
            <a:r>
              <a:rPr lang="ko-KR" altLang="en-US" b="1" dirty="0"/>
              <a:t>모델 코드 실행 및 탐구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AFB541-21DC-C2C4-246C-58AD9D19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35" y="1589804"/>
            <a:ext cx="11459840" cy="39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b="1" dirty="0"/>
              <a:t>Baseline </a:t>
            </a:r>
            <a:r>
              <a:rPr lang="ko-KR" altLang="en-US" b="1" dirty="0"/>
              <a:t>모델 코드 실행 및 탐구</a:t>
            </a:r>
            <a:endParaRPr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FFBB4-671A-DA93-91E7-C58262FF0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ko-KR" dirty="0" err="1"/>
              <a:t>Colab</a:t>
            </a:r>
            <a:r>
              <a:rPr lang="ko-KR" altLang="en-US" dirty="0"/>
              <a:t>에서 돌리는데 </a:t>
            </a:r>
            <a:r>
              <a:rPr lang="en" altLang="ko-KR" dirty="0"/>
              <a:t>Epoch 1</a:t>
            </a:r>
            <a:r>
              <a:rPr lang="ko-KR" altLang="en-US" dirty="0"/>
              <a:t>회당 </a:t>
            </a:r>
            <a:r>
              <a:rPr lang="en-US" altLang="ko-KR" dirty="0"/>
              <a:t>3</a:t>
            </a:r>
            <a:r>
              <a:rPr lang="ko-KR" altLang="en-US" dirty="0"/>
              <a:t>시간씩 걸리는 등 과하게 시간이 오래 걸리는 문제 발생</a:t>
            </a:r>
            <a:endParaRPr lang="en-US" altLang="ko-KR" dirty="0"/>
          </a:p>
          <a:p>
            <a:pPr lvl="1"/>
            <a:r>
              <a:rPr lang="ko-KR" altLang="en-US" dirty="0"/>
              <a:t>해결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R" dirty="0"/>
              <a:t>Google </a:t>
            </a:r>
            <a:r>
              <a:rPr lang="en" altLang="ko-KR" dirty="0" err="1"/>
              <a:t>Colab</a:t>
            </a:r>
            <a:r>
              <a:rPr lang="en" altLang="ko-KR" dirty="0"/>
              <a:t> - T4 GPU</a:t>
            </a:r>
            <a:r>
              <a:rPr lang="ko-KR" altLang="en-US" dirty="0"/>
              <a:t> 환경으로 통일</a:t>
            </a:r>
            <a:r>
              <a:rPr lang="en-US" altLang="ko-KR" dirty="0"/>
              <a:t>!</a:t>
            </a:r>
            <a:endParaRPr lang="ko-KR" altLang="en-US" dirty="0"/>
          </a:p>
          <a:p>
            <a:r>
              <a:rPr lang="en" altLang="ko-KR" dirty="0"/>
              <a:t>utf-8 locale </a:t>
            </a:r>
            <a:r>
              <a:rPr lang="ko-KR" altLang="en-US" dirty="0"/>
              <a:t>관련 오류 발생</a:t>
            </a:r>
            <a:endParaRPr lang="en-US" altLang="ko-KR" dirty="0"/>
          </a:p>
          <a:p>
            <a:pPr lvl="1"/>
            <a:r>
              <a:rPr lang="ko-KR" altLang="en-US" dirty="0"/>
              <a:t>해결</a:t>
            </a:r>
            <a:r>
              <a:rPr lang="en-US" altLang="ko-KR" dirty="0"/>
              <a:t>: import</a:t>
            </a:r>
            <a:r>
              <a:rPr lang="ko-KR" altLang="en-US" dirty="0"/>
              <a:t>문 추가를 통해 해결</a:t>
            </a:r>
            <a:r>
              <a:rPr lang="en-US" altLang="ko-KR" dirty="0"/>
              <a:t>!</a:t>
            </a:r>
          </a:p>
          <a:p>
            <a:pPr marL="533400" lvl="1" indent="0">
              <a:buNone/>
            </a:pPr>
            <a:endParaRPr lang="en-US" altLang="ko-KR" dirty="0"/>
          </a:p>
          <a:p>
            <a:r>
              <a:rPr lang="ko-KR" altLang="en-US" dirty="0"/>
              <a:t>제공된 </a:t>
            </a:r>
            <a:r>
              <a:rPr lang="en" altLang="ko-KR" dirty="0"/>
              <a:t>Baseline </a:t>
            </a:r>
            <a:r>
              <a:rPr lang="ko-KR" altLang="en-US" dirty="0"/>
              <a:t>모델은 </a:t>
            </a:r>
            <a:r>
              <a:rPr lang="en" altLang="ko-KR" dirty="0"/>
              <a:t>KoGPT2 </a:t>
            </a:r>
            <a:r>
              <a:rPr lang="ko-KR" altLang="en-US" dirty="0"/>
              <a:t>모델 </a:t>
            </a:r>
            <a:endParaRPr lang="en-US" altLang="ko-KR" dirty="0"/>
          </a:p>
          <a:p>
            <a:pPr marL="533400" lvl="1" indent="0">
              <a:buNone/>
            </a:pPr>
            <a:r>
              <a:rPr lang="ko-KR" alt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  <a:ea typeface="Apple SD Gothic Neo" panose="02000300000000000000" pitchFamily="2" charset="-127"/>
              </a:rPr>
              <a:t>→</a:t>
            </a:r>
            <a:r>
              <a:rPr lang="ko-KR" altLang="en-US" b="0" i="0" dirty="0">
                <a:solidFill>
                  <a:srgbClr val="BDC1C6"/>
                </a:solidFill>
                <a:effectLst/>
                <a:latin typeface="+mn-lt"/>
                <a:ea typeface="Apple SD Gothic Neo" panose="02000300000000000000" pitchFamily="2" charset="-127"/>
              </a:rPr>
              <a:t> 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결론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다른 </a:t>
            </a:r>
            <a:r>
              <a:rPr lang="ko-KR" altLang="en-US" dirty="0">
                <a:latin typeface="+mn-lt"/>
              </a:rPr>
              <a:t>모델도 실험해보자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16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55730" y="199719"/>
            <a:ext cx="10063500" cy="81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향후 계획</a:t>
            </a:r>
            <a:endParaRPr b="1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53832" y="1617239"/>
            <a:ext cx="10065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sz="2400" dirty="0"/>
              <a:t>NLP</a:t>
            </a:r>
            <a:r>
              <a:rPr lang="ko-KR" altLang="en-US" sz="2400" dirty="0"/>
              <a:t>에서의 데이터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방법 탐구 →  모델 정확도 향상 도모</a:t>
            </a:r>
          </a:p>
          <a:p>
            <a:r>
              <a:rPr lang="en" altLang="ko-KR" sz="2400" dirty="0" err="1"/>
              <a:t>Huggingface</a:t>
            </a:r>
            <a:r>
              <a:rPr lang="ko-KR" altLang="en-US" sz="2400" dirty="0"/>
              <a:t>의 </a:t>
            </a:r>
            <a:r>
              <a:rPr lang="en" altLang="ko-KR" sz="2400" dirty="0"/>
              <a:t>pre-trained</a:t>
            </a:r>
            <a:r>
              <a:rPr lang="ko-KR" altLang="en-US" sz="2400" dirty="0"/>
              <a:t>된 모델 </a:t>
            </a:r>
            <a:r>
              <a:rPr lang="en-US" altLang="ko-KR" sz="2400" dirty="0"/>
              <a:t>/</a:t>
            </a:r>
            <a:r>
              <a:rPr lang="ko-KR" altLang="en-US" sz="2400" dirty="0"/>
              <a:t> </a:t>
            </a:r>
            <a:r>
              <a:rPr lang="en" altLang="ko-KR" sz="2400" dirty="0"/>
              <a:t>Q</a:t>
            </a:r>
            <a:r>
              <a:rPr lang="en-US" altLang="ko-KR" sz="2400" dirty="0"/>
              <a:t>n</a:t>
            </a:r>
            <a:r>
              <a:rPr lang="en" altLang="ko-KR" sz="2400" dirty="0"/>
              <a:t>A </a:t>
            </a:r>
            <a:r>
              <a:rPr lang="ko-KR" altLang="en-US" sz="2400" dirty="0"/>
              <a:t>모델을 통한 실험 예정</a:t>
            </a:r>
          </a:p>
          <a:p>
            <a:r>
              <a:rPr lang="en" altLang="ko-KR" sz="2400" dirty="0"/>
              <a:t>Retrieval-Augmented Generation(RAG)</a:t>
            </a:r>
            <a:r>
              <a:rPr lang="ko-KR" altLang="en-US" sz="2400" dirty="0"/>
              <a:t> 기술 공부 후 적용 예정</a:t>
            </a:r>
          </a:p>
          <a:p>
            <a:pPr marL="850900" lvl="1" indent="-342900">
              <a:spcBef>
                <a:spcPts val="1000"/>
              </a:spcBef>
              <a:buSzPts val="2800"/>
            </a:pPr>
            <a:r>
              <a:rPr lang="en" altLang="ko-KR" sz="2000" dirty="0"/>
              <a:t>LLM</a:t>
            </a:r>
            <a:r>
              <a:rPr lang="ko-KR" altLang="en-US" sz="2000" dirty="0"/>
              <a:t>에서 확장하여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사용자의 질문이나 요청에 대해 더욱 신뢰 가능하고 정보가 풍부한 답변을 제공하는 데에 도움을 주는 기술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222A35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165</Words>
  <Application>Microsoft Macintosh PowerPoint</Application>
  <PresentationFormat>와이드스크린</PresentationFormat>
  <Paragraphs>29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Office 테마</vt:lpstr>
      <vt:lpstr>Euron 22주차  유린이들 </vt:lpstr>
      <vt:lpstr>도배 하자 질의 응답 처리 - 한솔데코 시즌2 AI 경진대회 </vt:lpstr>
      <vt:lpstr>진행 상황 공유</vt:lpstr>
      <vt:lpstr>Baseline 모델 코드 실행 및 탐구</vt:lpstr>
      <vt:lpstr>Baseline 모델 코드 실행 및 탐구</vt:lpstr>
      <vt:lpstr>Baseline 모델 코드 실행 및 탐구</vt:lpstr>
      <vt:lpstr>향후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Euron 22주차  유린이들 </dc:title>
  <cp:lastModifiedBy>김민지(컴퓨터공학전공)</cp:lastModifiedBy>
  <cp:revision>14</cp:revision>
  <dcterms:modified xsi:type="dcterms:W3CDTF">2024-02-05T10:25:51Z</dcterms:modified>
</cp:coreProperties>
</file>