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48929dcf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b48929dcf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b48929dcf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8929dcf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8929dcf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b48929dcf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48929dcf5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48929dcf5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b48929dcf5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15984" y="2167982"/>
            <a:ext cx="9003323" cy="200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4500"/>
              <a:buFont typeface="Arial"/>
              <a:buNone/>
              <a:defRPr sz="4500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81427" l="0" r="0" t="0"/>
          <a:stretch/>
        </p:blipFill>
        <p:spPr>
          <a:xfrm>
            <a:off x="1241" y="0"/>
            <a:ext cx="12189519" cy="127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" y="3"/>
            <a:ext cx="1218951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41" y="3"/>
            <a:ext cx="1218951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612510" y="2002634"/>
            <a:ext cx="9145068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3200"/>
              <a:buFont typeface="Arial"/>
              <a:buNone/>
              <a:defRPr sz="3200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81427" l="0" r="0" t="0"/>
          <a:stretch/>
        </p:blipFill>
        <p:spPr>
          <a:xfrm>
            <a:off x="1241" y="0"/>
            <a:ext cx="12189519" cy="127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53832" y="1617239"/>
            <a:ext cx="1006544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800"/>
              <a:buChar char="•"/>
              <a:defRPr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400"/>
              <a:buChar char="•"/>
              <a:defRPr>
                <a:solidFill>
                  <a:srgbClr val="171616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Char char="•"/>
              <a:defRPr>
                <a:solidFill>
                  <a:srgbClr val="171616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>
                <a:solidFill>
                  <a:srgbClr val="171616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>
                <a:solidFill>
                  <a:srgbClr val="17161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587619" y="6179283"/>
            <a:ext cx="8246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21328" y="1460500"/>
            <a:ext cx="45478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069186" y="1460500"/>
            <a:ext cx="45478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521329" y="59912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41" y="0"/>
            <a:ext cx="1218951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81010" l="0" r="0" t="0"/>
          <a:stretch/>
        </p:blipFill>
        <p:spPr>
          <a:xfrm>
            <a:off x="1241" y="3"/>
            <a:ext cx="12189519" cy="13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53832" y="1617239"/>
            <a:ext cx="1006544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615975" y="2167976"/>
            <a:ext cx="9003300" cy="4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4500"/>
              <a:buFont typeface="Arial"/>
              <a:buNone/>
            </a:pPr>
            <a:r>
              <a:rPr b="1" lang="ko-KR"/>
              <a:t>Euron 21주차 </a:t>
            </a:r>
            <a:endParaRPr b="1"/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Char char="-"/>
            </a:pPr>
            <a:r>
              <a:rPr b="1" lang="ko-KR" sz="3500"/>
              <a:t>유린이들</a:t>
            </a:r>
            <a:r>
              <a:rPr b="1" lang="ko-KR"/>
              <a:t>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55730" y="199719"/>
            <a:ext cx="10063500" cy="81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현대 모빌리티 SW해커톤 지원</a:t>
            </a:r>
            <a:r>
              <a:rPr lang="ko-KR"/>
              <a:t> 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3832" y="1617239"/>
            <a:ext cx="1006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지원서 작성 결과 미선발 - SW자체를 NLP분야로 생각했기 때문에 이를 살려 LLM을 이용한 데이콘 대회에 참여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53832" y="1617239"/>
            <a:ext cx="1006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현재까지의 진행상황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ko-KR"/>
              <a:t>28일 대회 시작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ko-KR"/>
              <a:t>참가 신청 완료 / 팀구성x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ko-KR"/>
              <a:t>데이터에 대한 기본적인 EDA 진행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855730" y="199719"/>
            <a:ext cx="10063500" cy="81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482B"/>
                </a:solidFill>
              </a:rPr>
              <a:t>도배 하자 질의 응답 처리 - 한솔데코 시즌2 AI 경진대회</a:t>
            </a:r>
            <a:r>
              <a:rPr b="1" lang="ko-KR"/>
              <a:t>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55730" y="199719"/>
            <a:ext cx="10063500" cy="81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앞으로 진행할 것</a:t>
            </a:r>
            <a:endParaRPr b="1"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53832" y="1617239"/>
            <a:ext cx="1006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ko-KR"/>
              <a:t>baseline 확인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ko-KR"/>
              <a:t>데이터 EDA를 통한 인사이트 도출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ko-KR"/>
              <a:t>인사이트를 기반으로 실험 진행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ko-KR"/>
              <a:t>실험에 대한 내용 노션으로 공유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222A35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