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8" r:id="rId3"/>
    <p:sldId id="264" r:id="rId4"/>
    <p:sldId id="266" r:id="rId5"/>
    <p:sldId id="261" r:id="rId6"/>
    <p:sldId id="267" r:id="rId7"/>
    <p:sldId id="259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50"/>
  </p:normalViewPr>
  <p:slideViewPr>
    <p:cSldViewPr snapToGrid="0">
      <p:cViewPr varScale="1">
        <p:scale>
          <a:sx n="48" d="100"/>
          <a:sy n="48" d="100"/>
        </p:scale>
        <p:origin x="53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48929dcf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48929dcf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2b48929dcf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48929dcf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48929dcf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2b48929dcf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1584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48929dcf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48929dcf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2b48929dcf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5228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48929dcf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48929dcf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2b48929dcf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7364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48929dcf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48929dcf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2b48929dcf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02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48929dc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48929dcf5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2b48929dcf5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15984" y="2167982"/>
            <a:ext cx="9003323" cy="200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462A"/>
              </a:buClr>
              <a:buSzPts val="4500"/>
              <a:buFont typeface="Arial"/>
              <a:buNone/>
              <a:defRPr sz="4500">
                <a:solidFill>
                  <a:srgbClr val="00462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81427"/>
          <a:stretch/>
        </p:blipFill>
        <p:spPr>
          <a:xfrm>
            <a:off x="1241" y="0"/>
            <a:ext cx="12189519" cy="127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1" y="3"/>
            <a:ext cx="1218951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41" y="3"/>
            <a:ext cx="1218951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12510" y="2002634"/>
            <a:ext cx="9145068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462A"/>
              </a:buClr>
              <a:buSzPts val="3200"/>
              <a:buFont typeface="Arial"/>
              <a:buNone/>
              <a:defRPr sz="3200">
                <a:solidFill>
                  <a:srgbClr val="00462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81427"/>
          <a:stretch/>
        </p:blipFill>
        <p:spPr>
          <a:xfrm>
            <a:off x="1241" y="0"/>
            <a:ext cx="12189519" cy="127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55730" y="199719"/>
            <a:ext cx="10063544" cy="81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53832" y="1617239"/>
            <a:ext cx="1006544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2800"/>
              <a:buChar char="•"/>
              <a:defRPr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400"/>
              <a:buChar char="•"/>
              <a:defRPr>
                <a:solidFill>
                  <a:srgbClr val="171616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000"/>
              <a:buChar char="•"/>
              <a:defRPr>
                <a:solidFill>
                  <a:srgbClr val="171616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>
                <a:solidFill>
                  <a:srgbClr val="171616"/>
                </a:solidFill>
              </a:defRPr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>
                <a:solidFill>
                  <a:srgbClr val="17161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9587619" y="6179283"/>
            <a:ext cx="8246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55730" y="199719"/>
            <a:ext cx="10063544" cy="81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521328" y="1460500"/>
            <a:ext cx="454785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069186" y="1460500"/>
            <a:ext cx="454785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521329" y="59912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1005580" y="6426282"/>
            <a:ext cx="826199" cy="47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5730" y="199719"/>
            <a:ext cx="10063544" cy="81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11005580" y="6426282"/>
            <a:ext cx="826199" cy="47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11005580" y="6426282"/>
            <a:ext cx="826199" cy="47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41" y="0"/>
            <a:ext cx="1218951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9">
            <a:alphaModFix/>
          </a:blip>
          <a:srcRect b="81010"/>
          <a:stretch/>
        </p:blipFill>
        <p:spPr>
          <a:xfrm>
            <a:off x="1241" y="3"/>
            <a:ext cx="12189519" cy="1302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855730" y="199719"/>
            <a:ext cx="10063544" cy="81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3500"/>
              <a:buFont typeface="Arial"/>
              <a:buNone/>
              <a:defRPr sz="35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853832" y="1617239"/>
            <a:ext cx="1006544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1005580" y="6426282"/>
            <a:ext cx="826199" cy="47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ctrTitle"/>
          </p:nvPr>
        </p:nvSpPr>
        <p:spPr>
          <a:xfrm>
            <a:off x="615975" y="2167976"/>
            <a:ext cx="9003300" cy="43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462A"/>
              </a:buClr>
              <a:buSzPts val="4500"/>
              <a:buFont typeface="Arial"/>
              <a:buNone/>
            </a:pPr>
            <a:r>
              <a:rPr lang="ko-KR" b="1" dirty="0" err="1"/>
              <a:t>Euron</a:t>
            </a:r>
            <a:r>
              <a:rPr lang="ko-KR" b="1" dirty="0"/>
              <a:t> </a:t>
            </a:r>
            <a:r>
              <a:rPr lang="ko-KR" b="1" dirty="0" smtClean="0"/>
              <a:t>2</a:t>
            </a:r>
            <a:r>
              <a:rPr lang="en-US" altLang="ko-KR" b="1" dirty="0"/>
              <a:t>3</a:t>
            </a:r>
            <a:r>
              <a:rPr lang="ko-KR" b="1" dirty="0" smtClean="0"/>
              <a:t>주차 </a:t>
            </a:r>
            <a:endParaRPr b="1" dirty="0"/>
          </a:p>
          <a:p>
            <a:pPr marL="45720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Char char="-"/>
            </a:pPr>
            <a:r>
              <a:rPr lang="ko-KR" sz="3500" b="1" dirty="0"/>
              <a:t>유린이들</a:t>
            </a:r>
            <a:r>
              <a:rPr lang="ko-KR" b="1" dirty="0"/>
              <a:t> 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855730" y="199719"/>
            <a:ext cx="10435122" cy="81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00482B"/>
                </a:solidFill>
              </a:rPr>
              <a:t>도배 하자 질의 응답 처리 - </a:t>
            </a:r>
            <a:r>
              <a:rPr lang="ko-KR" b="1" dirty="0" err="1">
                <a:solidFill>
                  <a:srgbClr val="00482B"/>
                </a:solidFill>
              </a:rPr>
              <a:t>한솔데코</a:t>
            </a:r>
            <a:r>
              <a:rPr lang="ko-KR" b="1" dirty="0">
                <a:solidFill>
                  <a:srgbClr val="00482B"/>
                </a:solidFill>
              </a:rPr>
              <a:t> 시즌2 AI 경진대회</a:t>
            </a:r>
            <a:r>
              <a:rPr lang="ko-KR" b="1" dirty="0"/>
              <a:t> </a:t>
            </a:r>
            <a:endParaRPr b="1" dirty="0"/>
          </a:p>
        </p:txBody>
      </p:sp>
      <p:pic>
        <p:nvPicPr>
          <p:cNvPr id="5" name="그림 4" descr="텍스트, 웹사이트, 아쿠아, 스크린샷이(가) 표시된 사진&#10;&#10;자동 생성된 설명">
            <a:extLst>
              <a:ext uri="{FF2B5EF4-FFF2-40B4-BE49-F238E27FC236}">
                <a16:creationId xmlns:a16="http://schemas.microsoft.com/office/drawing/2014/main" id="{66951A11-791F-B61E-998A-BCC95B951A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87" r="26821"/>
          <a:stretch/>
        </p:blipFill>
        <p:spPr>
          <a:xfrm>
            <a:off x="1112258" y="1798419"/>
            <a:ext cx="9634694" cy="3261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855730" y="199719"/>
            <a:ext cx="10063500" cy="81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00482B"/>
                </a:solidFill>
              </a:rPr>
              <a:t>진행 상황 공유</a:t>
            </a:r>
            <a:endParaRPr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5FFBB4-671A-DA93-91E7-C58262FF0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832" y="1617239"/>
            <a:ext cx="10359600" cy="4351338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US" altLang="ko-KR" dirty="0" smtClean="0"/>
              <a:t>Baseline </a:t>
            </a:r>
            <a:r>
              <a:rPr lang="ko-KR" altLang="en-US" dirty="0" smtClean="0"/>
              <a:t>코드 모델 변경 시도</a:t>
            </a:r>
            <a:endParaRPr lang="en-US" altLang="ko-KR" dirty="0" smtClean="0"/>
          </a:p>
          <a:p>
            <a:pPr lvl="1" latinLnBrk="1"/>
            <a:r>
              <a:rPr lang="en-US" altLang="ko-KR" dirty="0"/>
              <a:t>Baseline </a:t>
            </a:r>
            <a:r>
              <a:rPr lang="ko-KR" altLang="ko-KR" dirty="0"/>
              <a:t>코드에서 </a:t>
            </a:r>
            <a:r>
              <a:rPr lang="en-US" altLang="ko-KR" dirty="0" err="1" smtClean="0"/>
              <a:t>kobert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</a:t>
            </a:r>
            <a:r>
              <a:rPr lang="ko-KR" altLang="ko-KR" dirty="0" smtClean="0"/>
              <a:t>다른 </a:t>
            </a:r>
            <a:r>
              <a:rPr lang="ko-KR" altLang="ko-KR" dirty="0"/>
              <a:t>모델로 변경 </a:t>
            </a:r>
            <a:r>
              <a:rPr lang="ko-KR" altLang="ko-KR" dirty="0" smtClean="0"/>
              <a:t>시도</a:t>
            </a:r>
            <a:endParaRPr lang="en-US" altLang="ko-KR" dirty="0" smtClean="0"/>
          </a:p>
          <a:p>
            <a:pPr marL="533400" lvl="1" indent="0" latinLnBrk="1">
              <a:buNone/>
            </a:pPr>
            <a:r>
              <a:rPr lang="en-US" altLang="ko-KR" dirty="0"/>
              <a:t>	</a:t>
            </a:r>
            <a:r>
              <a:rPr lang="ko-KR" altLang="ko-KR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지속적으로</a:t>
            </a:r>
            <a:r>
              <a:rPr lang="en-US" altLang="ko-KR" dirty="0" smtClean="0"/>
              <a:t> </a:t>
            </a:r>
            <a:r>
              <a:rPr lang="ko-KR" altLang="ko-KR" dirty="0"/>
              <a:t>오류 발생 </a:t>
            </a:r>
            <a:r>
              <a:rPr lang="en-US" altLang="ko-KR" dirty="0"/>
              <a:t>-&gt; </a:t>
            </a:r>
            <a:r>
              <a:rPr lang="ko-KR" altLang="ko-KR" dirty="0"/>
              <a:t>모델은 </a:t>
            </a:r>
            <a:r>
              <a:rPr lang="en-US" altLang="ko-KR" dirty="0" smtClean="0"/>
              <a:t>GPT2 </a:t>
            </a:r>
            <a:r>
              <a:rPr lang="ko-KR" altLang="ko-KR" dirty="0" smtClean="0"/>
              <a:t>그대로 </a:t>
            </a:r>
            <a:r>
              <a:rPr lang="ko-KR" altLang="ko-KR" dirty="0"/>
              <a:t>사용하고 </a:t>
            </a:r>
            <a:r>
              <a:rPr lang="ko-KR" altLang="ko-KR" dirty="0" err="1"/>
              <a:t>파인튜닝</a:t>
            </a:r>
            <a:r>
              <a:rPr lang="ko-KR" altLang="ko-KR" dirty="0"/>
              <a:t> </a:t>
            </a:r>
            <a:r>
              <a:rPr lang="ko-KR" altLang="ko-KR" dirty="0" smtClean="0"/>
              <a:t>적용</a:t>
            </a:r>
            <a:r>
              <a:rPr lang="en-US" altLang="ko-KR" dirty="0" smtClean="0"/>
              <a:t>	</a:t>
            </a:r>
            <a:r>
              <a:rPr lang="ko-KR" altLang="ko-KR" dirty="0" smtClean="0"/>
              <a:t>하기로 함</a:t>
            </a:r>
            <a:endParaRPr lang="en-US" altLang="ko-KR" dirty="0" smtClean="0"/>
          </a:p>
          <a:p>
            <a:pPr lvl="1" latinLnBrk="1"/>
            <a:endParaRPr lang="ko-KR" altLang="ko-KR" dirty="0"/>
          </a:p>
          <a:p>
            <a:pPr lvl="1" latinLnBrk="1"/>
            <a:r>
              <a:rPr lang="en-US" altLang="ko-KR" dirty="0"/>
              <a:t>Epoch, </a:t>
            </a:r>
            <a:r>
              <a:rPr lang="en-US" altLang="ko-KR" dirty="0" err="1"/>
              <a:t>lr</a:t>
            </a:r>
            <a:r>
              <a:rPr lang="en-US" altLang="ko-KR" dirty="0"/>
              <a:t>, </a:t>
            </a:r>
            <a:r>
              <a:rPr lang="ko-KR" altLang="ko-KR" dirty="0"/>
              <a:t>데이터 포맷</a:t>
            </a:r>
            <a:r>
              <a:rPr lang="en-US" altLang="ko-KR" dirty="0"/>
              <a:t>, loss </a:t>
            </a:r>
            <a:r>
              <a:rPr lang="ko-KR" altLang="ko-KR" dirty="0"/>
              <a:t>등 조절해보기로 함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89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855730" y="199719"/>
            <a:ext cx="10063500" cy="81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00482B"/>
                </a:solidFill>
              </a:rPr>
              <a:t>진행 상황 공유</a:t>
            </a:r>
            <a:endParaRPr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5FFBB4-671A-DA93-91E7-C58262FF0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831" y="1617239"/>
            <a:ext cx="10594897" cy="4351338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US" altLang="ko-KR" dirty="0" smtClean="0"/>
              <a:t>Baseline </a:t>
            </a:r>
            <a:r>
              <a:rPr lang="ko-KR" altLang="en-US" dirty="0" smtClean="0"/>
              <a:t>코드 </a:t>
            </a:r>
            <a:r>
              <a:rPr lang="ko-KR" altLang="en-US" dirty="0" err="1" smtClean="0"/>
              <a:t>파인튜닝</a:t>
            </a:r>
            <a:r>
              <a:rPr lang="ko-KR" altLang="en-US" dirty="0" smtClean="0"/>
              <a:t> 시도 후 결과 공유</a:t>
            </a:r>
            <a:endParaRPr lang="en-US" altLang="ko-KR" dirty="0" smtClean="0"/>
          </a:p>
          <a:p>
            <a:pPr lvl="1" latinLnBrk="1"/>
            <a:r>
              <a:rPr lang="ko-KR" altLang="ko-KR" dirty="0"/>
              <a:t>데이터 </a:t>
            </a:r>
            <a:r>
              <a:rPr lang="ko-KR" altLang="ko-KR" dirty="0" err="1"/>
              <a:t>포맷팅과</a:t>
            </a:r>
            <a:r>
              <a:rPr lang="ko-KR" altLang="ko-KR" dirty="0"/>
              <a:t> </a:t>
            </a:r>
            <a:r>
              <a:rPr lang="ko-KR" altLang="ko-KR" dirty="0" err="1"/>
              <a:t>토크나이징</a:t>
            </a:r>
            <a:r>
              <a:rPr lang="ko-KR" altLang="ko-KR" dirty="0"/>
              <a:t> 부분 수정하고 </a:t>
            </a:r>
            <a:r>
              <a:rPr lang="ko-KR" altLang="ko-KR" dirty="0" err="1"/>
              <a:t>배치사이즈</a:t>
            </a:r>
            <a:r>
              <a:rPr lang="ko-KR" altLang="ko-KR" dirty="0"/>
              <a:t> 조절 </a:t>
            </a:r>
            <a:endParaRPr lang="en-US" altLang="ko-KR" dirty="0" smtClean="0"/>
          </a:p>
          <a:p>
            <a:pPr marL="533400" lvl="1" indent="0" latinLnBrk="1">
              <a:buNone/>
            </a:pPr>
            <a:r>
              <a:rPr lang="en-US" altLang="ko-KR" dirty="0" smtClean="0"/>
              <a:t>	-&gt; </a:t>
            </a:r>
            <a:r>
              <a:rPr lang="ko-KR" altLang="ko-KR" dirty="0"/>
              <a:t>평균 </a:t>
            </a:r>
            <a:r>
              <a:rPr lang="en-US" altLang="ko-KR" dirty="0"/>
              <a:t>loss </a:t>
            </a:r>
            <a:r>
              <a:rPr lang="ko-KR" altLang="ko-KR" dirty="0"/>
              <a:t>값 감소</a:t>
            </a:r>
            <a:r>
              <a:rPr lang="en-US" altLang="ko-KR" dirty="0"/>
              <a:t>, </a:t>
            </a:r>
            <a:r>
              <a:rPr lang="ko-KR" altLang="ko-KR" dirty="0"/>
              <a:t>하지만 제출 결과 그다지 높은 점수는 </a:t>
            </a:r>
            <a:r>
              <a:rPr lang="ko-KR" altLang="ko-KR" dirty="0" smtClean="0"/>
              <a:t>받</a:t>
            </a:r>
            <a:r>
              <a:rPr lang="ko-KR" altLang="en-US" dirty="0" smtClean="0"/>
              <a:t>지 못함</a:t>
            </a:r>
            <a:endParaRPr lang="en-US" altLang="ko-KR" dirty="0" smtClean="0"/>
          </a:p>
          <a:p>
            <a:pPr marL="533400" lvl="1" indent="0" latinLnBrk="1">
              <a:buNone/>
            </a:pPr>
            <a:endParaRPr lang="en-US" altLang="ko-KR" dirty="0"/>
          </a:p>
          <a:p>
            <a:pPr marL="533400" lvl="1" indent="0" latinLnBrk="1">
              <a:buNone/>
            </a:pPr>
            <a:endParaRPr lang="en-US" altLang="ko-KR" dirty="0" smtClean="0"/>
          </a:p>
          <a:p>
            <a:pPr marL="533400" lvl="1" indent="0" latinLnBrk="1">
              <a:buNone/>
            </a:pPr>
            <a:endParaRPr lang="ko-KR" altLang="ko-KR" dirty="0"/>
          </a:p>
          <a:p>
            <a:pPr marL="533400" lvl="1" indent="0" latinLnBrk="1">
              <a:buNone/>
            </a:pPr>
            <a:endParaRPr lang="ko-KR" altLang="ko-KR" dirty="0"/>
          </a:p>
          <a:p>
            <a:pPr lvl="1"/>
            <a:endParaRPr lang="ko-KR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32" y="3664571"/>
            <a:ext cx="10594897" cy="156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4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855730" y="199719"/>
            <a:ext cx="10063500" cy="81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00482B"/>
                </a:solidFill>
              </a:rPr>
              <a:t>진행 상황 공유</a:t>
            </a:r>
            <a:endParaRPr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5FFBB4-671A-DA93-91E7-C58262FF0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832" y="1617239"/>
            <a:ext cx="10712526" cy="4351338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US" altLang="ko-KR" dirty="0" smtClean="0"/>
              <a:t>Baseline </a:t>
            </a:r>
            <a:r>
              <a:rPr lang="ko-KR" altLang="en-US" dirty="0" smtClean="0"/>
              <a:t>코드 </a:t>
            </a:r>
            <a:r>
              <a:rPr lang="ko-KR" altLang="en-US" dirty="0" err="1" smtClean="0"/>
              <a:t>파인튜닝</a:t>
            </a:r>
            <a:r>
              <a:rPr lang="ko-KR" altLang="en-US" dirty="0" smtClean="0"/>
              <a:t> 시도 후 결과 공유</a:t>
            </a:r>
            <a:endParaRPr lang="ko-KR" altLang="ko-KR" dirty="0"/>
          </a:p>
          <a:p>
            <a:pPr lvl="1" latinLnBrk="1"/>
            <a:r>
              <a:rPr lang="en-US" altLang="ko-KR" dirty="0"/>
              <a:t>Early stopping</a:t>
            </a:r>
            <a:r>
              <a:rPr lang="ko-KR" altLang="ko-KR" dirty="0"/>
              <a:t>적용해 적절한 </a:t>
            </a:r>
            <a:r>
              <a:rPr lang="en-US" altLang="ko-KR" dirty="0"/>
              <a:t>epoch</a:t>
            </a:r>
            <a:r>
              <a:rPr lang="ko-KR" altLang="ko-KR" dirty="0"/>
              <a:t>수 확인 </a:t>
            </a:r>
            <a:endParaRPr lang="en-US" altLang="ko-KR" dirty="0" smtClean="0"/>
          </a:p>
          <a:p>
            <a:pPr marL="533400" lvl="1" indent="0" latinLnBrk="1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-&gt; epoch</a:t>
            </a:r>
            <a:r>
              <a:rPr lang="ko-KR" altLang="en-US" dirty="0" smtClean="0"/>
              <a:t>늘릴수록 성능은 좋아졌으나</a:t>
            </a:r>
            <a:r>
              <a:rPr lang="en-US" altLang="ko-KR" dirty="0" smtClean="0"/>
              <a:t>, </a:t>
            </a:r>
            <a:r>
              <a:rPr lang="ko-KR" altLang="ko-KR" dirty="0" err="1" smtClean="0"/>
              <a:t>코랩</a:t>
            </a:r>
            <a:r>
              <a:rPr lang="ko-KR" altLang="ko-KR" dirty="0" smtClean="0"/>
              <a:t> </a:t>
            </a:r>
            <a:r>
              <a:rPr lang="ko-KR" altLang="ko-KR" dirty="0"/>
              <a:t>무료 버전으로는 </a:t>
            </a:r>
            <a:r>
              <a:rPr lang="ko-KR" altLang="ko-KR" dirty="0" err="1" smtClean="0"/>
              <a:t>램용량에</a:t>
            </a:r>
            <a:r>
              <a:rPr lang="ko-KR" altLang="ko-KR" dirty="0" smtClean="0"/>
              <a:t> </a:t>
            </a:r>
            <a:r>
              <a:rPr lang="en-US" altLang="ko-KR" dirty="0" smtClean="0"/>
              <a:t>	</a:t>
            </a:r>
            <a:r>
              <a:rPr lang="ko-KR" altLang="ko-KR" dirty="0" smtClean="0"/>
              <a:t>한계가 </a:t>
            </a:r>
            <a:r>
              <a:rPr lang="ko-KR" altLang="ko-KR" dirty="0"/>
              <a:t>있어 </a:t>
            </a:r>
            <a:r>
              <a:rPr lang="en-US" altLang="ko-KR" dirty="0"/>
              <a:t>20</a:t>
            </a:r>
            <a:r>
              <a:rPr lang="ko-KR" altLang="ko-KR" dirty="0"/>
              <a:t>으로 설정하기로 </a:t>
            </a:r>
            <a:r>
              <a:rPr lang="ko-KR" altLang="ko-KR" dirty="0" smtClean="0"/>
              <a:t>결정</a:t>
            </a:r>
            <a:endParaRPr lang="en-US" altLang="ko-KR" dirty="0" smtClean="0"/>
          </a:p>
          <a:p>
            <a:pPr marL="533400" lvl="1" indent="0" latinLnBrk="1">
              <a:buNone/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95736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855730" y="199719"/>
            <a:ext cx="10063500" cy="81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00482B"/>
                </a:solidFill>
              </a:rPr>
              <a:t>진행 상황 공유</a:t>
            </a:r>
            <a:endParaRPr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5FFBB4-671A-DA93-91E7-C58262FF0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0800" indent="0">
              <a:buNone/>
            </a:pPr>
            <a:r>
              <a:rPr lang="en-US" altLang="ko-KR" dirty="0" smtClean="0"/>
              <a:t>Baseline </a:t>
            </a:r>
            <a:r>
              <a:rPr lang="ko-KR" altLang="en-US" dirty="0" smtClean="0"/>
              <a:t>코드 </a:t>
            </a:r>
            <a:r>
              <a:rPr lang="ko-KR" altLang="en-US" dirty="0" err="1" smtClean="0"/>
              <a:t>파인튜닝</a:t>
            </a:r>
            <a:r>
              <a:rPr lang="ko-KR" altLang="en-US" dirty="0" smtClean="0"/>
              <a:t> 시도 후 결과 공유</a:t>
            </a:r>
            <a:endParaRPr lang="ko-KR" altLang="ko-KR" dirty="0"/>
          </a:p>
          <a:p>
            <a:pPr lvl="1"/>
            <a:r>
              <a:rPr lang="ko-KR" altLang="ko-KR" dirty="0"/>
              <a:t>데이터 전처리 함수 수정</a:t>
            </a:r>
            <a:r>
              <a:rPr lang="en-US" altLang="ko-KR" dirty="0"/>
              <a:t>(</a:t>
            </a:r>
            <a:r>
              <a:rPr lang="ko-KR" altLang="ko-KR" dirty="0"/>
              <a:t>특수 문자 및 숫자 제거</a:t>
            </a:r>
            <a:r>
              <a:rPr lang="en-US" altLang="ko-KR" dirty="0"/>
              <a:t>, </a:t>
            </a:r>
            <a:r>
              <a:rPr lang="ko-KR" altLang="ko-KR" dirty="0"/>
              <a:t>중복 공백 제거</a:t>
            </a:r>
            <a:r>
              <a:rPr lang="en-US" altLang="ko-KR" dirty="0"/>
              <a:t>, </a:t>
            </a:r>
            <a:r>
              <a:rPr lang="ko-KR" altLang="ko-KR" dirty="0"/>
              <a:t>양쪽 공백 제거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5334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-&gt; </a:t>
            </a:r>
            <a:r>
              <a:rPr lang="en-US" altLang="ko-KR" dirty="0"/>
              <a:t>loss</a:t>
            </a:r>
            <a:r>
              <a:rPr lang="ko-KR" altLang="ko-KR" dirty="0"/>
              <a:t>값 감소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47997" b="21469"/>
          <a:stretch/>
        </p:blipFill>
        <p:spPr>
          <a:xfrm>
            <a:off x="853832" y="3921245"/>
            <a:ext cx="10492099" cy="246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2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855730" y="199719"/>
            <a:ext cx="10063500" cy="81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향후 계획</a:t>
            </a:r>
            <a:endParaRPr b="1"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853832" y="1617239"/>
            <a:ext cx="100653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latinLnBrk="1"/>
            <a:r>
              <a:rPr lang="ko-KR" altLang="ko-KR" dirty="0" smtClean="0"/>
              <a:t>평가 </a:t>
            </a:r>
            <a:r>
              <a:rPr lang="ko-KR" altLang="ko-KR" dirty="0"/>
              <a:t>모델에 걸맞는 모델 찾기</a:t>
            </a:r>
          </a:p>
          <a:p>
            <a:pPr latinLnBrk="1"/>
            <a:r>
              <a:rPr lang="en-US" altLang="ko-KR" dirty="0" smtClean="0"/>
              <a:t>TTA(test time augmentation) </a:t>
            </a:r>
            <a:r>
              <a:rPr lang="ko-KR" altLang="ko-KR" dirty="0"/>
              <a:t>적용</a:t>
            </a:r>
          </a:p>
          <a:p>
            <a:pPr latinLnBrk="1"/>
            <a:r>
              <a:rPr lang="en-US" altLang="ko-KR" dirty="0" smtClean="0"/>
              <a:t>loss</a:t>
            </a:r>
            <a:r>
              <a:rPr lang="ko-KR" altLang="ko-KR" dirty="0"/>
              <a:t>값 변경</a:t>
            </a:r>
            <a:r>
              <a:rPr lang="en-US" altLang="ko-KR" dirty="0"/>
              <a:t> (</a:t>
            </a:r>
            <a:r>
              <a:rPr lang="ko-KR" altLang="ko-KR" dirty="0"/>
              <a:t>대회 </a:t>
            </a:r>
            <a:r>
              <a:rPr lang="ko-KR" altLang="ko-KR" dirty="0" err="1"/>
              <a:t>평가지표인</a:t>
            </a:r>
            <a:r>
              <a:rPr lang="en-US" altLang="ko-KR" dirty="0"/>
              <a:t> cosine similarity</a:t>
            </a:r>
            <a:r>
              <a:rPr lang="ko-KR" altLang="ko-KR" dirty="0"/>
              <a:t>이용</a:t>
            </a:r>
            <a:r>
              <a:rPr lang="en-US" altLang="ko-KR" dirty="0"/>
              <a:t>)</a:t>
            </a:r>
            <a:endParaRPr lang="ko-KR" altLang="ko-KR" dirty="0"/>
          </a:p>
          <a:p>
            <a:pPr latinLnBrk="1"/>
            <a:r>
              <a:rPr lang="ko-KR" altLang="ko-KR" dirty="0" smtClean="0"/>
              <a:t>데이터 </a:t>
            </a:r>
            <a:r>
              <a:rPr lang="ko-KR" altLang="ko-KR" dirty="0"/>
              <a:t>증강</a:t>
            </a:r>
            <a:r>
              <a:rPr lang="en-US" altLang="ko-KR" dirty="0"/>
              <a:t> ( </a:t>
            </a:r>
            <a:r>
              <a:rPr lang="ko-KR" altLang="ko-KR" dirty="0"/>
              <a:t>단어 문장 일부 삭제</a:t>
            </a:r>
            <a:r>
              <a:rPr lang="en-US" altLang="ko-KR" dirty="0"/>
              <a:t>, NLTK</a:t>
            </a:r>
            <a:r>
              <a:rPr lang="ko-KR" altLang="ko-KR" dirty="0"/>
              <a:t>를 사용한 동의어 대체</a:t>
            </a:r>
            <a:r>
              <a:rPr lang="en-US" altLang="ko-KR" dirty="0"/>
              <a:t>)</a:t>
            </a:r>
            <a:endParaRPr lang="ko-KR" altLang="ko-KR" dirty="0"/>
          </a:p>
          <a:p>
            <a:pPr latinLnBrk="1"/>
            <a:r>
              <a:rPr lang="en-US" altLang="ko-KR" dirty="0" smtClean="0"/>
              <a:t>test </a:t>
            </a:r>
            <a:r>
              <a:rPr lang="ko-KR" altLang="ko-KR" dirty="0"/>
              <a:t>데이터에 대한 </a:t>
            </a:r>
            <a:r>
              <a:rPr lang="en-US" altLang="ko-KR" dirty="0"/>
              <a:t>pseudo labeling</a:t>
            </a:r>
            <a:endParaRPr lang="ko-KR" altLang="ko-KR" dirty="0"/>
          </a:p>
          <a:p>
            <a:pPr marL="50800" indent="0" latinLnBrk="1">
              <a:buNone/>
            </a:pPr>
            <a:endParaRPr lang="ko-KR" altLang="ko-KR" dirty="0"/>
          </a:p>
          <a:p>
            <a:pPr marL="50800" indent="0">
              <a:buNone/>
            </a:pPr>
            <a:r>
              <a:rPr lang="en-US" altLang="ko-KR" dirty="0" smtClean="0"/>
              <a:t>	-&gt; </a:t>
            </a:r>
            <a:r>
              <a:rPr lang="ko-KR" altLang="ko-KR" dirty="0" smtClean="0"/>
              <a:t>실험 </a:t>
            </a:r>
            <a:r>
              <a:rPr lang="ko-KR" altLang="ko-KR" dirty="0"/>
              <a:t>시</a:t>
            </a:r>
            <a:r>
              <a:rPr lang="en-US" altLang="ko-KR" dirty="0"/>
              <a:t> epoch = 5 &amp; 10</a:t>
            </a:r>
            <a:r>
              <a:rPr lang="ko-KR" altLang="ko-KR" dirty="0"/>
              <a:t>으로 진행해서 전처리 효과 있는지</a:t>
            </a:r>
            <a:r>
              <a:rPr lang="en-US" altLang="ko-KR" dirty="0"/>
              <a:t> </a:t>
            </a:r>
            <a:r>
              <a:rPr lang="en-US" altLang="ko-KR" dirty="0" smtClean="0"/>
              <a:t>	loss</a:t>
            </a:r>
            <a:r>
              <a:rPr lang="ko-KR" altLang="ko-KR" dirty="0"/>
              <a:t>값 확인하고 효과 있으면</a:t>
            </a:r>
            <a:r>
              <a:rPr lang="en-US" altLang="ko-KR" dirty="0"/>
              <a:t> 20</a:t>
            </a:r>
            <a:r>
              <a:rPr lang="ko-KR" altLang="ko-KR" dirty="0"/>
              <a:t>까지 돌려보기로 </a:t>
            </a:r>
            <a:r>
              <a:rPr lang="ko-KR" altLang="ko-KR" dirty="0" smtClean="0"/>
              <a:t>하였</a:t>
            </a:r>
            <a:r>
              <a:rPr lang="ko-KR" altLang="en-US" dirty="0"/>
              <a:t>음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222A35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142</Words>
  <Application>Microsoft Office PowerPoint</Application>
  <PresentationFormat>와이드스크린</PresentationFormat>
  <Paragraphs>38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Malgun Gothic</vt:lpstr>
      <vt:lpstr>Arial</vt:lpstr>
      <vt:lpstr>Office 테마</vt:lpstr>
      <vt:lpstr>Euron 23주차  유린이들 </vt:lpstr>
      <vt:lpstr>도배 하자 질의 응답 처리 - 한솔데코 시즌2 AI 경진대회 </vt:lpstr>
      <vt:lpstr>진행 상황 공유</vt:lpstr>
      <vt:lpstr>진행 상황 공유</vt:lpstr>
      <vt:lpstr>진행 상황 공유</vt:lpstr>
      <vt:lpstr>진행 상황 공유</vt:lpstr>
      <vt:lpstr>향후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Euron 22주차  유린이들 </dc:title>
  <cp:lastModifiedBy>조현지</cp:lastModifiedBy>
  <cp:revision>18</cp:revision>
  <dcterms:modified xsi:type="dcterms:W3CDTF">2024-02-12T11:57:15Z</dcterms:modified>
</cp:coreProperties>
</file>