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9" r:id="rId21"/>
    <p:sldId id="275" r:id="rId22"/>
    <p:sldId id="280" r:id="rId23"/>
    <p:sldId id="276" r:id="rId24"/>
    <p:sldId id="281" r:id="rId25"/>
    <p:sldId id="277" r:id="rId26"/>
    <p:sldId id="282" r:id="rId27"/>
    <p:sldId id="283" r:id="rId28"/>
    <p:sldId id="260" r:id="rId2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7A22C-E65A-42C7-A7C3-B08BE758989C}" v="7" dt="2024-03-18T12:10:48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2" d="100"/>
          <a:sy n="32" d="100"/>
        </p:scale>
        <p:origin x="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상 이" userId="90fc30e37609e074" providerId="LiveId" clId="{7B07A22C-E65A-42C7-A7C3-B08BE758989C}"/>
    <pc:docChg chg="undo custSel addSld modSld">
      <pc:chgData name="은상 이" userId="90fc30e37609e074" providerId="LiveId" clId="{7B07A22C-E65A-42C7-A7C3-B08BE758989C}" dt="2024-03-18T12:30:07.972" v="1673" actId="1076"/>
      <pc:docMkLst>
        <pc:docMk/>
      </pc:docMkLst>
      <pc:sldChg chg="addSp modSp mod">
        <pc:chgData name="은상 이" userId="90fc30e37609e074" providerId="LiveId" clId="{7B07A22C-E65A-42C7-A7C3-B08BE758989C}" dt="2024-03-18T12:10:03.550" v="30" actId="20577"/>
        <pc:sldMkLst>
          <pc:docMk/>
          <pc:sldMk cId="0" sldId="257"/>
        </pc:sldMkLst>
        <pc:spChg chg="mod">
          <ac:chgData name="은상 이" userId="90fc30e37609e074" providerId="LiveId" clId="{7B07A22C-E65A-42C7-A7C3-B08BE758989C}" dt="2024-03-18T12:06:34.717" v="0" actId="1076"/>
          <ac:spMkLst>
            <pc:docMk/>
            <pc:sldMk cId="0" sldId="257"/>
            <ac:spMk id="7" creationId="{C5F45CA1-3F93-95A4-3CCC-8C5D0A56752C}"/>
          </ac:spMkLst>
        </pc:spChg>
        <pc:spChg chg="add mod">
          <ac:chgData name="은상 이" userId="90fc30e37609e074" providerId="LiveId" clId="{7B07A22C-E65A-42C7-A7C3-B08BE758989C}" dt="2024-03-18T12:10:03.550" v="30" actId="20577"/>
          <ac:spMkLst>
            <pc:docMk/>
            <pc:sldMk cId="0" sldId="257"/>
            <ac:spMk id="8" creationId="{89DDA9C5-6BE6-C882-2501-ADD8CF0B07C9}"/>
          </ac:spMkLst>
        </pc:spChg>
      </pc:sldChg>
      <pc:sldChg chg="modSp mod">
        <pc:chgData name="은상 이" userId="90fc30e37609e074" providerId="LiveId" clId="{7B07A22C-E65A-42C7-A7C3-B08BE758989C}" dt="2024-03-18T12:10:29.143" v="34" actId="14100"/>
        <pc:sldMkLst>
          <pc:docMk/>
          <pc:sldMk cId="2246548251" sldId="271"/>
        </pc:sldMkLst>
        <pc:spChg chg="mod">
          <ac:chgData name="은상 이" userId="90fc30e37609e074" providerId="LiveId" clId="{7B07A22C-E65A-42C7-A7C3-B08BE758989C}" dt="2024-03-18T12:10:29.143" v="34" actId="14100"/>
          <ac:spMkLst>
            <pc:docMk/>
            <pc:sldMk cId="2246548251" sldId="271"/>
            <ac:spMk id="3" creationId="{163B5F6C-2A87-45A7-BF19-CD237E48C4C4}"/>
          </ac:spMkLst>
        </pc:spChg>
      </pc:sldChg>
      <pc:sldChg chg="addSp delSp modSp mod">
        <pc:chgData name="은상 이" userId="90fc30e37609e074" providerId="LiveId" clId="{7B07A22C-E65A-42C7-A7C3-B08BE758989C}" dt="2024-03-18T12:10:10.978" v="31"/>
        <pc:sldMkLst>
          <pc:docMk/>
          <pc:sldMk cId="1170264050" sldId="277"/>
        </pc:sldMkLst>
        <pc:spChg chg="add mod">
          <ac:chgData name="은상 이" userId="90fc30e37609e074" providerId="LiveId" clId="{7B07A22C-E65A-42C7-A7C3-B08BE758989C}" dt="2024-03-18T12:07:44.768" v="10" actId="1582"/>
          <ac:spMkLst>
            <pc:docMk/>
            <pc:sldMk cId="1170264050" sldId="277"/>
            <ac:spMk id="7" creationId="{F0D575EE-26C0-5D6E-3E2D-7835FD88C52C}"/>
          </ac:spMkLst>
        </pc:spChg>
        <pc:spChg chg="add mod">
          <ac:chgData name="은상 이" userId="90fc30e37609e074" providerId="LiveId" clId="{7B07A22C-E65A-42C7-A7C3-B08BE758989C}" dt="2024-03-18T12:10:10.978" v="31"/>
          <ac:spMkLst>
            <pc:docMk/>
            <pc:sldMk cId="1170264050" sldId="277"/>
            <ac:spMk id="8" creationId="{2D514CA7-63FF-D2D3-9EBE-8240C2F8D4FE}"/>
          </ac:spMkLst>
        </pc:spChg>
        <pc:picChg chg="add del mod">
          <ac:chgData name="은상 이" userId="90fc30e37609e074" providerId="LiveId" clId="{7B07A22C-E65A-42C7-A7C3-B08BE758989C}" dt="2024-03-18T12:06:59.858" v="2" actId="21"/>
          <ac:picMkLst>
            <pc:docMk/>
            <pc:sldMk cId="1170264050" sldId="277"/>
            <ac:picMk id="5" creationId="{18603A87-2057-6CD6-383F-95136F1415C7}"/>
          </ac:picMkLst>
        </pc:picChg>
        <pc:picChg chg="add mod modCrop">
          <ac:chgData name="은상 이" userId="90fc30e37609e074" providerId="LiveId" clId="{7B07A22C-E65A-42C7-A7C3-B08BE758989C}" dt="2024-03-18T12:07:15.750" v="7" actId="1076"/>
          <ac:picMkLst>
            <pc:docMk/>
            <pc:sldMk cId="1170264050" sldId="277"/>
            <ac:picMk id="6" creationId="{18603A87-2057-6CD6-383F-95136F1415C7}"/>
          </ac:picMkLst>
        </pc:picChg>
      </pc:sldChg>
      <pc:sldChg chg="modSp add mod">
        <pc:chgData name="은상 이" userId="90fc30e37609e074" providerId="LiveId" clId="{7B07A22C-E65A-42C7-A7C3-B08BE758989C}" dt="2024-03-18T12:10:40.692" v="47" actId="14100"/>
        <pc:sldMkLst>
          <pc:docMk/>
          <pc:sldMk cId="3440811684" sldId="282"/>
        </pc:sldMkLst>
        <pc:spChg chg="mod">
          <ac:chgData name="은상 이" userId="90fc30e37609e074" providerId="LiveId" clId="{7B07A22C-E65A-42C7-A7C3-B08BE758989C}" dt="2024-03-18T12:10:40.692" v="47" actId="14100"/>
          <ac:spMkLst>
            <pc:docMk/>
            <pc:sldMk cId="3440811684" sldId="282"/>
            <ac:spMk id="3" creationId="{163B5F6C-2A87-45A7-BF19-CD237E48C4C4}"/>
          </ac:spMkLst>
        </pc:spChg>
      </pc:sldChg>
      <pc:sldChg chg="delSp modSp add mod">
        <pc:chgData name="은상 이" userId="90fc30e37609e074" providerId="LiveId" clId="{7B07A22C-E65A-42C7-A7C3-B08BE758989C}" dt="2024-03-18T12:30:07.972" v="1673" actId="1076"/>
        <pc:sldMkLst>
          <pc:docMk/>
          <pc:sldMk cId="1081943344" sldId="283"/>
        </pc:sldMkLst>
        <pc:spChg chg="mod">
          <ac:chgData name="은상 이" userId="90fc30e37609e074" providerId="LiveId" clId="{7B07A22C-E65A-42C7-A7C3-B08BE758989C}" dt="2024-03-18T12:10:54.910" v="62" actId="20577"/>
          <ac:spMkLst>
            <pc:docMk/>
            <pc:sldMk cId="1081943344" sldId="283"/>
            <ac:spMk id="3" creationId="{CCA97DD6-6782-4D6B-B88A-0567D2DE2EF8}"/>
          </ac:spMkLst>
        </pc:spChg>
        <pc:spChg chg="mod">
          <ac:chgData name="은상 이" userId="90fc30e37609e074" providerId="LiveId" clId="{7B07A22C-E65A-42C7-A7C3-B08BE758989C}" dt="2024-03-18T12:30:07.972" v="1673" actId="1076"/>
          <ac:spMkLst>
            <pc:docMk/>
            <pc:sldMk cId="1081943344" sldId="283"/>
            <ac:spMk id="4" creationId="{25615C61-21E6-479A-AEDF-0797C60D5A55}"/>
          </ac:spMkLst>
        </pc:spChg>
        <pc:spChg chg="del">
          <ac:chgData name="은상 이" userId="90fc30e37609e074" providerId="LiveId" clId="{7B07A22C-E65A-42C7-A7C3-B08BE758989C}" dt="2024-03-18T12:11:00.897" v="63" actId="21"/>
          <ac:spMkLst>
            <pc:docMk/>
            <pc:sldMk cId="1081943344" sldId="283"/>
            <ac:spMk id="5" creationId="{10018DB0-35DF-FCD7-4F29-2562A6CED1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72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8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3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42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5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2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16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8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4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6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B658B-BCEF-4B5C-870D-35BBC3882DBB}"/>
              </a:ext>
            </a:extLst>
          </p:cNvPr>
          <p:cNvSpPr txBox="1"/>
          <p:nvPr/>
        </p:nvSpPr>
        <p:spPr>
          <a:xfrm>
            <a:off x="661852" y="6078583"/>
            <a:ext cx="137760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HAiVA</a:t>
            </a:r>
            <a:r>
              <a:rPr lang="en-US" altLang="ko-KR" sz="4400" b="1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: Hybrid AI-assisted Visual Analysis Framework to Study the Effects of Cloud Properties on Climate Patterns</a:t>
            </a:r>
            <a:r>
              <a:rPr lang="en-US" altLang="ko-KR" sz="3200" b="1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(2023, </a:t>
            </a:r>
            <a:r>
              <a:rPr lang="en-US" altLang="ko-KR" sz="3200" b="1" dirty="0" err="1">
                <a:latin typeface="a아시아헤드4" panose="02020600000000000000" pitchFamily="18" charset="-127"/>
                <a:ea typeface="a아시아헤드4" panose="02020600000000000000" pitchFamily="18" charset="-127"/>
              </a:rPr>
              <a:t>Subhashis</a:t>
            </a:r>
            <a:r>
              <a:rPr lang="en-US" altLang="ko-KR" sz="3200" b="1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 Hazarika)</a:t>
            </a:r>
            <a:endParaRPr lang="ko-KR" altLang="en-US" sz="3200" b="1" dirty="0">
              <a:latin typeface="a아시아헤드4" panose="02020600000000000000" pitchFamily="18" charset="-127"/>
              <a:ea typeface="a아시아헤드4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6339-CF42-4896-9AF0-3A5824BC743F}"/>
              </a:ext>
            </a:extLst>
          </p:cNvPr>
          <p:cNvSpPr txBox="1"/>
          <p:nvPr/>
        </p:nvSpPr>
        <p:spPr>
          <a:xfrm>
            <a:off x="661851" y="8220891"/>
            <a:ext cx="4946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아시아헤드4" panose="02020600000000000000" pitchFamily="18" charset="-127"/>
                <a:ea typeface="a아시아헤드4" panose="02020600000000000000" pitchFamily="18" charset="-127"/>
              </a:rPr>
              <a:t>이은상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Preprocessing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계절성 삭제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매달의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계절로 인한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trend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삭제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세속적 추세 삭제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3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 다항식에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fitting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하여 삭제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Rolling average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삭제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 point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해당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 point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월에 대해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30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window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걸쳐 계산된 실행 평균과 관련된 이상을 계산하여 삭제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통해 시스템의 내부 변동 파악을 위한 기후 이상 도출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F589-5C84-190E-E858-8A2A10131F4E}"/>
              </a:ext>
            </a:extLst>
          </p:cNvPr>
          <p:cNvSpPr txBox="1"/>
          <p:nvPr/>
        </p:nvSpPr>
        <p:spPr>
          <a:xfrm>
            <a:off x="692456" y="6009053"/>
            <a:ext cx="79702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*input of the model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단파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장파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 최상층의 구름 복사효과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Surface-level along with clear-sky radiation fields</a:t>
            </a:r>
          </a:p>
          <a:p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포함한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6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서로 다른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radiation anomalies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AA35F-F358-5621-2719-66517B3A7193}"/>
              </a:ext>
            </a:extLst>
          </p:cNvPr>
          <p:cNvSpPr txBox="1"/>
          <p:nvPr/>
        </p:nvSpPr>
        <p:spPr>
          <a:xfrm>
            <a:off x="9625263" y="6424331"/>
            <a:ext cx="7970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*output of the model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3 different climate anomalies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sea-level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pressure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Precipitation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58113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Spherical grid sampling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ESM data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균일하지 않은 면적 범위를 가진 정규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경도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frid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forma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저장됨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지구의 고유한 회전대칭을 통합하기 위해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geodesy-aware spherical sampling approach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(2D regular grid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20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면체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매쉬로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변환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꼭지점은 구 위에 동일한 간격에 존재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계층적 다중 해상도 구조 제공 → 공간 데이터를 다양한 해상도 수준에서 필터링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최종 사용자에게 확장 가능한 대화형 시각적 분석 제공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 typeface="Symbol" panose="05050102010706020507" pitchFamily="18" charset="2"/>
              <a:buChar char="Þ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최고의 해상도에서 모델을 훈련하지만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사용자가 원하는 해상도로 탐색할 수 있도록 할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2241E-B18B-87F3-ADB0-63900FE35591}"/>
              </a:ext>
            </a:extLst>
          </p:cNvPr>
          <p:cNvSpPr txBox="1"/>
          <p:nvPr/>
        </p:nvSpPr>
        <p:spPr>
          <a:xfrm>
            <a:off x="692456" y="7820042"/>
            <a:ext cx="90290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*Spherical grid sampling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구면 좌표계에서 데이터를 샘플링하고 저장하는 방법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위경도 좌표계와 같이 지구 표면을 구 형태로 나타냄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경도와 위도가 각각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장축과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위의 각도로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나타내어짐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313BEF-B195-E37A-DB8E-3C59EA23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675" y="6889492"/>
            <a:ext cx="3570208" cy="31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MLP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메인 기계학습 모델의 구조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전체 이십면제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(L5)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popint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가져오고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 anomalies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각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chanel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지정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hidden layers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 이루어져 있으며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각 레이어는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1024 neurons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가지고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Nomalization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Layer normalization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Activation function: Gaussian Error Linear Units(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Learning rate: 2x10^(-4)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시작하여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1x10(-6)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비율로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에포크마다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감소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108M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trainable parameters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Trained for 15 epochs on the historical CESM2-LE dataset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서로 다른 월간 시간 지연 기간으로 여러 개 훈련하여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FDT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모델링 원칙에 따라 장기간 모방하는 시간 집계 결과 생성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8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GeLU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						  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표준 정규 분포의 누적 분포 함수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입력값을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표준 정규 분포의 누적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분호에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대응하는 값으로 변환함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장점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비선형적 변환 수행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Soft gradient: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대부분의 입력 범위에서 매끄럽고 연속적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역전파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과정에서 부드러운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gradient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전달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근사적인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ReLU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특성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입력값이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큰 경우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ReLU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와 유사한 특성 지님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신경망이 희소성 유지하며 비선형성 확보 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DNN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및 트랜스포머에서 사용됨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최근 연구에서 효율적인 학습 및 모델 성능 향상에 기여하는 것으로 확인 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9D939-922B-A516-BF5C-289BA3FA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6" y="3203993"/>
            <a:ext cx="5888475" cy="11171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24E92D-755F-E823-3817-8B4688283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189" y="3566727"/>
            <a:ext cx="1320285" cy="7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9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#5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물리적 제약 조건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물리적으로 알맞지 않는 통계적 관계를 학습하는 것을 방지하기 위함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강수량은 음수일 수 없음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습도에 한계를 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3.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 질량에 한계를 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조건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4.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대기 에너지에 한계를 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훈련 과정에서 위의 조건을 벗어난 경우에는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패널티를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더 크게 부과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14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6761747" y="4589502"/>
            <a:ext cx="1400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VA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54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VA: Visual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Analyse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8DB0-35DF-FCD7-4F29-2562A6CED18D}"/>
              </a:ext>
            </a:extLst>
          </p:cNvPr>
          <p:cNvSpPr txBox="1"/>
          <p:nvPr/>
        </p:nvSpPr>
        <p:spPr>
          <a:xfrm>
            <a:off x="692455" y="3325047"/>
            <a:ext cx="16993966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필요한 기능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(for scientists)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R1. MCB intervention scenarios for the VA system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수행하고 이에 대한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setting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기록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저장하는 기능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R2. out-of-distribution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monitor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하는 기능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R3. potential impact of an intervention on the risk of climate tipping point for selected geo-spatial sites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접근하는 기능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R4.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개별 시간 지연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AI model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개별적으로 실행하고 다양한 변수 간 관계를 포함한 기후 대응 속성에 대한 구름 분석 기능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96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Interaction Panel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사용자에게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입력받는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panel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C1.  general setting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user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들이 원하는 타임스텝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specific projection scheme for visualization,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해상도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colormaps to use for the input and output variable visualizations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고를 수 있음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C2. model setting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시간 지연 모델을 사용할 것인지 선택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C3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time duration for intervention, input cloud radiation anomaly fields to perturb, corresponding sliders to set the extent of perturbation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선택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C1, C2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R4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C3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R1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03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#3 Interaction Panel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51D441-CAD5-730E-FA9E-E130FB45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888" y="1298938"/>
            <a:ext cx="2925723" cy="86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0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Cloud Radiation and Climate Field Visualization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시각화를 볼 수 있는 패널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V1. Input view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Input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데이터셋을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시각화하여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볼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Toggle switch to view the corresponding perturbed radiation anomaly fields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보유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V2. output view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Output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시각화하여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볼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여러 버튼을 통해 상호관계확인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V1, V2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R1, R2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0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3FF19-63C9-4588-B47C-DD7A4124E3B6}"/>
              </a:ext>
            </a:extLst>
          </p:cNvPr>
          <p:cNvSpPr txBox="1"/>
          <p:nvPr/>
        </p:nvSpPr>
        <p:spPr>
          <a:xfrm>
            <a:off x="1367246" y="-91279"/>
            <a:ext cx="68710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AA229-C69A-4F14-A69F-C8D6D497C424}"/>
              </a:ext>
            </a:extLst>
          </p:cNvPr>
          <p:cNvSpPr txBox="1"/>
          <p:nvPr/>
        </p:nvSpPr>
        <p:spPr>
          <a:xfrm>
            <a:off x="1367246" y="1900384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#01 Introduction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E360-AAC7-4BCB-851C-F00DA443E479}"/>
              </a:ext>
            </a:extLst>
          </p:cNvPr>
          <p:cNvSpPr txBox="1"/>
          <p:nvPr/>
        </p:nvSpPr>
        <p:spPr>
          <a:xfrm>
            <a:off x="2228294" y="2968717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#02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87F30-583B-4186-81C9-FA7F6DF41AB3}"/>
              </a:ext>
            </a:extLst>
          </p:cNvPr>
          <p:cNvSpPr txBox="1"/>
          <p:nvPr/>
        </p:nvSpPr>
        <p:spPr>
          <a:xfrm>
            <a:off x="3258103" y="4037050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#03 Hybrid AI Model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45CA1-3F93-95A4-3CCC-8C5D0A56752C}"/>
              </a:ext>
            </a:extLst>
          </p:cNvPr>
          <p:cNvSpPr txBox="1"/>
          <p:nvPr/>
        </p:nvSpPr>
        <p:spPr>
          <a:xfrm>
            <a:off x="4407594" y="5025359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#04 VA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DA9C5-6BE6-C882-2501-ADD8CF0B07C9}"/>
              </a:ext>
            </a:extLst>
          </p:cNvPr>
          <p:cNvSpPr txBox="1"/>
          <p:nvPr/>
        </p:nvSpPr>
        <p:spPr>
          <a:xfrm>
            <a:off x="5498457" y="6013668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#05 Discussion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Cloud Radiation and Climate Field Visualization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1CB24-44D0-619F-9059-A84F28F4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12" y="3163009"/>
            <a:ext cx="15297076" cy="44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#5 Distribution-shift Visualization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극단적인 분포 외 방사 필드가 입력으로 제공될 때 모델이 잘 작동하지 않을 가능성 존재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비정상적인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MCB intervention scenario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추적하기 위해 제공됨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V3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Plot the perturbed input anomaly fields(marked in red dots) against the distribution of the original radiation fields(blue density plot) from the training dataset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시각화를 위하여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PCA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 차원 낮춤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KDE(Kernel Density Estimate)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PCA space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사용하여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high-dimensional distribution shape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capture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V3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12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#5 Distribution-shift Visualization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38D17-E985-D240-BA06-EE6F99EE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031" y="3042162"/>
            <a:ext cx="7629096" cy="61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#6 Tipping Point Risk View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Potential impact on sensitive geospatial sites across the globe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보기 위함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V4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Tipping point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7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지역을 </a:t>
            </a:r>
            <a:r>
              <a:rPr lang="ko-KR" altLang="en-US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마킹한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것을 보여줌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Size of dot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average spatial radius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나타냄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Risk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발생한다면 빨간색으로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아니면 초록색으로 표시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V5</a:t>
            </a: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Climate anomaly fields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자세한 증가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감소에 대한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bar-chart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V4, V5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R3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70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#6 Tipping Point Risk View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7B5390-587E-BCD5-FA44-81A18674E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473892"/>
            <a:ext cx="13441161" cy="55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#04 VA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#7 MCB Intervention Records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V4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MCB Record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탭을 통해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MCB site location, perturbation parameters and duration in a tabular form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같은 세팅들을 저장할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코멘트와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observation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같은 노트를 추가적으로 저장할 수 있음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R1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충족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03A87-2057-6CD6-383F-95136F1415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567"/>
          <a:stretch/>
        </p:blipFill>
        <p:spPr>
          <a:xfrm>
            <a:off x="8714508" y="5333000"/>
            <a:ext cx="6982691" cy="473381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0D575EE-26C0-5D6E-3E2D-7835FD88C52C}"/>
              </a:ext>
            </a:extLst>
          </p:cNvPr>
          <p:cNvSpPr/>
          <p:nvPr/>
        </p:nvSpPr>
        <p:spPr>
          <a:xfrm>
            <a:off x="10169236" y="5333000"/>
            <a:ext cx="1233055" cy="58386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64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753852" y="4589502"/>
            <a:ext cx="4408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Discussion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81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#05 Discussion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357460" y="1873236"/>
            <a:ext cx="172105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Validation and Case Studies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검증하기 위해 완전 결합된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CESM2 simulation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 새로운 데이터와 고정된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sea-surface temperature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MCB simulation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에서 계산된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radiative flux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anamalies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모델의 시간 통합 응답을 비교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강력한 상관 점수로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MCB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기후 반응 패턴을 예측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재현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가능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열대 태평양에서의 냉각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중위도에서의 온난화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저위도 육지의 냉각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MCB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대한 주요 원격 연결 응답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특히 라니냐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신호 관찰 성공적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Expert Feedback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 Scientists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VA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시스템이 모든 요구 사항을 충족했다고 느낌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사용자 인터페이스가 개입 연구를 복제할 수 있을 만큼 충분히 직관적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### climate stakeholders(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이해관계자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Only assist core climate science studies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아닌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공공 기관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정부기관에 도움을 줄 수 있을 것이라 느낌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94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104148" y="4589502"/>
            <a:ext cx="505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Introduction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9919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HAiVA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 Hybrid AI-assisted Visual Analysis Framework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6" y="3611356"/>
            <a:ext cx="16440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Role : MCB intervention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기술에 대한 의도한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의도치 않은 기후적 영향들에 대해 예측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/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83C64-2400-433D-96E4-21D520A36DD9}"/>
              </a:ext>
            </a:extLst>
          </p:cNvPr>
          <p:cNvSpPr txBox="1"/>
          <p:nvPr/>
        </p:nvSpPr>
        <p:spPr>
          <a:xfrm>
            <a:off x="692455" y="5060718"/>
            <a:ext cx="5924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*Roles of Cloud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태양 에너지가 지구의 표면에 도달하는 양 조절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태양 에너지를 우주에 반사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pPr marL="514350" indent="-514350">
              <a:buAutoNum type="arabicPeriod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Circulation of atmosphere and ocean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에 영향을 주어 지역의 기온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+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강수량 변화에 영향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4C650-6AD8-CA1C-13CE-8E072265F2BC}"/>
              </a:ext>
            </a:extLst>
          </p:cNvPr>
          <p:cNvSpPr txBox="1"/>
          <p:nvPr/>
        </p:nvSpPr>
        <p:spPr>
          <a:xfrm>
            <a:off x="8256308" y="5030639"/>
            <a:ext cx="5924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*MCB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Climate intervention technique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구름에 변화를 줌으로써 기후 변화를 줄이고자 하는 기술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Introduction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5574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#4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기존 기술의 한계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ESM(Earth System Model)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로는 구름의 변화로 인한 기후 반응을 정확히 예측할 수 없음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 (particularly when producing long term climate projections)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사용하여 이를 예측하려면 계산적으로의 비용이 많이 들게 됨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(requiring ten thousands of core-hours)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→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HAiVA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통해 한계를 극복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9EA097-7CC4-7F9A-A757-50000C6C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256" y="6132312"/>
            <a:ext cx="12164562" cy="37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3104148" y="4589502"/>
            <a:ext cx="5058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Background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Background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13488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MCB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Climate intervention technique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구름에 변화를 줌으로써 기후 변화를 줄이고자 하는 기술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예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저기압의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marine cloud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부분에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sea sort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aeros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뿌려서 태양 에너지 반사율을 높아지게 함 → 주변의 기온 낮아짐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의도치 못한 영향이 일어날 수 있음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일어날 수 있는 경우의 수가 너무 많아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으로 분석 무리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7" y="6045184"/>
            <a:ext cx="1644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FDT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Fluctuation-Dissipation Theorem</a:t>
            </a: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Statistical mechanic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동적 시스템의 반응이 시스템의 자연 내부 변동의 시간 지연 상관 통계에서 추론될 수 있다고 가정하는 통계 역학 정리</a:t>
            </a:r>
          </a:p>
        </p:txBody>
      </p:sp>
    </p:spTree>
    <p:extLst>
      <p:ext uri="{BB962C8B-B14F-4D97-AF65-F5344CB8AC3E}">
        <p14:creationId xmlns:p14="http://schemas.microsoft.com/office/powerpoint/2010/main" val="342114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1419726" y="4589502"/>
            <a:ext cx="674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Hybrid AI Model</a:t>
            </a:r>
            <a:endParaRPr lang="ko-KR" altLang="en-US" sz="6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00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#03 Hybrid AI Model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  <a:p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6" y="2161994"/>
            <a:ext cx="163923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Data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최첨단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ESM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통해 생성된 데이터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CESM2 Large Ensemble data (FDT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는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large amount of climate noise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필요로 하기 때문에 사용됨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82496-D783-AAB5-D754-F6535569730D}"/>
              </a:ext>
            </a:extLst>
          </p:cNvPr>
          <p:cNvSpPr txBox="1"/>
          <p:nvPr/>
        </p:nvSpPr>
        <p:spPr>
          <a:xfrm>
            <a:off x="692455" y="4693622"/>
            <a:ext cx="5924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*CESM2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Large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Ensemble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data</a:t>
            </a:r>
          </a:p>
          <a:p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커뮤니티 대기</a:t>
            </a:r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해양 모델링 시스템의 대규모 앙상블 시뮬레이션 결과</a:t>
            </a:r>
            <a:endParaRPr lang="en-US" altLang="ko-KR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7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1419</Words>
  <Application>Microsoft Office PowerPoint</Application>
  <PresentationFormat>사용자 지정</PresentationFormat>
  <Paragraphs>254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a아시아헤드1</vt:lpstr>
      <vt:lpstr>a아시아헤드2</vt:lpstr>
      <vt:lpstr>a아시아헤드4</vt:lpstr>
      <vt:lpstr>Arial</vt:lpstr>
      <vt:lpstr>Symbol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은상 이</cp:lastModifiedBy>
  <cp:revision>4</cp:revision>
  <dcterms:created xsi:type="dcterms:W3CDTF">2022-02-26T11:26:54Z</dcterms:created>
  <dcterms:modified xsi:type="dcterms:W3CDTF">2024-03-18T12:30:08Z</dcterms:modified>
</cp:coreProperties>
</file>