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2" autoAdjust="0"/>
  </p:normalViewPr>
  <p:slideViewPr>
    <p:cSldViewPr snapToGrid="0">
      <p:cViewPr varScale="1">
        <p:scale>
          <a:sx n="53" d="100"/>
          <a:sy n="53" d="100"/>
        </p:scale>
        <p:origin x="6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5DD5E-E40E-4028-AF7F-17913C40666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5D2AA-4762-40B3-A4F4-8B7B9DB4493E}">
      <dgm:prSet/>
      <dgm:spPr/>
      <dgm:t>
        <a:bodyPr/>
        <a:lstStyle/>
        <a:p>
          <a:r>
            <a:rPr lang="en-US"/>
            <a:t>Understand the Key Principles of Data Cleaning</a:t>
          </a:r>
        </a:p>
      </dgm:t>
    </dgm:pt>
    <dgm:pt modelId="{B43FE249-6115-4327-A9C1-AF336B5A3340}" type="parTrans" cxnId="{79C04A08-2069-4D37-ADCE-C3A3FC94B248}">
      <dgm:prSet/>
      <dgm:spPr/>
      <dgm:t>
        <a:bodyPr/>
        <a:lstStyle/>
        <a:p>
          <a:endParaRPr lang="en-US"/>
        </a:p>
      </dgm:t>
    </dgm:pt>
    <dgm:pt modelId="{59C98AEB-4297-4AA4-872F-0A1DF7804837}" type="sibTrans" cxnId="{79C04A08-2069-4D37-ADCE-C3A3FC94B24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C6440E-8164-4DFF-9F45-E32EFB99F93A}">
      <dgm:prSet/>
      <dgm:spPr/>
      <dgm:t>
        <a:bodyPr/>
        <a:lstStyle/>
        <a:p>
          <a:r>
            <a:rPr lang="en-US"/>
            <a:t>What it is and why it matters.</a:t>
          </a:r>
        </a:p>
      </dgm:t>
    </dgm:pt>
    <dgm:pt modelId="{79DB74B8-1DFD-4743-B257-370647901120}" type="parTrans" cxnId="{81EFBB43-3283-4F2B-A8A2-CE67A2156065}">
      <dgm:prSet/>
      <dgm:spPr/>
      <dgm:t>
        <a:bodyPr/>
        <a:lstStyle/>
        <a:p>
          <a:endParaRPr lang="en-US"/>
        </a:p>
      </dgm:t>
    </dgm:pt>
    <dgm:pt modelId="{F2994119-D73C-436D-9BFB-C35E95E0BE69}" type="sibTrans" cxnId="{81EFBB43-3283-4F2B-A8A2-CE67A2156065}">
      <dgm:prSet/>
      <dgm:spPr/>
      <dgm:t>
        <a:bodyPr/>
        <a:lstStyle/>
        <a:p>
          <a:endParaRPr lang="en-US"/>
        </a:p>
      </dgm:t>
    </dgm:pt>
    <dgm:pt modelId="{37C39EB4-67E7-4493-965A-5060E74E3CDD}">
      <dgm:prSet/>
      <dgm:spPr/>
      <dgm:t>
        <a:bodyPr/>
        <a:lstStyle/>
        <a:p>
          <a:r>
            <a:rPr lang="en-US"/>
            <a:t>Learn Practical Steps to Clean Qualtrics Data in SPSS and RStudio</a:t>
          </a:r>
        </a:p>
      </dgm:t>
    </dgm:pt>
    <dgm:pt modelId="{EB72DF3B-597D-48DE-810D-BF3718F284BF}" type="parTrans" cxnId="{042426B7-C2C9-4407-8E2A-A7F2AD0509E9}">
      <dgm:prSet/>
      <dgm:spPr/>
      <dgm:t>
        <a:bodyPr/>
        <a:lstStyle/>
        <a:p>
          <a:endParaRPr lang="en-US"/>
        </a:p>
      </dgm:t>
    </dgm:pt>
    <dgm:pt modelId="{B63FB1A3-6DFB-4D9A-A7FD-BB6EB5B3151D}" type="sibTrans" cxnId="{042426B7-C2C9-4407-8E2A-A7F2AD0509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5A680C-B6D6-4ED1-90C2-ABF3FB2829C2}">
      <dgm:prSet/>
      <dgm:spPr/>
      <dgm:t>
        <a:bodyPr/>
        <a:lstStyle/>
        <a:p>
          <a:r>
            <a:rPr lang="en-US"/>
            <a:t>Address common issues like missing values, duplicate entries, and coding errors.</a:t>
          </a:r>
        </a:p>
      </dgm:t>
    </dgm:pt>
    <dgm:pt modelId="{3E50884B-8ABF-42B6-9A2C-869753169112}" type="parTrans" cxnId="{ED833F03-C954-4AEB-878D-4B7F508A5BC1}">
      <dgm:prSet/>
      <dgm:spPr/>
      <dgm:t>
        <a:bodyPr/>
        <a:lstStyle/>
        <a:p>
          <a:endParaRPr lang="en-US"/>
        </a:p>
      </dgm:t>
    </dgm:pt>
    <dgm:pt modelId="{5C154121-0E59-4102-86CD-12A580D34C2E}" type="sibTrans" cxnId="{ED833F03-C954-4AEB-878D-4B7F508A5BC1}">
      <dgm:prSet/>
      <dgm:spPr/>
      <dgm:t>
        <a:bodyPr/>
        <a:lstStyle/>
        <a:p>
          <a:endParaRPr lang="en-US"/>
        </a:p>
      </dgm:t>
    </dgm:pt>
    <dgm:pt modelId="{56C706E1-86EC-46BB-B837-4C9DC4F48BA4}">
      <dgm:prSet/>
      <dgm:spPr/>
      <dgm:t>
        <a:bodyPr/>
        <a:lstStyle/>
        <a:p>
          <a:r>
            <a:rPr lang="en-US"/>
            <a:t>Prepare Data for Analysis</a:t>
          </a:r>
        </a:p>
      </dgm:t>
    </dgm:pt>
    <dgm:pt modelId="{4D7DE01B-6F55-4391-A531-447BB433D362}" type="parTrans" cxnId="{DD1237D3-18C6-43A8-B5ED-34840ADC12C6}">
      <dgm:prSet/>
      <dgm:spPr/>
      <dgm:t>
        <a:bodyPr/>
        <a:lstStyle/>
        <a:p>
          <a:endParaRPr lang="en-US"/>
        </a:p>
      </dgm:t>
    </dgm:pt>
    <dgm:pt modelId="{2F710113-7E18-4F5C-A4FA-07813E0C7947}" type="sibTrans" cxnId="{DD1237D3-18C6-43A8-B5ED-34840ADC12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9380A8-6F61-4E69-93CB-0301ED941AFF}">
      <dgm:prSet/>
      <dgm:spPr/>
      <dgm:t>
        <a:bodyPr/>
        <a:lstStyle/>
        <a:p>
          <a:r>
            <a:rPr lang="en-US"/>
            <a:t>Ensure your dataset is ready for statistical testing, modeling, and reporting.</a:t>
          </a:r>
        </a:p>
      </dgm:t>
    </dgm:pt>
    <dgm:pt modelId="{1A310CE5-D347-45C9-8934-F21310C23B14}" type="parTrans" cxnId="{D633B660-06C4-4A65-9929-A4F68386C309}">
      <dgm:prSet/>
      <dgm:spPr/>
      <dgm:t>
        <a:bodyPr/>
        <a:lstStyle/>
        <a:p>
          <a:endParaRPr lang="en-US"/>
        </a:p>
      </dgm:t>
    </dgm:pt>
    <dgm:pt modelId="{97BC91A9-52EA-4CBF-AC84-D7901F9E489A}" type="sibTrans" cxnId="{D633B660-06C4-4A65-9929-A4F68386C309}">
      <dgm:prSet/>
      <dgm:spPr/>
      <dgm:t>
        <a:bodyPr/>
        <a:lstStyle/>
        <a:p>
          <a:endParaRPr lang="en-US"/>
        </a:p>
      </dgm:t>
    </dgm:pt>
    <dgm:pt modelId="{33C21BAB-9051-46F2-BE28-8AD78064E52F}" type="pres">
      <dgm:prSet presAssocID="{DD05DD5E-E40E-4028-AF7F-17913C406667}" presName="Name0" presStyleCnt="0">
        <dgm:presLayoutVars>
          <dgm:animLvl val="lvl"/>
          <dgm:resizeHandles val="exact"/>
        </dgm:presLayoutVars>
      </dgm:prSet>
      <dgm:spPr/>
    </dgm:pt>
    <dgm:pt modelId="{59D390AA-57DE-4398-8AB7-B8C051A3E6EA}" type="pres">
      <dgm:prSet presAssocID="{4CD5D2AA-4762-40B3-A4F4-8B7B9DB4493E}" presName="compositeNode" presStyleCnt="0">
        <dgm:presLayoutVars>
          <dgm:bulletEnabled val="1"/>
        </dgm:presLayoutVars>
      </dgm:prSet>
      <dgm:spPr/>
    </dgm:pt>
    <dgm:pt modelId="{1A4B06F4-8718-4482-A99A-3D7865E44A3C}" type="pres">
      <dgm:prSet presAssocID="{4CD5D2AA-4762-40B3-A4F4-8B7B9DB4493E}" presName="bgRect" presStyleLbl="bgAccFollowNode1" presStyleIdx="0" presStyleCnt="3"/>
      <dgm:spPr/>
    </dgm:pt>
    <dgm:pt modelId="{F38C1B0D-3776-4752-97B8-D658F6BB7458}" type="pres">
      <dgm:prSet presAssocID="{59C98AEB-4297-4AA4-872F-0A1DF780483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5A3C44B-BAA3-4F42-BB39-3E2C6F8F5CA8}" type="pres">
      <dgm:prSet presAssocID="{4CD5D2AA-4762-40B3-A4F4-8B7B9DB4493E}" presName="bottomLine" presStyleLbl="alignNode1" presStyleIdx="1" presStyleCnt="6">
        <dgm:presLayoutVars/>
      </dgm:prSet>
      <dgm:spPr/>
    </dgm:pt>
    <dgm:pt modelId="{5ED826C8-7B0D-4DE5-A0F9-EAC106DEDC2A}" type="pres">
      <dgm:prSet presAssocID="{4CD5D2AA-4762-40B3-A4F4-8B7B9DB4493E}" presName="nodeText" presStyleLbl="bgAccFollowNode1" presStyleIdx="0" presStyleCnt="3">
        <dgm:presLayoutVars>
          <dgm:bulletEnabled val="1"/>
        </dgm:presLayoutVars>
      </dgm:prSet>
      <dgm:spPr/>
    </dgm:pt>
    <dgm:pt modelId="{147D6710-BE4C-42FF-A496-1FD7777207B5}" type="pres">
      <dgm:prSet presAssocID="{59C98AEB-4297-4AA4-872F-0A1DF7804837}" presName="sibTrans" presStyleCnt="0"/>
      <dgm:spPr/>
    </dgm:pt>
    <dgm:pt modelId="{BCBE9F70-49C6-46BD-BCA6-1CB61A052E76}" type="pres">
      <dgm:prSet presAssocID="{37C39EB4-67E7-4493-965A-5060E74E3CDD}" presName="compositeNode" presStyleCnt="0">
        <dgm:presLayoutVars>
          <dgm:bulletEnabled val="1"/>
        </dgm:presLayoutVars>
      </dgm:prSet>
      <dgm:spPr/>
    </dgm:pt>
    <dgm:pt modelId="{B2F6B274-7E9D-4253-BD6A-47A70D1DAEE5}" type="pres">
      <dgm:prSet presAssocID="{37C39EB4-67E7-4493-965A-5060E74E3CDD}" presName="bgRect" presStyleLbl="bgAccFollowNode1" presStyleIdx="1" presStyleCnt="3"/>
      <dgm:spPr/>
    </dgm:pt>
    <dgm:pt modelId="{89831EE3-BB29-4835-B2F6-4426F4D8E673}" type="pres">
      <dgm:prSet presAssocID="{B63FB1A3-6DFB-4D9A-A7FD-BB6EB5B3151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EE16DC6-8710-47F7-8730-DF4CCF8A333E}" type="pres">
      <dgm:prSet presAssocID="{37C39EB4-67E7-4493-965A-5060E74E3CDD}" presName="bottomLine" presStyleLbl="alignNode1" presStyleIdx="3" presStyleCnt="6">
        <dgm:presLayoutVars/>
      </dgm:prSet>
      <dgm:spPr/>
    </dgm:pt>
    <dgm:pt modelId="{9CD97290-E867-452C-81E3-F9352B873004}" type="pres">
      <dgm:prSet presAssocID="{37C39EB4-67E7-4493-965A-5060E74E3CDD}" presName="nodeText" presStyleLbl="bgAccFollowNode1" presStyleIdx="1" presStyleCnt="3">
        <dgm:presLayoutVars>
          <dgm:bulletEnabled val="1"/>
        </dgm:presLayoutVars>
      </dgm:prSet>
      <dgm:spPr/>
    </dgm:pt>
    <dgm:pt modelId="{D8581B2C-0344-4289-B5CD-44DC4881140C}" type="pres">
      <dgm:prSet presAssocID="{B63FB1A3-6DFB-4D9A-A7FD-BB6EB5B3151D}" presName="sibTrans" presStyleCnt="0"/>
      <dgm:spPr/>
    </dgm:pt>
    <dgm:pt modelId="{E945528B-3980-4605-9E35-C395037D99E0}" type="pres">
      <dgm:prSet presAssocID="{56C706E1-86EC-46BB-B837-4C9DC4F48BA4}" presName="compositeNode" presStyleCnt="0">
        <dgm:presLayoutVars>
          <dgm:bulletEnabled val="1"/>
        </dgm:presLayoutVars>
      </dgm:prSet>
      <dgm:spPr/>
    </dgm:pt>
    <dgm:pt modelId="{8BCFD0BE-CABD-46AC-913F-D828DADC1765}" type="pres">
      <dgm:prSet presAssocID="{56C706E1-86EC-46BB-B837-4C9DC4F48BA4}" presName="bgRect" presStyleLbl="bgAccFollowNode1" presStyleIdx="2" presStyleCnt="3"/>
      <dgm:spPr/>
    </dgm:pt>
    <dgm:pt modelId="{B7B53D04-A721-427A-AE97-C5E253FAAD7F}" type="pres">
      <dgm:prSet presAssocID="{2F710113-7E18-4F5C-A4FA-07813E0C79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C41A05-DC3A-4E0A-B92F-B391A79A4C17}" type="pres">
      <dgm:prSet presAssocID="{56C706E1-86EC-46BB-B837-4C9DC4F48BA4}" presName="bottomLine" presStyleLbl="alignNode1" presStyleIdx="5" presStyleCnt="6">
        <dgm:presLayoutVars/>
      </dgm:prSet>
      <dgm:spPr/>
    </dgm:pt>
    <dgm:pt modelId="{321ADB28-E6BB-481F-B50B-3FAF8EF6985B}" type="pres">
      <dgm:prSet presAssocID="{56C706E1-86EC-46BB-B837-4C9DC4F48BA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833F03-C954-4AEB-878D-4B7F508A5BC1}" srcId="{37C39EB4-67E7-4493-965A-5060E74E3CDD}" destId="{5C5A680C-B6D6-4ED1-90C2-ABF3FB2829C2}" srcOrd="0" destOrd="0" parTransId="{3E50884B-8ABF-42B6-9A2C-869753169112}" sibTransId="{5C154121-0E59-4102-86CD-12A580D34C2E}"/>
    <dgm:cxn modelId="{79C04A08-2069-4D37-ADCE-C3A3FC94B248}" srcId="{DD05DD5E-E40E-4028-AF7F-17913C406667}" destId="{4CD5D2AA-4762-40B3-A4F4-8B7B9DB4493E}" srcOrd="0" destOrd="0" parTransId="{B43FE249-6115-4327-A9C1-AF336B5A3340}" sibTransId="{59C98AEB-4297-4AA4-872F-0A1DF7804837}"/>
    <dgm:cxn modelId="{CEDABD1F-BD12-4737-8921-0A7EDD459440}" type="presOf" srcId="{56C706E1-86EC-46BB-B837-4C9DC4F48BA4}" destId="{8BCFD0BE-CABD-46AC-913F-D828DADC1765}" srcOrd="0" destOrd="0" presId="urn:microsoft.com/office/officeart/2016/7/layout/BasicLinearProcessNumbered"/>
    <dgm:cxn modelId="{D633B660-06C4-4A65-9929-A4F68386C309}" srcId="{56C706E1-86EC-46BB-B837-4C9DC4F48BA4}" destId="{729380A8-6F61-4E69-93CB-0301ED941AFF}" srcOrd="0" destOrd="0" parTransId="{1A310CE5-D347-45C9-8934-F21310C23B14}" sibTransId="{97BC91A9-52EA-4CBF-AC84-D7901F9E489A}"/>
    <dgm:cxn modelId="{81EFBB43-3283-4F2B-A8A2-CE67A2156065}" srcId="{4CD5D2AA-4762-40B3-A4F4-8B7B9DB4493E}" destId="{CDC6440E-8164-4DFF-9F45-E32EFB99F93A}" srcOrd="0" destOrd="0" parTransId="{79DB74B8-1DFD-4743-B257-370647901120}" sibTransId="{F2994119-D73C-436D-9BFB-C35E95E0BE69}"/>
    <dgm:cxn modelId="{19170269-9DC1-434F-9156-F946266FA3C4}" type="presOf" srcId="{37C39EB4-67E7-4493-965A-5060E74E3CDD}" destId="{9CD97290-E867-452C-81E3-F9352B873004}" srcOrd="1" destOrd="0" presId="urn:microsoft.com/office/officeart/2016/7/layout/BasicLinearProcessNumbered"/>
    <dgm:cxn modelId="{67A3616A-C153-421E-A230-B5ACCE74CCCD}" type="presOf" srcId="{729380A8-6F61-4E69-93CB-0301ED941AFF}" destId="{321ADB28-E6BB-481F-B50B-3FAF8EF6985B}" srcOrd="0" destOrd="1" presId="urn:microsoft.com/office/officeart/2016/7/layout/BasicLinearProcessNumbered"/>
    <dgm:cxn modelId="{9E70297B-CCA4-4276-BDB1-9EAC311B13E3}" type="presOf" srcId="{59C98AEB-4297-4AA4-872F-0A1DF7804837}" destId="{F38C1B0D-3776-4752-97B8-D658F6BB7458}" srcOrd="0" destOrd="0" presId="urn:microsoft.com/office/officeart/2016/7/layout/BasicLinearProcessNumbered"/>
    <dgm:cxn modelId="{56BF8699-9ECB-4167-9951-24CF0AD13D8F}" type="presOf" srcId="{DD05DD5E-E40E-4028-AF7F-17913C406667}" destId="{33C21BAB-9051-46F2-BE28-8AD78064E52F}" srcOrd="0" destOrd="0" presId="urn:microsoft.com/office/officeart/2016/7/layout/BasicLinearProcessNumbered"/>
    <dgm:cxn modelId="{9D3D19A4-F079-493B-8CD0-B42CAC41A841}" type="presOf" srcId="{B63FB1A3-6DFB-4D9A-A7FD-BB6EB5B3151D}" destId="{89831EE3-BB29-4835-B2F6-4426F4D8E673}" srcOrd="0" destOrd="0" presId="urn:microsoft.com/office/officeart/2016/7/layout/BasicLinearProcessNumbered"/>
    <dgm:cxn modelId="{75E14FA5-19F5-4FEF-9FB3-395A427D0DBD}" type="presOf" srcId="{37C39EB4-67E7-4493-965A-5060E74E3CDD}" destId="{B2F6B274-7E9D-4253-BD6A-47A70D1DAEE5}" srcOrd="0" destOrd="0" presId="urn:microsoft.com/office/officeart/2016/7/layout/BasicLinearProcessNumbered"/>
    <dgm:cxn modelId="{042426B7-C2C9-4407-8E2A-A7F2AD0509E9}" srcId="{DD05DD5E-E40E-4028-AF7F-17913C406667}" destId="{37C39EB4-67E7-4493-965A-5060E74E3CDD}" srcOrd="1" destOrd="0" parTransId="{EB72DF3B-597D-48DE-810D-BF3718F284BF}" sibTransId="{B63FB1A3-6DFB-4D9A-A7FD-BB6EB5B3151D}"/>
    <dgm:cxn modelId="{927697BC-E08E-4957-B9C3-2465C7373107}" type="presOf" srcId="{56C706E1-86EC-46BB-B837-4C9DC4F48BA4}" destId="{321ADB28-E6BB-481F-B50B-3FAF8EF6985B}" srcOrd="1" destOrd="0" presId="urn:microsoft.com/office/officeart/2016/7/layout/BasicLinearProcessNumbered"/>
    <dgm:cxn modelId="{09667BBD-7977-4417-AD31-917E2BAD93FA}" type="presOf" srcId="{2F710113-7E18-4F5C-A4FA-07813E0C7947}" destId="{B7B53D04-A721-427A-AE97-C5E253FAAD7F}" srcOrd="0" destOrd="0" presId="urn:microsoft.com/office/officeart/2016/7/layout/BasicLinearProcessNumbered"/>
    <dgm:cxn modelId="{4DD120D2-0C6C-4437-99A3-E61C2BF95925}" type="presOf" srcId="{4CD5D2AA-4762-40B3-A4F4-8B7B9DB4493E}" destId="{5ED826C8-7B0D-4DE5-A0F9-EAC106DEDC2A}" srcOrd="1" destOrd="0" presId="urn:microsoft.com/office/officeart/2016/7/layout/BasicLinearProcessNumbered"/>
    <dgm:cxn modelId="{DD1237D3-18C6-43A8-B5ED-34840ADC12C6}" srcId="{DD05DD5E-E40E-4028-AF7F-17913C406667}" destId="{56C706E1-86EC-46BB-B837-4C9DC4F48BA4}" srcOrd="2" destOrd="0" parTransId="{4D7DE01B-6F55-4391-A531-447BB433D362}" sibTransId="{2F710113-7E18-4F5C-A4FA-07813E0C7947}"/>
    <dgm:cxn modelId="{310EF5D9-A678-4370-AE86-D74ECF53A28E}" type="presOf" srcId="{4CD5D2AA-4762-40B3-A4F4-8B7B9DB4493E}" destId="{1A4B06F4-8718-4482-A99A-3D7865E44A3C}" srcOrd="0" destOrd="0" presId="urn:microsoft.com/office/officeart/2016/7/layout/BasicLinearProcessNumbered"/>
    <dgm:cxn modelId="{60189FDA-FC9B-42C9-96A1-D3382C15D3F1}" type="presOf" srcId="{5C5A680C-B6D6-4ED1-90C2-ABF3FB2829C2}" destId="{9CD97290-E867-452C-81E3-F9352B873004}" srcOrd="0" destOrd="1" presId="urn:microsoft.com/office/officeart/2016/7/layout/BasicLinearProcessNumbered"/>
    <dgm:cxn modelId="{2D1E73FC-377C-4351-B670-3E2295882A22}" type="presOf" srcId="{CDC6440E-8164-4DFF-9F45-E32EFB99F93A}" destId="{5ED826C8-7B0D-4DE5-A0F9-EAC106DEDC2A}" srcOrd="0" destOrd="1" presId="urn:microsoft.com/office/officeart/2016/7/layout/BasicLinearProcessNumbered"/>
    <dgm:cxn modelId="{82E5D745-4117-488B-A9B4-E6D0DDB0C213}" type="presParOf" srcId="{33C21BAB-9051-46F2-BE28-8AD78064E52F}" destId="{59D390AA-57DE-4398-8AB7-B8C051A3E6EA}" srcOrd="0" destOrd="0" presId="urn:microsoft.com/office/officeart/2016/7/layout/BasicLinearProcessNumbered"/>
    <dgm:cxn modelId="{0B4D1B06-038A-4A0C-94DC-F8D33157060B}" type="presParOf" srcId="{59D390AA-57DE-4398-8AB7-B8C051A3E6EA}" destId="{1A4B06F4-8718-4482-A99A-3D7865E44A3C}" srcOrd="0" destOrd="0" presId="urn:microsoft.com/office/officeart/2016/7/layout/BasicLinearProcessNumbered"/>
    <dgm:cxn modelId="{5259703E-F2B1-4915-B34C-4C139C3AFBDE}" type="presParOf" srcId="{59D390AA-57DE-4398-8AB7-B8C051A3E6EA}" destId="{F38C1B0D-3776-4752-97B8-D658F6BB7458}" srcOrd="1" destOrd="0" presId="urn:microsoft.com/office/officeart/2016/7/layout/BasicLinearProcessNumbered"/>
    <dgm:cxn modelId="{139083D7-33C6-4537-9F71-07D252CA84A5}" type="presParOf" srcId="{59D390AA-57DE-4398-8AB7-B8C051A3E6EA}" destId="{85A3C44B-BAA3-4F42-BB39-3E2C6F8F5CA8}" srcOrd="2" destOrd="0" presId="urn:microsoft.com/office/officeart/2016/7/layout/BasicLinearProcessNumbered"/>
    <dgm:cxn modelId="{043B6097-8D4C-4920-86E7-6732351D0360}" type="presParOf" srcId="{59D390AA-57DE-4398-8AB7-B8C051A3E6EA}" destId="{5ED826C8-7B0D-4DE5-A0F9-EAC106DEDC2A}" srcOrd="3" destOrd="0" presId="urn:microsoft.com/office/officeart/2016/7/layout/BasicLinearProcessNumbered"/>
    <dgm:cxn modelId="{E42BF0CA-6108-4869-8E48-5533D2A3C93D}" type="presParOf" srcId="{33C21BAB-9051-46F2-BE28-8AD78064E52F}" destId="{147D6710-BE4C-42FF-A496-1FD7777207B5}" srcOrd="1" destOrd="0" presId="urn:microsoft.com/office/officeart/2016/7/layout/BasicLinearProcessNumbered"/>
    <dgm:cxn modelId="{63F7F5B3-AE3E-42FE-8FC0-7E9F159CFE9E}" type="presParOf" srcId="{33C21BAB-9051-46F2-BE28-8AD78064E52F}" destId="{BCBE9F70-49C6-46BD-BCA6-1CB61A052E76}" srcOrd="2" destOrd="0" presId="urn:microsoft.com/office/officeart/2016/7/layout/BasicLinearProcessNumbered"/>
    <dgm:cxn modelId="{FEAED786-49ED-4A4F-95DA-E654D4F78C9F}" type="presParOf" srcId="{BCBE9F70-49C6-46BD-BCA6-1CB61A052E76}" destId="{B2F6B274-7E9D-4253-BD6A-47A70D1DAEE5}" srcOrd="0" destOrd="0" presId="urn:microsoft.com/office/officeart/2016/7/layout/BasicLinearProcessNumbered"/>
    <dgm:cxn modelId="{0294B110-6A1E-4521-8E0B-513194F17876}" type="presParOf" srcId="{BCBE9F70-49C6-46BD-BCA6-1CB61A052E76}" destId="{89831EE3-BB29-4835-B2F6-4426F4D8E673}" srcOrd="1" destOrd="0" presId="urn:microsoft.com/office/officeart/2016/7/layout/BasicLinearProcessNumbered"/>
    <dgm:cxn modelId="{5BD347AF-6CF2-4A9C-A5B7-74E9063FCD76}" type="presParOf" srcId="{BCBE9F70-49C6-46BD-BCA6-1CB61A052E76}" destId="{EEE16DC6-8710-47F7-8730-DF4CCF8A333E}" srcOrd="2" destOrd="0" presId="urn:microsoft.com/office/officeart/2016/7/layout/BasicLinearProcessNumbered"/>
    <dgm:cxn modelId="{D041527E-ED28-485A-9A40-55112DB94447}" type="presParOf" srcId="{BCBE9F70-49C6-46BD-BCA6-1CB61A052E76}" destId="{9CD97290-E867-452C-81E3-F9352B873004}" srcOrd="3" destOrd="0" presId="urn:microsoft.com/office/officeart/2016/7/layout/BasicLinearProcessNumbered"/>
    <dgm:cxn modelId="{21FFF5FF-AD39-4A9E-8D1F-1781679DFF92}" type="presParOf" srcId="{33C21BAB-9051-46F2-BE28-8AD78064E52F}" destId="{D8581B2C-0344-4289-B5CD-44DC4881140C}" srcOrd="3" destOrd="0" presId="urn:microsoft.com/office/officeart/2016/7/layout/BasicLinearProcessNumbered"/>
    <dgm:cxn modelId="{19274FA4-9DC5-431E-8921-AAD7C425BE65}" type="presParOf" srcId="{33C21BAB-9051-46F2-BE28-8AD78064E52F}" destId="{E945528B-3980-4605-9E35-C395037D99E0}" srcOrd="4" destOrd="0" presId="urn:microsoft.com/office/officeart/2016/7/layout/BasicLinearProcessNumbered"/>
    <dgm:cxn modelId="{29B15482-3178-468B-9432-7E161E01045D}" type="presParOf" srcId="{E945528B-3980-4605-9E35-C395037D99E0}" destId="{8BCFD0BE-CABD-46AC-913F-D828DADC1765}" srcOrd="0" destOrd="0" presId="urn:microsoft.com/office/officeart/2016/7/layout/BasicLinearProcessNumbered"/>
    <dgm:cxn modelId="{E19B140C-11E5-41E5-97BA-D4C4F6813813}" type="presParOf" srcId="{E945528B-3980-4605-9E35-C395037D99E0}" destId="{B7B53D04-A721-427A-AE97-C5E253FAAD7F}" srcOrd="1" destOrd="0" presId="urn:microsoft.com/office/officeart/2016/7/layout/BasicLinearProcessNumbered"/>
    <dgm:cxn modelId="{50A465FE-B836-4FE9-A910-B9631103BF7B}" type="presParOf" srcId="{E945528B-3980-4605-9E35-C395037D99E0}" destId="{27C41A05-DC3A-4E0A-B92F-B391A79A4C17}" srcOrd="2" destOrd="0" presId="urn:microsoft.com/office/officeart/2016/7/layout/BasicLinearProcessNumbered"/>
    <dgm:cxn modelId="{049A6A55-C524-418D-8C37-B5DCB9F5F4F6}" type="presParOf" srcId="{E945528B-3980-4605-9E35-C395037D99E0}" destId="{321ADB28-E6BB-481F-B50B-3FAF8EF698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8971B-FB79-4EA2-9D54-008A8DB116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07379-DF31-4D26-B087-978CDE5E1282}">
      <dgm:prSet/>
      <dgm:spPr/>
      <dgm:t>
        <a:bodyPr/>
        <a:lstStyle/>
        <a:p>
          <a:r>
            <a:rPr lang="en-US"/>
            <a:t>Ensures Accuracy in Results</a:t>
          </a:r>
        </a:p>
      </dgm:t>
    </dgm:pt>
    <dgm:pt modelId="{6A483988-317E-4BED-834F-26B0C66D243B}" type="parTrans" cxnId="{4FFB02EC-1521-4D6D-A561-0B6A86860A48}">
      <dgm:prSet/>
      <dgm:spPr/>
      <dgm:t>
        <a:bodyPr/>
        <a:lstStyle/>
        <a:p>
          <a:endParaRPr lang="en-US"/>
        </a:p>
      </dgm:t>
    </dgm:pt>
    <dgm:pt modelId="{387FB283-71C6-4B5E-A0B1-2699CA17B98B}" type="sibTrans" cxnId="{4FFB02EC-1521-4D6D-A561-0B6A86860A48}">
      <dgm:prSet/>
      <dgm:spPr/>
      <dgm:t>
        <a:bodyPr/>
        <a:lstStyle/>
        <a:p>
          <a:endParaRPr lang="en-US"/>
        </a:p>
      </dgm:t>
    </dgm:pt>
    <dgm:pt modelId="{80794A72-D2DF-4CFB-88CB-DC5837B72634}">
      <dgm:prSet/>
      <dgm:spPr/>
      <dgm:t>
        <a:bodyPr/>
        <a:lstStyle/>
        <a:p>
          <a:r>
            <a:rPr lang="en-US"/>
            <a:t>Unclean data leads to unreliable findings.</a:t>
          </a:r>
        </a:p>
      </dgm:t>
    </dgm:pt>
    <dgm:pt modelId="{DBEB27F4-648E-4B7D-BBCE-63D92859AE50}" type="parTrans" cxnId="{C6E84E0B-4BE2-4F6F-AC8B-1815D05C6EB3}">
      <dgm:prSet/>
      <dgm:spPr/>
      <dgm:t>
        <a:bodyPr/>
        <a:lstStyle/>
        <a:p>
          <a:endParaRPr lang="en-US"/>
        </a:p>
      </dgm:t>
    </dgm:pt>
    <dgm:pt modelId="{DD48538E-7DD8-4BCB-8CA4-99BD0C9258DE}" type="sibTrans" cxnId="{C6E84E0B-4BE2-4F6F-AC8B-1815D05C6EB3}">
      <dgm:prSet/>
      <dgm:spPr/>
      <dgm:t>
        <a:bodyPr/>
        <a:lstStyle/>
        <a:p>
          <a:endParaRPr lang="en-US"/>
        </a:p>
      </dgm:t>
    </dgm:pt>
    <dgm:pt modelId="{AD2CBCE6-14C5-4B0B-8516-6C227147DDB8}">
      <dgm:prSet/>
      <dgm:spPr/>
      <dgm:t>
        <a:bodyPr/>
        <a:lstStyle/>
        <a:p>
          <a:r>
            <a:rPr lang="en-US"/>
            <a:t>Supports Reproducibility</a:t>
          </a:r>
        </a:p>
      </dgm:t>
    </dgm:pt>
    <dgm:pt modelId="{8D1B046A-7221-48E7-A4DB-70123ED34A8C}" type="parTrans" cxnId="{28B2436E-B52A-465A-A427-196D91562C7A}">
      <dgm:prSet/>
      <dgm:spPr/>
      <dgm:t>
        <a:bodyPr/>
        <a:lstStyle/>
        <a:p>
          <a:endParaRPr lang="en-US"/>
        </a:p>
      </dgm:t>
    </dgm:pt>
    <dgm:pt modelId="{4F880BA5-649E-4FE9-99B7-74C5AB2DE852}" type="sibTrans" cxnId="{28B2436E-B52A-465A-A427-196D91562C7A}">
      <dgm:prSet/>
      <dgm:spPr/>
      <dgm:t>
        <a:bodyPr/>
        <a:lstStyle/>
        <a:p>
          <a:endParaRPr lang="en-US"/>
        </a:p>
      </dgm:t>
    </dgm:pt>
    <dgm:pt modelId="{673DF0CC-17DB-4BE5-A37E-1E9B1E8944A7}">
      <dgm:prSet/>
      <dgm:spPr/>
      <dgm:t>
        <a:bodyPr/>
        <a:lstStyle/>
        <a:p>
          <a:r>
            <a:rPr lang="en-US"/>
            <a:t>Clean data allows others to verify and build on your work.</a:t>
          </a:r>
        </a:p>
      </dgm:t>
    </dgm:pt>
    <dgm:pt modelId="{F5FD9AC9-2DAB-4F0C-90DB-E58584A2178D}" type="parTrans" cxnId="{201655F6-0C81-459C-83C3-C59CF2BC472E}">
      <dgm:prSet/>
      <dgm:spPr/>
      <dgm:t>
        <a:bodyPr/>
        <a:lstStyle/>
        <a:p>
          <a:endParaRPr lang="en-US"/>
        </a:p>
      </dgm:t>
    </dgm:pt>
    <dgm:pt modelId="{F6C747B0-E6E4-446D-A2AF-3020C2DC8E8E}" type="sibTrans" cxnId="{201655F6-0C81-459C-83C3-C59CF2BC472E}">
      <dgm:prSet/>
      <dgm:spPr/>
      <dgm:t>
        <a:bodyPr/>
        <a:lstStyle/>
        <a:p>
          <a:endParaRPr lang="en-US"/>
        </a:p>
      </dgm:t>
    </dgm:pt>
    <dgm:pt modelId="{84CE3A3D-8ACE-4D59-9E2E-FEBCA39769AF}">
      <dgm:prSet/>
      <dgm:spPr/>
      <dgm:t>
        <a:bodyPr/>
        <a:lstStyle/>
        <a:p>
          <a:r>
            <a:rPr lang="en-US"/>
            <a:t>Avoids Errors in Interpretation</a:t>
          </a:r>
        </a:p>
      </dgm:t>
    </dgm:pt>
    <dgm:pt modelId="{2D3D1502-2F32-43E7-9CF6-4BC44C50B756}" type="parTrans" cxnId="{7E3335AF-2948-4F40-B0AF-55F52639F350}">
      <dgm:prSet/>
      <dgm:spPr/>
      <dgm:t>
        <a:bodyPr/>
        <a:lstStyle/>
        <a:p>
          <a:endParaRPr lang="en-US"/>
        </a:p>
      </dgm:t>
    </dgm:pt>
    <dgm:pt modelId="{36430CBD-F034-46A3-B852-EF82EA63B98E}" type="sibTrans" cxnId="{7E3335AF-2948-4F40-B0AF-55F52639F350}">
      <dgm:prSet/>
      <dgm:spPr/>
      <dgm:t>
        <a:bodyPr/>
        <a:lstStyle/>
        <a:p>
          <a:endParaRPr lang="en-US"/>
        </a:p>
      </dgm:t>
    </dgm:pt>
    <dgm:pt modelId="{E178D990-1C09-41DA-9B1B-C61C6FA9A0FB}">
      <dgm:prSet/>
      <dgm:spPr/>
      <dgm:t>
        <a:bodyPr/>
        <a:lstStyle/>
        <a:p>
          <a:r>
            <a:rPr lang="en-US"/>
            <a:t>Inconsistent coding or missing data can skew results and invalidate conclusions.</a:t>
          </a:r>
        </a:p>
      </dgm:t>
    </dgm:pt>
    <dgm:pt modelId="{F512B5FD-2322-47E4-8D1A-8ABE293397FC}" type="parTrans" cxnId="{63B689A0-0B79-4F20-8680-1C00D9C7CA58}">
      <dgm:prSet/>
      <dgm:spPr/>
      <dgm:t>
        <a:bodyPr/>
        <a:lstStyle/>
        <a:p>
          <a:endParaRPr lang="en-US"/>
        </a:p>
      </dgm:t>
    </dgm:pt>
    <dgm:pt modelId="{03A660C6-D5E9-4C0A-865B-0CE0FC8274E3}" type="sibTrans" cxnId="{63B689A0-0B79-4F20-8680-1C00D9C7CA58}">
      <dgm:prSet/>
      <dgm:spPr/>
      <dgm:t>
        <a:bodyPr/>
        <a:lstStyle/>
        <a:p>
          <a:endParaRPr lang="en-US"/>
        </a:p>
      </dgm:t>
    </dgm:pt>
    <dgm:pt modelId="{5D1667C9-02D5-4DC9-992B-449C1BF3341E}" type="pres">
      <dgm:prSet presAssocID="{B878971B-FB79-4EA2-9D54-008A8DB116FC}" presName="linear" presStyleCnt="0">
        <dgm:presLayoutVars>
          <dgm:dir/>
          <dgm:animLvl val="lvl"/>
          <dgm:resizeHandles val="exact"/>
        </dgm:presLayoutVars>
      </dgm:prSet>
      <dgm:spPr/>
    </dgm:pt>
    <dgm:pt modelId="{88754110-BD75-474B-B941-AAEA2E11A02D}" type="pres">
      <dgm:prSet presAssocID="{F9907379-DF31-4D26-B087-978CDE5E1282}" presName="parentLin" presStyleCnt="0"/>
      <dgm:spPr/>
    </dgm:pt>
    <dgm:pt modelId="{D7296652-2790-4647-8382-9EF593B465CB}" type="pres">
      <dgm:prSet presAssocID="{F9907379-DF31-4D26-B087-978CDE5E1282}" presName="parentLeftMargin" presStyleLbl="node1" presStyleIdx="0" presStyleCnt="3"/>
      <dgm:spPr/>
    </dgm:pt>
    <dgm:pt modelId="{FCC05D53-EAD6-4E15-8B94-AD7320DCDE1E}" type="pres">
      <dgm:prSet presAssocID="{F9907379-DF31-4D26-B087-978CDE5E12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C8042E-35C8-47FE-9391-7672401F29DE}" type="pres">
      <dgm:prSet presAssocID="{F9907379-DF31-4D26-B087-978CDE5E1282}" presName="negativeSpace" presStyleCnt="0"/>
      <dgm:spPr/>
    </dgm:pt>
    <dgm:pt modelId="{4CD7CA0C-61B7-40E2-873F-D2C5B76E075C}" type="pres">
      <dgm:prSet presAssocID="{F9907379-DF31-4D26-B087-978CDE5E1282}" presName="childText" presStyleLbl="conFgAcc1" presStyleIdx="0" presStyleCnt="3">
        <dgm:presLayoutVars>
          <dgm:bulletEnabled val="1"/>
        </dgm:presLayoutVars>
      </dgm:prSet>
      <dgm:spPr/>
    </dgm:pt>
    <dgm:pt modelId="{25B0E824-1D1F-40EC-8F8D-22E67CE52FAC}" type="pres">
      <dgm:prSet presAssocID="{387FB283-71C6-4B5E-A0B1-2699CA17B98B}" presName="spaceBetweenRectangles" presStyleCnt="0"/>
      <dgm:spPr/>
    </dgm:pt>
    <dgm:pt modelId="{FAACEA08-E1D9-448B-A685-3F2F7B1F9191}" type="pres">
      <dgm:prSet presAssocID="{AD2CBCE6-14C5-4B0B-8516-6C227147DDB8}" presName="parentLin" presStyleCnt="0"/>
      <dgm:spPr/>
    </dgm:pt>
    <dgm:pt modelId="{25DC4E8A-E13D-4635-B2C3-5714E97E04CA}" type="pres">
      <dgm:prSet presAssocID="{AD2CBCE6-14C5-4B0B-8516-6C227147DDB8}" presName="parentLeftMargin" presStyleLbl="node1" presStyleIdx="0" presStyleCnt="3"/>
      <dgm:spPr/>
    </dgm:pt>
    <dgm:pt modelId="{5855295B-9B27-4620-AC3B-753C8EC36D90}" type="pres">
      <dgm:prSet presAssocID="{AD2CBCE6-14C5-4B0B-8516-6C227147DD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4C14-A589-461F-85D8-70A066CEF623}" type="pres">
      <dgm:prSet presAssocID="{AD2CBCE6-14C5-4B0B-8516-6C227147DDB8}" presName="negativeSpace" presStyleCnt="0"/>
      <dgm:spPr/>
    </dgm:pt>
    <dgm:pt modelId="{0E23DDB8-A60E-4659-8380-5B13C87F956D}" type="pres">
      <dgm:prSet presAssocID="{AD2CBCE6-14C5-4B0B-8516-6C227147DDB8}" presName="childText" presStyleLbl="conFgAcc1" presStyleIdx="1" presStyleCnt="3">
        <dgm:presLayoutVars>
          <dgm:bulletEnabled val="1"/>
        </dgm:presLayoutVars>
      </dgm:prSet>
      <dgm:spPr/>
    </dgm:pt>
    <dgm:pt modelId="{189F9119-9ED4-47EA-BF83-0A930CA3ADC2}" type="pres">
      <dgm:prSet presAssocID="{4F880BA5-649E-4FE9-99B7-74C5AB2DE852}" presName="spaceBetweenRectangles" presStyleCnt="0"/>
      <dgm:spPr/>
    </dgm:pt>
    <dgm:pt modelId="{40FB153E-AB48-4BD5-8744-2B194A48EEFD}" type="pres">
      <dgm:prSet presAssocID="{84CE3A3D-8ACE-4D59-9E2E-FEBCA39769AF}" presName="parentLin" presStyleCnt="0"/>
      <dgm:spPr/>
    </dgm:pt>
    <dgm:pt modelId="{C132489D-0BBF-474A-8AAD-9D609E450664}" type="pres">
      <dgm:prSet presAssocID="{84CE3A3D-8ACE-4D59-9E2E-FEBCA39769AF}" presName="parentLeftMargin" presStyleLbl="node1" presStyleIdx="1" presStyleCnt="3"/>
      <dgm:spPr/>
    </dgm:pt>
    <dgm:pt modelId="{BD0E6249-0F06-41A4-9CFC-8CC3154472ED}" type="pres">
      <dgm:prSet presAssocID="{84CE3A3D-8ACE-4D59-9E2E-FEBCA3976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D7C7C8-44FF-442B-A662-E8CCA8C00102}" type="pres">
      <dgm:prSet presAssocID="{84CE3A3D-8ACE-4D59-9E2E-FEBCA39769AF}" presName="negativeSpace" presStyleCnt="0"/>
      <dgm:spPr/>
    </dgm:pt>
    <dgm:pt modelId="{164F552B-CDDE-464B-B44B-773FE4565C78}" type="pres">
      <dgm:prSet presAssocID="{84CE3A3D-8ACE-4D59-9E2E-FEBCA39769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84E0B-4BE2-4F6F-AC8B-1815D05C6EB3}" srcId="{F9907379-DF31-4D26-B087-978CDE5E1282}" destId="{80794A72-D2DF-4CFB-88CB-DC5837B72634}" srcOrd="0" destOrd="0" parTransId="{DBEB27F4-648E-4B7D-BBCE-63D92859AE50}" sibTransId="{DD48538E-7DD8-4BCB-8CA4-99BD0C9258DE}"/>
    <dgm:cxn modelId="{4852D61B-2C10-4082-9AC9-3F1CCF529196}" type="presOf" srcId="{F9907379-DF31-4D26-B087-978CDE5E1282}" destId="{FCC05D53-EAD6-4E15-8B94-AD7320DCDE1E}" srcOrd="1" destOrd="0" presId="urn:microsoft.com/office/officeart/2005/8/layout/list1"/>
    <dgm:cxn modelId="{3CB18532-5A17-4898-85FC-72526A015DE3}" type="presOf" srcId="{AD2CBCE6-14C5-4B0B-8516-6C227147DDB8}" destId="{25DC4E8A-E13D-4635-B2C3-5714E97E04CA}" srcOrd="0" destOrd="0" presId="urn:microsoft.com/office/officeart/2005/8/layout/list1"/>
    <dgm:cxn modelId="{7DCDC95D-5996-437D-84F5-C9E05CE2E742}" type="presOf" srcId="{84CE3A3D-8ACE-4D59-9E2E-FEBCA39769AF}" destId="{BD0E6249-0F06-41A4-9CFC-8CC3154472ED}" srcOrd="1" destOrd="0" presId="urn:microsoft.com/office/officeart/2005/8/layout/list1"/>
    <dgm:cxn modelId="{A9E01965-B4EA-402D-BFFA-5C490DDF11E7}" type="presOf" srcId="{80794A72-D2DF-4CFB-88CB-DC5837B72634}" destId="{4CD7CA0C-61B7-40E2-873F-D2C5B76E075C}" srcOrd="0" destOrd="0" presId="urn:microsoft.com/office/officeart/2005/8/layout/list1"/>
    <dgm:cxn modelId="{5DD12345-6EB8-478F-A039-85086E80022B}" type="presOf" srcId="{E178D990-1C09-41DA-9B1B-C61C6FA9A0FB}" destId="{164F552B-CDDE-464B-B44B-773FE4565C78}" srcOrd="0" destOrd="0" presId="urn:microsoft.com/office/officeart/2005/8/layout/list1"/>
    <dgm:cxn modelId="{28B2436E-B52A-465A-A427-196D91562C7A}" srcId="{B878971B-FB79-4EA2-9D54-008A8DB116FC}" destId="{AD2CBCE6-14C5-4B0B-8516-6C227147DDB8}" srcOrd="1" destOrd="0" parTransId="{8D1B046A-7221-48E7-A4DB-70123ED34A8C}" sibTransId="{4F880BA5-649E-4FE9-99B7-74C5AB2DE852}"/>
    <dgm:cxn modelId="{D57E217A-BB17-427B-A12F-1968B3660E4C}" type="presOf" srcId="{AD2CBCE6-14C5-4B0B-8516-6C227147DDB8}" destId="{5855295B-9B27-4620-AC3B-753C8EC36D90}" srcOrd="1" destOrd="0" presId="urn:microsoft.com/office/officeart/2005/8/layout/list1"/>
    <dgm:cxn modelId="{63B689A0-0B79-4F20-8680-1C00D9C7CA58}" srcId="{84CE3A3D-8ACE-4D59-9E2E-FEBCA39769AF}" destId="{E178D990-1C09-41DA-9B1B-C61C6FA9A0FB}" srcOrd="0" destOrd="0" parTransId="{F512B5FD-2322-47E4-8D1A-8ABE293397FC}" sibTransId="{03A660C6-D5E9-4C0A-865B-0CE0FC8274E3}"/>
    <dgm:cxn modelId="{041CFAA3-4D16-41F7-B77C-7B90DCC19C89}" type="presOf" srcId="{84CE3A3D-8ACE-4D59-9E2E-FEBCA39769AF}" destId="{C132489D-0BBF-474A-8AAD-9D609E450664}" srcOrd="0" destOrd="0" presId="urn:microsoft.com/office/officeart/2005/8/layout/list1"/>
    <dgm:cxn modelId="{7E3335AF-2948-4F40-B0AF-55F52639F350}" srcId="{B878971B-FB79-4EA2-9D54-008A8DB116FC}" destId="{84CE3A3D-8ACE-4D59-9E2E-FEBCA39769AF}" srcOrd="2" destOrd="0" parTransId="{2D3D1502-2F32-43E7-9CF6-4BC44C50B756}" sibTransId="{36430CBD-F034-46A3-B852-EF82EA63B98E}"/>
    <dgm:cxn modelId="{48D296BD-1CE3-4E8B-8BB0-D62208A5D1F9}" type="presOf" srcId="{673DF0CC-17DB-4BE5-A37E-1E9B1E8944A7}" destId="{0E23DDB8-A60E-4659-8380-5B13C87F956D}" srcOrd="0" destOrd="0" presId="urn:microsoft.com/office/officeart/2005/8/layout/list1"/>
    <dgm:cxn modelId="{4FFB02EC-1521-4D6D-A561-0B6A86860A48}" srcId="{B878971B-FB79-4EA2-9D54-008A8DB116FC}" destId="{F9907379-DF31-4D26-B087-978CDE5E1282}" srcOrd="0" destOrd="0" parTransId="{6A483988-317E-4BED-834F-26B0C66D243B}" sibTransId="{387FB283-71C6-4B5E-A0B1-2699CA17B98B}"/>
    <dgm:cxn modelId="{229CFBED-7293-4D6D-8623-3DA155E8026C}" type="presOf" srcId="{B878971B-FB79-4EA2-9D54-008A8DB116FC}" destId="{5D1667C9-02D5-4DC9-992B-449C1BF3341E}" srcOrd="0" destOrd="0" presId="urn:microsoft.com/office/officeart/2005/8/layout/list1"/>
    <dgm:cxn modelId="{201655F6-0C81-459C-83C3-C59CF2BC472E}" srcId="{AD2CBCE6-14C5-4B0B-8516-6C227147DDB8}" destId="{673DF0CC-17DB-4BE5-A37E-1E9B1E8944A7}" srcOrd="0" destOrd="0" parTransId="{F5FD9AC9-2DAB-4F0C-90DB-E58584A2178D}" sibTransId="{F6C747B0-E6E4-446D-A2AF-3020C2DC8E8E}"/>
    <dgm:cxn modelId="{E237EBFC-8B1E-4080-82BD-F818F6BE11D5}" type="presOf" srcId="{F9907379-DF31-4D26-B087-978CDE5E1282}" destId="{D7296652-2790-4647-8382-9EF593B465CB}" srcOrd="0" destOrd="0" presId="urn:microsoft.com/office/officeart/2005/8/layout/list1"/>
    <dgm:cxn modelId="{F731F7D7-8AFA-47B3-BE2A-F0018364D370}" type="presParOf" srcId="{5D1667C9-02D5-4DC9-992B-449C1BF3341E}" destId="{88754110-BD75-474B-B941-AAEA2E11A02D}" srcOrd="0" destOrd="0" presId="urn:microsoft.com/office/officeart/2005/8/layout/list1"/>
    <dgm:cxn modelId="{F5E02B1D-9411-4FC5-8D7D-629F7058615A}" type="presParOf" srcId="{88754110-BD75-474B-B941-AAEA2E11A02D}" destId="{D7296652-2790-4647-8382-9EF593B465CB}" srcOrd="0" destOrd="0" presId="urn:microsoft.com/office/officeart/2005/8/layout/list1"/>
    <dgm:cxn modelId="{374024EC-283A-45EC-ABDA-2C672B3E9841}" type="presParOf" srcId="{88754110-BD75-474B-B941-AAEA2E11A02D}" destId="{FCC05D53-EAD6-4E15-8B94-AD7320DCDE1E}" srcOrd="1" destOrd="0" presId="urn:microsoft.com/office/officeart/2005/8/layout/list1"/>
    <dgm:cxn modelId="{69D07E3F-8E7A-4B9E-9D0B-2CA86188D628}" type="presParOf" srcId="{5D1667C9-02D5-4DC9-992B-449C1BF3341E}" destId="{65C8042E-35C8-47FE-9391-7672401F29DE}" srcOrd="1" destOrd="0" presId="urn:microsoft.com/office/officeart/2005/8/layout/list1"/>
    <dgm:cxn modelId="{FD04EFAB-AF5F-4836-AF92-CAF2D065F78C}" type="presParOf" srcId="{5D1667C9-02D5-4DC9-992B-449C1BF3341E}" destId="{4CD7CA0C-61B7-40E2-873F-D2C5B76E075C}" srcOrd="2" destOrd="0" presId="urn:microsoft.com/office/officeart/2005/8/layout/list1"/>
    <dgm:cxn modelId="{565A81D4-B5B3-44E4-8556-C3A390B0F9A4}" type="presParOf" srcId="{5D1667C9-02D5-4DC9-992B-449C1BF3341E}" destId="{25B0E824-1D1F-40EC-8F8D-22E67CE52FAC}" srcOrd="3" destOrd="0" presId="urn:microsoft.com/office/officeart/2005/8/layout/list1"/>
    <dgm:cxn modelId="{8862DC3D-29D4-48E3-BABC-3B2BEEA12CFB}" type="presParOf" srcId="{5D1667C9-02D5-4DC9-992B-449C1BF3341E}" destId="{FAACEA08-E1D9-448B-A685-3F2F7B1F9191}" srcOrd="4" destOrd="0" presId="urn:microsoft.com/office/officeart/2005/8/layout/list1"/>
    <dgm:cxn modelId="{CD9CA81C-E914-4091-A011-857BB2E3966D}" type="presParOf" srcId="{FAACEA08-E1D9-448B-A685-3F2F7B1F9191}" destId="{25DC4E8A-E13D-4635-B2C3-5714E97E04CA}" srcOrd="0" destOrd="0" presId="urn:microsoft.com/office/officeart/2005/8/layout/list1"/>
    <dgm:cxn modelId="{0143A961-56F2-470F-8BC2-8D3D9DBE29F6}" type="presParOf" srcId="{FAACEA08-E1D9-448B-A685-3F2F7B1F9191}" destId="{5855295B-9B27-4620-AC3B-753C8EC36D90}" srcOrd="1" destOrd="0" presId="urn:microsoft.com/office/officeart/2005/8/layout/list1"/>
    <dgm:cxn modelId="{F5F63C05-21BF-4069-97A2-899E5C25790E}" type="presParOf" srcId="{5D1667C9-02D5-4DC9-992B-449C1BF3341E}" destId="{5D014C14-A589-461F-85D8-70A066CEF623}" srcOrd="5" destOrd="0" presId="urn:microsoft.com/office/officeart/2005/8/layout/list1"/>
    <dgm:cxn modelId="{4B114532-C3F5-4BA6-B28B-366A1E951900}" type="presParOf" srcId="{5D1667C9-02D5-4DC9-992B-449C1BF3341E}" destId="{0E23DDB8-A60E-4659-8380-5B13C87F956D}" srcOrd="6" destOrd="0" presId="urn:microsoft.com/office/officeart/2005/8/layout/list1"/>
    <dgm:cxn modelId="{BAFB1DEF-A1F3-48B5-A7B9-8FC765569D50}" type="presParOf" srcId="{5D1667C9-02D5-4DC9-992B-449C1BF3341E}" destId="{189F9119-9ED4-47EA-BF83-0A930CA3ADC2}" srcOrd="7" destOrd="0" presId="urn:microsoft.com/office/officeart/2005/8/layout/list1"/>
    <dgm:cxn modelId="{E3009AFB-1F64-43C5-B209-140A2EA84BE5}" type="presParOf" srcId="{5D1667C9-02D5-4DC9-992B-449C1BF3341E}" destId="{40FB153E-AB48-4BD5-8744-2B194A48EEFD}" srcOrd="8" destOrd="0" presId="urn:microsoft.com/office/officeart/2005/8/layout/list1"/>
    <dgm:cxn modelId="{6739177B-3D2D-46CB-89BD-82E81380C4D7}" type="presParOf" srcId="{40FB153E-AB48-4BD5-8744-2B194A48EEFD}" destId="{C132489D-0BBF-474A-8AAD-9D609E450664}" srcOrd="0" destOrd="0" presId="urn:microsoft.com/office/officeart/2005/8/layout/list1"/>
    <dgm:cxn modelId="{879A826B-4D7B-4EA0-BF45-D41DC087271D}" type="presParOf" srcId="{40FB153E-AB48-4BD5-8744-2B194A48EEFD}" destId="{BD0E6249-0F06-41A4-9CFC-8CC3154472ED}" srcOrd="1" destOrd="0" presId="urn:microsoft.com/office/officeart/2005/8/layout/list1"/>
    <dgm:cxn modelId="{69C2DC01-99E5-4F3B-8139-465E34FBA793}" type="presParOf" srcId="{5D1667C9-02D5-4DC9-992B-449C1BF3341E}" destId="{1CD7C7C8-44FF-442B-A662-E8CCA8C00102}" srcOrd="9" destOrd="0" presId="urn:microsoft.com/office/officeart/2005/8/layout/list1"/>
    <dgm:cxn modelId="{CD06CAF7-22A6-4EE5-85F4-F81BCEE25DA7}" type="presParOf" srcId="{5D1667C9-02D5-4DC9-992B-449C1BF3341E}" destId="{164F552B-CDDE-464B-B44B-773FE4565C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2EA14-CF54-46CB-A6D7-858A9940BD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1FEEB0-BCE6-4F08-8EF1-98BDE5A267F6}">
      <dgm:prSet/>
      <dgm:spPr/>
      <dgm:t>
        <a:bodyPr/>
        <a:lstStyle/>
        <a:p>
          <a:r>
            <a:rPr lang="en-US"/>
            <a:t>Know Your Data</a:t>
          </a:r>
        </a:p>
      </dgm:t>
    </dgm:pt>
    <dgm:pt modelId="{4969AD78-ECC7-44AD-A9B6-735630146859}" type="parTrans" cxnId="{AFAE9421-DBAE-4F97-A763-DFF4CEF460FB}">
      <dgm:prSet/>
      <dgm:spPr/>
      <dgm:t>
        <a:bodyPr/>
        <a:lstStyle/>
        <a:p>
          <a:endParaRPr lang="en-US"/>
        </a:p>
      </dgm:t>
    </dgm:pt>
    <dgm:pt modelId="{AE65E155-AEF0-4C4B-8F87-B7B45CAABDB0}" type="sibTrans" cxnId="{AFAE9421-DBAE-4F97-A763-DFF4CEF460FB}">
      <dgm:prSet/>
      <dgm:spPr/>
      <dgm:t>
        <a:bodyPr/>
        <a:lstStyle/>
        <a:p>
          <a:endParaRPr lang="en-US"/>
        </a:p>
      </dgm:t>
    </dgm:pt>
    <dgm:pt modelId="{B657B146-3302-438F-9A76-5F01950F84B8}">
      <dgm:prSet/>
      <dgm:spPr/>
      <dgm:t>
        <a:bodyPr/>
        <a:lstStyle/>
        <a:p>
          <a:r>
            <a:rPr lang="en-US"/>
            <a:t>Understand the structure and variables before cleaning.</a:t>
          </a:r>
        </a:p>
      </dgm:t>
    </dgm:pt>
    <dgm:pt modelId="{D49FD7BB-089E-43DC-B53B-8C06E9F3484C}" type="parTrans" cxnId="{7EF28F08-60C6-4CAA-BEF8-1820F374B4CE}">
      <dgm:prSet/>
      <dgm:spPr/>
      <dgm:t>
        <a:bodyPr/>
        <a:lstStyle/>
        <a:p>
          <a:endParaRPr lang="en-US"/>
        </a:p>
      </dgm:t>
    </dgm:pt>
    <dgm:pt modelId="{C537EED5-351E-4867-A717-BAB0B4FCE0D0}" type="sibTrans" cxnId="{7EF28F08-60C6-4CAA-BEF8-1820F374B4CE}">
      <dgm:prSet/>
      <dgm:spPr/>
      <dgm:t>
        <a:bodyPr/>
        <a:lstStyle/>
        <a:p>
          <a:endParaRPr lang="en-US"/>
        </a:p>
      </dgm:t>
    </dgm:pt>
    <dgm:pt modelId="{160F7007-FDCE-496A-ADBE-32E2710471EF}">
      <dgm:prSet/>
      <dgm:spPr/>
      <dgm:t>
        <a:bodyPr/>
        <a:lstStyle/>
        <a:p>
          <a:r>
            <a:rPr lang="en-US"/>
            <a:t>Document Every Step</a:t>
          </a:r>
        </a:p>
      </dgm:t>
    </dgm:pt>
    <dgm:pt modelId="{8F54DF66-B461-42E8-8804-020FAE0C17BA}" type="parTrans" cxnId="{87AA4CC5-C5D6-48AD-9F92-29545B675D58}">
      <dgm:prSet/>
      <dgm:spPr/>
      <dgm:t>
        <a:bodyPr/>
        <a:lstStyle/>
        <a:p>
          <a:endParaRPr lang="en-US"/>
        </a:p>
      </dgm:t>
    </dgm:pt>
    <dgm:pt modelId="{8F413B25-ACD1-463D-9C02-4BA165619272}" type="sibTrans" cxnId="{87AA4CC5-C5D6-48AD-9F92-29545B675D58}">
      <dgm:prSet/>
      <dgm:spPr/>
      <dgm:t>
        <a:bodyPr/>
        <a:lstStyle/>
        <a:p>
          <a:endParaRPr lang="en-US"/>
        </a:p>
      </dgm:t>
    </dgm:pt>
    <dgm:pt modelId="{C4F4F01D-4950-427D-8523-38275D42F14D}">
      <dgm:prSet/>
      <dgm:spPr/>
      <dgm:t>
        <a:bodyPr/>
        <a:lstStyle/>
        <a:p>
          <a:r>
            <a:rPr lang="en-US"/>
            <a:t>Keep a log of changes for transparency and reproducibility.</a:t>
          </a:r>
        </a:p>
      </dgm:t>
    </dgm:pt>
    <dgm:pt modelId="{6F6834C8-4E25-409D-945D-BA327F2232F7}" type="parTrans" cxnId="{45EEA471-7538-4978-9FD2-BAF2ED840EC4}">
      <dgm:prSet/>
      <dgm:spPr/>
      <dgm:t>
        <a:bodyPr/>
        <a:lstStyle/>
        <a:p>
          <a:endParaRPr lang="en-US"/>
        </a:p>
      </dgm:t>
    </dgm:pt>
    <dgm:pt modelId="{B0E92D9C-40E6-4CA1-83D7-984A393B3F48}" type="sibTrans" cxnId="{45EEA471-7538-4978-9FD2-BAF2ED840EC4}">
      <dgm:prSet/>
      <dgm:spPr/>
      <dgm:t>
        <a:bodyPr/>
        <a:lstStyle/>
        <a:p>
          <a:endParaRPr lang="en-US"/>
        </a:p>
      </dgm:t>
    </dgm:pt>
    <dgm:pt modelId="{662F3679-0C41-4786-A0B4-8CA095926E26}">
      <dgm:prSet/>
      <dgm:spPr/>
      <dgm:t>
        <a:bodyPr/>
        <a:lstStyle/>
        <a:p>
          <a:r>
            <a:rPr lang="en-US"/>
            <a:t>Handle Missing Data Thoughtfully</a:t>
          </a:r>
        </a:p>
      </dgm:t>
    </dgm:pt>
    <dgm:pt modelId="{72A50B8C-2FBD-4D74-A06A-8A4BEFC29855}" type="parTrans" cxnId="{09D1A055-D0CB-4E58-B5B1-CFB5F06AF8B5}">
      <dgm:prSet/>
      <dgm:spPr/>
      <dgm:t>
        <a:bodyPr/>
        <a:lstStyle/>
        <a:p>
          <a:endParaRPr lang="en-US"/>
        </a:p>
      </dgm:t>
    </dgm:pt>
    <dgm:pt modelId="{2143A7A5-1DEE-4FB9-AED9-43692C7672C3}" type="sibTrans" cxnId="{09D1A055-D0CB-4E58-B5B1-CFB5F06AF8B5}">
      <dgm:prSet/>
      <dgm:spPr/>
      <dgm:t>
        <a:bodyPr/>
        <a:lstStyle/>
        <a:p>
          <a:endParaRPr lang="en-US"/>
        </a:p>
      </dgm:t>
    </dgm:pt>
    <dgm:pt modelId="{6E22D65D-1C45-4707-B5DB-CFF7B4DD9A17}">
      <dgm:prSet/>
      <dgm:spPr/>
      <dgm:t>
        <a:bodyPr/>
        <a:lstStyle/>
        <a:p>
          <a:r>
            <a:rPr lang="en-US"/>
            <a:t>Decide on deletion, imputation, or other strategies based on the context.</a:t>
          </a:r>
        </a:p>
      </dgm:t>
    </dgm:pt>
    <dgm:pt modelId="{AB402AEB-384E-4FDF-A196-DA52815ED320}" type="parTrans" cxnId="{358C91BD-7874-412B-BB0A-CBBFE1635834}">
      <dgm:prSet/>
      <dgm:spPr/>
      <dgm:t>
        <a:bodyPr/>
        <a:lstStyle/>
        <a:p>
          <a:endParaRPr lang="en-US"/>
        </a:p>
      </dgm:t>
    </dgm:pt>
    <dgm:pt modelId="{0296F63E-0579-49F8-A542-53E37A10AEA0}" type="sibTrans" cxnId="{358C91BD-7874-412B-BB0A-CBBFE1635834}">
      <dgm:prSet/>
      <dgm:spPr/>
      <dgm:t>
        <a:bodyPr/>
        <a:lstStyle/>
        <a:p>
          <a:endParaRPr lang="en-US"/>
        </a:p>
      </dgm:t>
    </dgm:pt>
    <dgm:pt modelId="{9A2F1409-6F65-4482-860C-A310AAF31A8E}">
      <dgm:prSet/>
      <dgm:spPr/>
      <dgm:t>
        <a:bodyPr/>
        <a:lstStyle/>
        <a:p>
          <a:r>
            <a:rPr lang="en-US"/>
            <a:t>Standardize Variable Names and Codes</a:t>
          </a:r>
        </a:p>
      </dgm:t>
    </dgm:pt>
    <dgm:pt modelId="{FCE3C6D5-762D-4F43-B9C5-A1D3A78F88BA}" type="parTrans" cxnId="{8EB949D9-E283-4D20-9507-340FE7AD4E59}">
      <dgm:prSet/>
      <dgm:spPr/>
      <dgm:t>
        <a:bodyPr/>
        <a:lstStyle/>
        <a:p>
          <a:endParaRPr lang="en-US"/>
        </a:p>
      </dgm:t>
    </dgm:pt>
    <dgm:pt modelId="{2973EF07-F860-47B6-B2D6-1F18D6DD31F8}" type="sibTrans" cxnId="{8EB949D9-E283-4D20-9507-340FE7AD4E59}">
      <dgm:prSet/>
      <dgm:spPr/>
      <dgm:t>
        <a:bodyPr/>
        <a:lstStyle/>
        <a:p>
          <a:endParaRPr lang="en-US"/>
        </a:p>
      </dgm:t>
    </dgm:pt>
    <dgm:pt modelId="{26E82A49-E80C-4B0E-8A9B-D9ACE1DD0385}">
      <dgm:prSet/>
      <dgm:spPr/>
      <dgm:t>
        <a:bodyPr/>
        <a:lstStyle/>
        <a:p>
          <a:r>
            <a:rPr lang="en-US"/>
            <a:t>Ensure consistency across your dataset.</a:t>
          </a:r>
        </a:p>
      </dgm:t>
    </dgm:pt>
    <dgm:pt modelId="{3713E0CE-F428-4241-9B72-1F1BF2EAB0AB}" type="parTrans" cxnId="{1D69284D-E1EC-498B-A11B-B67424EA9AF4}">
      <dgm:prSet/>
      <dgm:spPr/>
      <dgm:t>
        <a:bodyPr/>
        <a:lstStyle/>
        <a:p>
          <a:endParaRPr lang="en-US"/>
        </a:p>
      </dgm:t>
    </dgm:pt>
    <dgm:pt modelId="{4E4116A3-8A95-46C4-91DB-8CCF3BCA817E}" type="sibTrans" cxnId="{1D69284D-E1EC-498B-A11B-B67424EA9AF4}">
      <dgm:prSet/>
      <dgm:spPr/>
      <dgm:t>
        <a:bodyPr/>
        <a:lstStyle/>
        <a:p>
          <a:endParaRPr lang="en-US"/>
        </a:p>
      </dgm:t>
    </dgm:pt>
    <dgm:pt modelId="{CD391EEF-82F9-4F94-AC6E-8543E5C25691}">
      <dgm:prSet/>
      <dgm:spPr/>
      <dgm:t>
        <a:bodyPr/>
        <a:lstStyle/>
        <a:p>
          <a:r>
            <a:rPr lang="en-US"/>
            <a:t>Check for Outliers</a:t>
          </a:r>
        </a:p>
      </dgm:t>
    </dgm:pt>
    <dgm:pt modelId="{6EAF0EF3-DCA2-48D2-AAC4-E290A02AF21B}" type="parTrans" cxnId="{119168F4-0F96-4BA3-851F-36D91746818F}">
      <dgm:prSet/>
      <dgm:spPr/>
      <dgm:t>
        <a:bodyPr/>
        <a:lstStyle/>
        <a:p>
          <a:endParaRPr lang="en-US"/>
        </a:p>
      </dgm:t>
    </dgm:pt>
    <dgm:pt modelId="{F1055872-4C23-4EC0-879D-5C22BF9F86F4}" type="sibTrans" cxnId="{119168F4-0F96-4BA3-851F-36D91746818F}">
      <dgm:prSet/>
      <dgm:spPr/>
      <dgm:t>
        <a:bodyPr/>
        <a:lstStyle/>
        <a:p>
          <a:endParaRPr lang="en-US"/>
        </a:p>
      </dgm:t>
    </dgm:pt>
    <dgm:pt modelId="{BD31BD7D-4D7F-40E7-ABFA-0D0BE883546B}">
      <dgm:prSet/>
      <dgm:spPr/>
      <dgm:t>
        <a:bodyPr/>
        <a:lstStyle/>
        <a:p>
          <a:r>
            <a:rPr lang="en-US"/>
            <a:t>Determine whether extreme values are errors or meaningful data points.</a:t>
          </a:r>
        </a:p>
      </dgm:t>
    </dgm:pt>
    <dgm:pt modelId="{6FC54859-4A79-49AB-825B-3E3F2E3E0850}" type="parTrans" cxnId="{3974D069-4BA0-45AA-948A-CAF48502BA27}">
      <dgm:prSet/>
      <dgm:spPr/>
      <dgm:t>
        <a:bodyPr/>
        <a:lstStyle/>
        <a:p>
          <a:endParaRPr lang="en-US"/>
        </a:p>
      </dgm:t>
    </dgm:pt>
    <dgm:pt modelId="{B753D9D9-CA51-4A0A-9748-4A0A52333FC9}" type="sibTrans" cxnId="{3974D069-4BA0-45AA-948A-CAF48502BA27}">
      <dgm:prSet/>
      <dgm:spPr/>
      <dgm:t>
        <a:bodyPr/>
        <a:lstStyle/>
        <a:p>
          <a:endParaRPr lang="en-US"/>
        </a:p>
      </dgm:t>
    </dgm:pt>
    <dgm:pt modelId="{124A2719-CD85-4E8B-96FD-20DE523A1722}" type="pres">
      <dgm:prSet presAssocID="{DD42EA14-CF54-46CB-A6D7-858A9940BD46}" presName="root" presStyleCnt="0">
        <dgm:presLayoutVars>
          <dgm:dir/>
          <dgm:resizeHandles val="exact"/>
        </dgm:presLayoutVars>
      </dgm:prSet>
      <dgm:spPr/>
    </dgm:pt>
    <dgm:pt modelId="{F4FDE0C4-D4A5-45F3-BC32-519F0ECFE40F}" type="pres">
      <dgm:prSet presAssocID="{8D1FEEB0-BCE6-4F08-8EF1-98BDE5A267F6}" presName="compNode" presStyleCnt="0"/>
      <dgm:spPr/>
    </dgm:pt>
    <dgm:pt modelId="{6B7678B7-DFEB-4AD2-8117-48BBF8B74C3E}" type="pres">
      <dgm:prSet presAssocID="{8D1FEEB0-BCE6-4F08-8EF1-98BDE5A267F6}" presName="bgRect" presStyleLbl="bgShp" presStyleIdx="0" presStyleCnt="5"/>
      <dgm:spPr/>
    </dgm:pt>
    <dgm:pt modelId="{7E25CC3F-B29B-41AE-A4FA-1398CC158665}" type="pres">
      <dgm:prSet presAssocID="{8D1FEEB0-BCE6-4F08-8EF1-98BDE5A267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A35B97D-64A1-4503-84C0-C53DF1F8EB91}" type="pres">
      <dgm:prSet presAssocID="{8D1FEEB0-BCE6-4F08-8EF1-98BDE5A267F6}" presName="spaceRect" presStyleCnt="0"/>
      <dgm:spPr/>
    </dgm:pt>
    <dgm:pt modelId="{41D09789-A07E-4E54-AD8A-88C52171DF80}" type="pres">
      <dgm:prSet presAssocID="{8D1FEEB0-BCE6-4F08-8EF1-98BDE5A267F6}" presName="parTx" presStyleLbl="revTx" presStyleIdx="0" presStyleCnt="10">
        <dgm:presLayoutVars>
          <dgm:chMax val="0"/>
          <dgm:chPref val="0"/>
        </dgm:presLayoutVars>
      </dgm:prSet>
      <dgm:spPr/>
    </dgm:pt>
    <dgm:pt modelId="{C076417C-CD4D-4401-973D-D413C540CDF6}" type="pres">
      <dgm:prSet presAssocID="{8D1FEEB0-BCE6-4F08-8EF1-98BDE5A267F6}" presName="desTx" presStyleLbl="revTx" presStyleIdx="1" presStyleCnt="10">
        <dgm:presLayoutVars/>
      </dgm:prSet>
      <dgm:spPr/>
    </dgm:pt>
    <dgm:pt modelId="{C94BDD2E-8A0E-4573-9AEA-05557E111EDB}" type="pres">
      <dgm:prSet presAssocID="{AE65E155-AEF0-4C4B-8F87-B7B45CAABDB0}" presName="sibTrans" presStyleCnt="0"/>
      <dgm:spPr/>
    </dgm:pt>
    <dgm:pt modelId="{54EEE884-02B9-40DC-860C-ECCD7394A8FA}" type="pres">
      <dgm:prSet presAssocID="{160F7007-FDCE-496A-ADBE-32E2710471EF}" presName="compNode" presStyleCnt="0"/>
      <dgm:spPr/>
    </dgm:pt>
    <dgm:pt modelId="{DFB9F2D5-971B-4FC4-B044-706FA1740BCF}" type="pres">
      <dgm:prSet presAssocID="{160F7007-FDCE-496A-ADBE-32E2710471EF}" presName="bgRect" presStyleLbl="bgShp" presStyleIdx="1" presStyleCnt="5"/>
      <dgm:spPr/>
    </dgm:pt>
    <dgm:pt modelId="{2149F579-2ED2-4EB0-BB92-B7AE146103D8}" type="pres">
      <dgm:prSet presAssocID="{160F7007-FDCE-496A-ADBE-32E271047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21E5A9-069D-4866-97C7-A0C2F2A14A8A}" type="pres">
      <dgm:prSet presAssocID="{160F7007-FDCE-496A-ADBE-32E2710471EF}" presName="spaceRect" presStyleCnt="0"/>
      <dgm:spPr/>
    </dgm:pt>
    <dgm:pt modelId="{06CC9E73-CFA4-4528-8BBB-AE15937A6C55}" type="pres">
      <dgm:prSet presAssocID="{160F7007-FDCE-496A-ADBE-32E2710471EF}" presName="parTx" presStyleLbl="revTx" presStyleIdx="2" presStyleCnt="10">
        <dgm:presLayoutVars>
          <dgm:chMax val="0"/>
          <dgm:chPref val="0"/>
        </dgm:presLayoutVars>
      </dgm:prSet>
      <dgm:spPr/>
    </dgm:pt>
    <dgm:pt modelId="{4A9A73E8-D13A-433A-BA0B-89A24FC60F9B}" type="pres">
      <dgm:prSet presAssocID="{160F7007-FDCE-496A-ADBE-32E2710471EF}" presName="desTx" presStyleLbl="revTx" presStyleIdx="3" presStyleCnt="10">
        <dgm:presLayoutVars/>
      </dgm:prSet>
      <dgm:spPr/>
    </dgm:pt>
    <dgm:pt modelId="{D5636D09-A712-4ED1-93E0-3ABDA1F506B5}" type="pres">
      <dgm:prSet presAssocID="{8F413B25-ACD1-463D-9C02-4BA165619272}" presName="sibTrans" presStyleCnt="0"/>
      <dgm:spPr/>
    </dgm:pt>
    <dgm:pt modelId="{1DB28368-FE0E-4754-8589-0D6ADE7BB0D1}" type="pres">
      <dgm:prSet presAssocID="{662F3679-0C41-4786-A0B4-8CA095926E26}" presName="compNode" presStyleCnt="0"/>
      <dgm:spPr/>
    </dgm:pt>
    <dgm:pt modelId="{CCB178AE-57CD-436A-AE5A-ED17711417F0}" type="pres">
      <dgm:prSet presAssocID="{662F3679-0C41-4786-A0B4-8CA095926E26}" presName="bgRect" presStyleLbl="bgShp" presStyleIdx="2" presStyleCnt="5"/>
      <dgm:spPr/>
    </dgm:pt>
    <dgm:pt modelId="{46C100EA-7725-4178-94D1-68150618F28A}" type="pres">
      <dgm:prSet presAssocID="{662F3679-0C41-4786-A0B4-8CA095926E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C940C17-6D33-48F0-AB82-BB904C134946}" type="pres">
      <dgm:prSet presAssocID="{662F3679-0C41-4786-A0B4-8CA095926E26}" presName="spaceRect" presStyleCnt="0"/>
      <dgm:spPr/>
    </dgm:pt>
    <dgm:pt modelId="{1A042CF4-F1A9-4159-B266-074212188943}" type="pres">
      <dgm:prSet presAssocID="{662F3679-0C41-4786-A0B4-8CA095926E26}" presName="parTx" presStyleLbl="revTx" presStyleIdx="4" presStyleCnt="10">
        <dgm:presLayoutVars>
          <dgm:chMax val="0"/>
          <dgm:chPref val="0"/>
        </dgm:presLayoutVars>
      </dgm:prSet>
      <dgm:spPr/>
    </dgm:pt>
    <dgm:pt modelId="{7DE81E87-7018-45B7-9CC4-E9CB5A2DFF79}" type="pres">
      <dgm:prSet presAssocID="{662F3679-0C41-4786-A0B4-8CA095926E26}" presName="desTx" presStyleLbl="revTx" presStyleIdx="5" presStyleCnt="10">
        <dgm:presLayoutVars/>
      </dgm:prSet>
      <dgm:spPr/>
    </dgm:pt>
    <dgm:pt modelId="{FC2DA64D-5A3E-4D57-9097-B90BB9BF3369}" type="pres">
      <dgm:prSet presAssocID="{2143A7A5-1DEE-4FB9-AED9-43692C7672C3}" presName="sibTrans" presStyleCnt="0"/>
      <dgm:spPr/>
    </dgm:pt>
    <dgm:pt modelId="{1A2AC093-C6D1-43F7-844A-43C3D7713FBE}" type="pres">
      <dgm:prSet presAssocID="{9A2F1409-6F65-4482-860C-A310AAF31A8E}" presName="compNode" presStyleCnt="0"/>
      <dgm:spPr/>
    </dgm:pt>
    <dgm:pt modelId="{34838678-61B8-4534-B588-F6AAEB0CFF14}" type="pres">
      <dgm:prSet presAssocID="{9A2F1409-6F65-4482-860C-A310AAF31A8E}" presName="bgRect" presStyleLbl="bgShp" presStyleIdx="3" presStyleCnt="5"/>
      <dgm:spPr/>
    </dgm:pt>
    <dgm:pt modelId="{2DEAAB5F-C563-4C0A-AE79-9B89A909C00F}" type="pres">
      <dgm:prSet presAssocID="{9A2F1409-6F65-4482-860C-A310AAF31A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BF33D1-3E28-4666-8F3E-4EAAE2BEEFCD}" type="pres">
      <dgm:prSet presAssocID="{9A2F1409-6F65-4482-860C-A310AAF31A8E}" presName="spaceRect" presStyleCnt="0"/>
      <dgm:spPr/>
    </dgm:pt>
    <dgm:pt modelId="{7EC20DF5-FD7E-4734-8B09-07E8B73204CA}" type="pres">
      <dgm:prSet presAssocID="{9A2F1409-6F65-4482-860C-A310AAF31A8E}" presName="parTx" presStyleLbl="revTx" presStyleIdx="6" presStyleCnt="10">
        <dgm:presLayoutVars>
          <dgm:chMax val="0"/>
          <dgm:chPref val="0"/>
        </dgm:presLayoutVars>
      </dgm:prSet>
      <dgm:spPr/>
    </dgm:pt>
    <dgm:pt modelId="{D321BCA5-1E0C-4C23-AF64-FE34FACD527D}" type="pres">
      <dgm:prSet presAssocID="{9A2F1409-6F65-4482-860C-A310AAF31A8E}" presName="desTx" presStyleLbl="revTx" presStyleIdx="7" presStyleCnt="10">
        <dgm:presLayoutVars/>
      </dgm:prSet>
      <dgm:spPr/>
    </dgm:pt>
    <dgm:pt modelId="{30FBC0E8-2D29-4099-900A-617E9907D493}" type="pres">
      <dgm:prSet presAssocID="{2973EF07-F860-47B6-B2D6-1F18D6DD31F8}" presName="sibTrans" presStyleCnt="0"/>
      <dgm:spPr/>
    </dgm:pt>
    <dgm:pt modelId="{59435390-F008-4FB5-A265-32CA5BFA78A6}" type="pres">
      <dgm:prSet presAssocID="{CD391EEF-82F9-4F94-AC6E-8543E5C25691}" presName="compNode" presStyleCnt="0"/>
      <dgm:spPr/>
    </dgm:pt>
    <dgm:pt modelId="{6EFBBD26-A806-4C8F-9AE9-BAA90E9735B5}" type="pres">
      <dgm:prSet presAssocID="{CD391EEF-82F9-4F94-AC6E-8543E5C25691}" presName="bgRect" presStyleLbl="bgShp" presStyleIdx="4" presStyleCnt="5"/>
      <dgm:spPr/>
    </dgm:pt>
    <dgm:pt modelId="{F510B582-2D63-4F15-805F-64995DF0514A}" type="pres">
      <dgm:prSet presAssocID="{CD391EEF-82F9-4F94-AC6E-8543E5C256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B08E33-A497-4265-8287-6093C819714A}" type="pres">
      <dgm:prSet presAssocID="{CD391EEF-82F9-4F94-AC6E-8543E5C25691}" presName="spaceRect" presStyleCnt="0"/>
      <dgm:spPr/>
    </dgm:pt>
    <dgm:pt modelId="{41676D65-0ABD-4CA1-8A19-826986BFF520}" type="pres">
      <dgm:prSet presAssocID="{CD391EEF-82F9-4F94-AC6E-8543E5C25691}" presName="parTx" presStyleLbl="revTx" presStyleIdx="8" presStyleCnt="10">
        <dgm:presLayoutVars>
          <dgm:chMax val="0"/>
          <dgm:chPref val="0"/>
        </dgm:presLayoutVars>
      </dgm:prSet>
      <dgm:spPr/>
    </dgm:pt>
    <dgm:pt modelId="{AC04718C-D80E-4398-9716-143FE122A6D3}" type="pres">
      <dgm:prSet presAssocID="{CD391EEF-82F9-4F94-AC6E-8543E5C25691}" presName="desTx" presStyleLbl="revTx" presStyleIdx="9" presStyleCnt="10">
        <dgm:presLayoutVars/>
      </dgm:prSet>
      <dgm:spPr/>
    </dgm:pt>
  </dgm:ptLst>
  <dgm:cxnLst>
    <dgm:cxn modelId="{7EF28F08-60C6-4CAA-BEF8-1820F374B4CE}" srcId="{8D1FEEB0-BCE6-4F08-8EF1-98BDE5A267F6}" destId="{B657B146-3302-438F-9A76-5F01950F84B8}" srcOrd="0" destOrd="0" parTransId="{D49FD7BB-089E-43DC-B53B-8C06E9F3484C}" sibTransId="{C537EED5-351E-4867-A717-BAB0B4FCE0D0}"/>
    <dgm:cxn modelId="{4070EE1C-6260-4F8E-A058-80EF05ECF93D}" type="presOf" srcId="{8D1FEEB0-BCE6-4F08-8EF1-98BDE5A267F6}" destId="{41D09789-A07E-4E54-AD8A-88C52171DF80}" srcOrd="0" destOrd="0" presId="urn:microsoft.com/office/officeart/2018/2/layout/IconVerticalSolidList"/>
    <dgm:cxn modelId="{AFAE9421-DBAE-4F97-A763-DFF4CEF460FB}" srcId="{DD42EA14-CF54-46CB-A6D7-858A9940BD46}" destId="{8D1FEEB0-BCE6-4F08-8EF1-98BDE5A267F6}" srcOrd="0" destOrd="0" parTransId="{4969AD78-ECC7-44AD-A9B6-735630146859}" sibTransId="{AE65E155-AEF0-4C4B-8F87-B7B45CAABDB0}"/>
    <dgm:cxn modelId="{7A9BFD48-A048-4705-89C3-908F05DC647C}" type="presOf" srcId="{662F3679-0C41-4786-A0B4-8CA095926E26}" destId="{1A042CF4-F1A9-4159-B266-074212188943}" srcOrd="0" destOrd="0" presId="urn:microsoft.com/office/officeart/2018/2/layout/IconVerticalSolidList"/>
    <dgm:cxn modelId="{3974D069-4BA0-45AA-948A-CAF48502BA27}" srcId="{CD391EEF-82F9-4F94-AC6E-8543E5C25691}" destId="{BD31BD7D-4D7F-40E7-ABFA-0D0BE883546B}" srcOrd="0" destOrd="0" parTransId="{6FC54859-4A79-49AB-825B-3E3F2E3E0850}" sibTransId="{B753D9D9-CA51-4A0A-9748-4A0A52333FC9}"/>
    <dgm:cxn modelId="{1D69284D-E1EC-498B-A11B-B67424EA9AF4}" srcId="{9A2F1409-6F65-4482-860C-A310AAF31A8E}" destId="{26E82A49-E80C-4B0E-8A9B-D9ACE1DD0385}" srcOrd="0" destOrd="0" parTransId="{3713E0CE-F428-4241-9B72-1F1BF2EAB0AB}" sibTransId="{4E4116A3-8A95-46C4-91DB-8CCF3BCA817E}"/>
    <dgm:cxn modelId="{21CCB270-F6E0-4CEB-B757-474B82F475B7}" type="presOf" srcId="{160F7007-FDCE-496A-ADBE-32E2710471EF}" destId="{06CC9E73-CFA4-4528-8BBB-AE15937A6C55}" srcOrd="0" destOrd="0" presId="urn:microsoft.com/office/officeart/2018/2/layout/IconVerticalSolidList"/>
    <dgm:cxn modelId="{3167DB70-8514-4578-8F94-CDFC15983214}" type="presOf" srcId="{26E82A49-E80C-4B0E-8A9B-D9ACE1DD0385}" destId="{D321BCA5-1E0C-4C23-AF64-FE34FACD527D}" srcOrd="0" destOrd="0" presId="urn:microsoft.com/office/officeart/2018/2/layout/IconVerticalSolidList"/>
    <dgm:cxn modelId="{45EEA471-7538-4978-9FD2-BAF2ED840EC4}" srcId="{160F7007-FDCE-496A-ADBE-32E2710471EF}" destId="{C4F4F01D-4950-427D-8523-38275D42F14D}" srcOrd="0" destOrd="0" parTransId="{6F6834C8-4E25-409D-945D-BA327F2232F7}" sibTransId="{B0E92D9C-40E6-4CA1-83D7-984A393B3F48}"/>
    <dgm:cxn modelId="{11EE8853-6050-4F5D-92D9-3A34C1A2256B}" type="presOf" srcId="{6E22D65D-1C45-4707-B5DB-CFF7B4DD9A17}" destId="{7DE81E87-7018-45B7-9CC4-E9CB5A2DFF79}" srcOrd="0" destOrd="0" presId="urn:microsoft.com/office/officeart/2018/2/layout/IconVerticalSolidList"/>
    <dgm:cxn modelId="{09D1A055-D0CB-4E58-B5B1-CFB5F06AF8B5}" srcId="{DD42EA14-CF54-46CB-A6D7-858A9940BD46}" destId="{662F3679-0C41-4786-A0B4-8CA095926E26}" srcOrd="2" destOrd="0" parTransId="{72A50B8C-2FBD-4D74-A06A-8A4BEFC29855}" sibTransId="{2143A7A5-1DEE-4FB9-AED9-43692C7672C3}"/>
    <dgm:cxn modelId="{66498B7C-218B-4B7A-94AA-F6D9602F32A3}" type="presOf" srcId="{DD42EA14-CF54-46CB-A6D7-858A9940BD46}" destId="{124A2719-CD85-4E8B-96FD-20DE523A1722}" srcOrd="0" destOrd="0" presId="urn:microsoft.com/office/officeart/2018/2/layout/IconVerticalSolidList"/>
    <dgm:cxn modelId="{449D9F95-2542-42E1-A5DD-AB9DBFED23F6}" type="presOf" srcId="{9A2F1409-6F65-4482-860C-A310AAF31A8E}" destId="{7EC20DF5-FD7E-4734-8B09-07E8B73204CA}" srcOrd="0" destOrd="0" presId="urn:microsoft.com/office/officeart/2018/2/layout/IconVerticalSolidList"/>
    <dgm:cxn modelId="{65EE019E-9954-45AF-A4BC-636A09A8DCC0}" type="presOf" srcId="{B657B146-3302-438F-9A76-5F01950F84B8}" destId="{C076417C-CD4D-4401-973D-D413C540CDF6}" srcOrd="0" destOrd="0" presId="urn:microsoft.com/office/officeart/2018/2/layout/IconVerticalSolidList"/>
    <dgm:cxn modelId="{94D475AB-3146-4B17-9CC6-B41D6B2731E1}" type="presOf" srcId="{C4F4F01D-4950-427D-8523-38275D42F14D}" destId="{4A9A73E8-D13A-433A-BA0B-89A24FC60F9B}" srcOrd="0" destOrd="0" presId="urn:microsoft.com/office/officeart/2018/2/layout/IconVerticalSolidList"/>
    <dgm:cxn modelId="{9D8164B0-1189-4E6F-B536-4F606555C4E8}" type="presOf" srcId="{CD391EEF-82F9-4F94-AC6E-8543E5C25691}" destId="{41676D65-0ABD-4CA1-8A19-826986BFF520}" srcOrd="0" destOrd="0" presId="urn:microsoft.com/office/officeart/2018/2/layout/IconVerticalSolidList"/>
    <dgm:cxn modelId="{358C91BD-7874-412B-BB0A-CBBFE1635834}" srcId="{662F3679-0C41-4786-A0B4-8CA095926E26}" destId="{6E22D65D-1C45-4707-B5DB-CFF7B4DD9A17}" srcOrd="0" destOrd="0" parTransId="{AB402AEB-384E-4FDF-A196-DA52815ED320}" sibTransId="{0296F63E-0579-49F8-A542-53E37A10AEA0}"/>
    <dgm:cxn modelId="{87AA4CC5-C5D6-48AD-9F92-29545B675D58}" srcId="{DD42EA14-CF54-46CB-A6D7-858A9940BD46}" destId="{160F7007-FDCE-496A-ADBE-32E2710471EF}" srcOrd="1" destOrd="0" parTransId="{8F54DF66-B461-42E8-8804-020FAE0C17BA}" sibTransId="{8F413B25-ACD1-463D-9C02-4BA165619272}"/>
    <dgm:cxn modelId="{8EB949D9-E283-4D20-9507-340FE7AD4E59}" srcId="{DD42EA14-CF54-46CB-A6D7-858A9940BD46}" destId="{9A2F1409-6F65-4482-860C-A310AAF31A8E}" srcOrd="3" destOrd="0" parTransId="{FCE3C6D5-762D-4F43-B9C5-A1D3A78F88BA}" sibTransId="{2973EF07-F860-47B6-B2D6-1F18D6DD31F8}"/>
    <dgm:cxn modelId="{D2A1BAE8-26A0-4596-A32D-B447375F08E2}" type="presOf" srcId="{BD31BD7D-4D7F-40E7-ABFA-0D0BE883546B}" destId="{AC04718C-D80E-4398-9716-143FE122A6D3}" srcOrd="0" destOrd="0" presId="urn:microsoft.com/office/officeart/2018/2/layout/IconVerticalSolidList"/>
    <dgm:cxn modelId="{119168F4-0F96-4BA3-851F-36D91746818F}" srcId="{DD42EA14-CF54-46CB-A6D7-858A9940BD46}" destId="{CD391EEF-82F9-4F94-AC6E-8543E5C25691}" srcOrd="4" destOrd="0" parTransId="{6EAF0EF3-DCA2-48D2-AAC4-E290A02AF21B}" sibTransId="{F1055872-4C23-4EC0-879D-5C22BF9F86F4}"/>
    <dgm:cxn modelId="{6744E73B-3373-4CB0-9474-059E9CAB3915}" type="presParOf" srcId="{124A2719-CD85-4E8B-96FD-20DE523A1722}" destId="{F4FDE0C4-D4A5-45F3-BC32-519F0ECFE40F}" srcOrd="0" destOrd="0" presId="urn:microsoft.com/office/officeart/2018/2/layout/IconVerticalSolidList"/>
    <dgm:cxn modelId="{C05622FD-B75A-4FEF-8584-B5260A8832B3}" type="presParOf" srcId="{F4FDE0C4-D4A5-45F3-BC32-519F0ECFE40F}" destId="{6B7678B7-DFEB-4AD2-8117-48BBF8B74C3E}" srcOrd="0" destOrd="0" presId="urn:microsoft.com/office/officeart/2018/2/layout/IconVerticalSolidList"/>
    <dgm:cxn modelId="{0EB18FD3-1F58-4853-A227-319C0B7103C7}" type="presParOf" srcId="{F4FDE0C4-D4A5-45F3-BC32-519F0ECFE40F}" destId="{7E25CC3F-B29B-41AE-A4FA-1398CC158665}" srcOrd="1" destOrd="0" presId="urn:microsoft.com/office/officeart/2018/2/layout/IconVerticalSolidList"/>
    <dgm:cxn modelId="{4E25BFA7-0B91-49F1-B835-D14D74AAF044}" type="presParOf" srcId="{F4FDE0C4-D4A5-45F3-BC32-519F0ECFE40F}" destId="{AA35B97D-64A1-4503-84C0-C53DF1F8EB91}" srcOrd="2" destOrd="0" presId="urn:microsoft.com/office/officeart/2018/2/layout/IconVerticalSolidList"/>
    <dgm:cxn modelId="{37C7FE2F-1A58-4A5B-8472-1F05477EF3E9}" type="presParOf" srcId="{F4FDE0C4-D4A5-45F3-BC32-519F0ECFE40F}" destId="{41D09789-A07E-4E54-AD8A-88C52171DF80}" srcOrd="3" destOrd="0" presId="urn:microsoft.com/office/officeart/2018/2/layout/IconVerticalSolidList"/>
    <dgm:cxn modelId="{1CBEDDF1-8784-4470-81CF-2BD2F790DC01}" type="presParOf" srcId="{F4FDE0C4-D4A5-45F3-BC32-519F0ECFE40F}" destId="{C076417C-CD4D-4401-973D-D413C540CDF6}" srcOrd="4" destOrd="0" presId="urn:microsoft.com/office/officeart/2018/2/layout/IconVerticalSolidList"/>
    <dgm:cxn modelId="{FC2125AB-33F4-4E22-AF64-652045E5E8B5}" type="presParOf" srcId="{124A2719-CD85-4E8B-96FD-20DE523A1722}" destId="{C94BDD2E-8A0E-4573-9AEA-05557E111EDB}" srcOrd="1" destOrd="0" presId="urn:microsoft.com/office/officeart/2018/2/layout/IconVerticalSolidList"/>
    <dgm:cxn modelId="{058E0E60-8EF8-4D62-8ADB-A60197D06298}" type="presParOf" srcId="{124A2719-CD85-4E8B-96FD-20DE523A1722}" destId="{54EEE884-02B9-40DC-860C-ECCD7394A8FA}" srcOrd="2" destOrd="0" presId="urn:microsoft.com/office/officeart/2018/2/layout/IconVerticalSolidList"/>
    <dgm:cxn modelId="{D5855A9B-083B-44A6-9EFC-D162C90081EF}" type="presParOf" srcId="{54EEE884-02B9-40DC-860C-ECCD7394A8FA}" destId="{DFB9F2D5-971B-4FC4-B044-706FA1740BCF}" srcOrd="0" destOrd="0" presId="urn:microsoft.com/office/officeart/2018/2/layout/IconVerticalSolidList"/>
    <dgm:cxn modelId="{A0035CC8-164E-442B-939C-015564467EE0}" type="presParOf" srcId="{54EEE884-02B9-40DC-860C-ECCD7394A8FA}" destId="{2149F579-2ED2-4EB0-BB92-B7AE146103D8}" srcOrd="1" destOrd="0" presId="urn:microsoft.com/office/officeart/2018/2/layout/IconVerticalSolidList"/>
    <dgm:cxn modelId="{6D8D792E-8B92-4ABE-B362-A270ABFD31E8}" type="presParOf" srcId="{54EEE884-02B9-40DC-860C-ECCD7394A8FA}" destId="{C121E5A9-069D-4866-97C7-A0C2F2A14A8A}" srcOrd="2" destOrd="0" presId="urn:microsoft.com/office/officeart/2018/2/layout/IconVerticalSolidList"/>
    <dgm:cxn modelId="{CEDACAD1-3E6F-47DA-9186-7DEE9A299C9C}" type="presParOf" srcId="{54EEE884-02B9-40DC-860C-ECCD7394A8FA}" destId="{06CC9E73-CFA4-4528-8BBB-AE15937A6C55}" srcOrd="3" destOrd="0" presId="urn:microsoft.com/office/officeart/2018/2/layout/IconVerticalSolidList"/>
    <dgm:cxn modelId="{61A12802-EC64-4896-93E7-FF08DAAA9889}" type="presParOf" srcId="{54EEE884-02B9-40DC-860C-ECCD7394A8FA}" destId="{4A9A73E8-D13A-433A-BA0B-89A24FC60F9B}" srcOrd="4" destOrd="0" presId="urn:microsoft.com/office/officeart/2018/2/layout/IconVerticalSolidList"/>
    <dgm:cxn modelId="{7DA1C91B-5F50-45FC-A855-3E6F404AE806}" type="presParOf" srcId="{124A2719-CD85-4E8B-96FD-20DE523A1722}" destId="{D5636D09-A712-4ED1-93E0-3ABDA1F506B5}" srcOrd="3" destOrd="0" presId="urn:microsoft.com/office/officeart/2018/2/layout/IconVerticalSolidList"/>
    <dgm:cxn modelId="{B9584BB4-846A-4C3D-AE0E-5F71395CE754}" type="presParOf" srcId="{124A2719-CD85-4E8B-96FD-20DE523A1722}" destId="{1DB28368-FE0E-4754-8589-0D6ADE7BB0D1}" srcOrd="4" destOrd="0" presId="urn:microsoft.com/office/officeart/2018/2/layout/IconVerticalSolidList"/>
    <dgm:cxn modelId="{4F204545-EE4D-4F6A-BC6F-5319BAF15D5D}" type="presParOf" srcId="{1DB28368-FE0E-4754-8589-0D6ADE7BB0D1}" destId="{CCB178AE-57CD-436A-AE5A-ED17711417F0}" srcOrd="0" destOrd="0" presId="urn:microsoft.com/office/officeart/2018/2/layout/IconVerticalSolidList"/>
    <dgm:cxn modelId="{9FC71901-C4B8-4EC7-ADF0-166190D96AC5}" type="presParOf" srcId="{1DB28368-FE0E-4754-8589-0D6ADE7BB0D1}" destId="{46C100EA-7725-4178-94D1-68150618F28A}" srcOrd="1" destOrd="0" presId="urn:microsoft.com/office/officeart/2018/2/layout/IconVerticalSolidList"/>
    <dgm:cxn modelId="{E0DBE822-24EE-4CF3-8EBB-951D230C5F87}" type="presParOf" srcId="{1DB28368-FE0E-4754-8589-0D6ADE7BB0D1}" destId="{DC940C17-6D33-48F0-AB82-BB904C134946}" srcOrd="2" destOrd="0" presId="urn:microsoft.com/office/officeart/2018/2/layout/IconVerticalSolidList"/>
    <dgm:cxn modelId="{A1DEA78F-19E1-458C-8203-541A63967709}" type="presParOf" srcId="{1DB28368-FE0E-4754-8589-0D6ADE7BB0D1}" destId="{1A042CF4-F1A9-4159-B266-074212188943}" srcOrd="3" destOrd="0" presId="urn:microsoft.com/office/officeart/2018/2/layout/IconVerticalSolidList"/>
    <dgm:cxn modelId="{4773FEDD-82BD-469F-9A55-4832B31927D4}" type="presParOf" srcId="{1DB28368-FE0E-4754-8589-0D6ADE7BB0D1}" destId="{7DE81E87-7018-45B7-9CC4-E9CB5A2DFF79}" srcOrd="4" destOrd="0" presId="urn:microsoft.com/office/officeart/2018/2/layout/IconVerticalSolidList"/>
    <dgm:cxn modelId="{DF995C89-BA7C-441C-A7DB-E4B33283AA06}" type="presParOf" srcId="{124A2719-CD85-4E8B-96FD-20DE523A1722}" destId="{FC2DA64D-5A3E-4D57-9097-B90BB9BF3369}" srcOrd="5" destOrd="0" presId="urn:microsoft.com/office/officeart/2018/2/layout/IconVerticalSolidList"/>
    <dgm:cxn modelId="{4CD6B075-E5CE-4315-B6D5-078E809D672E}" type="presParOf" srcId="{124A2719-CD85-4E8B-96FD-20DE523A1722}" destId="{1A2AC093-C6D1-43F7-844A-43C3D7713FBE}" srcOrd="6" destOrd="0" presId="urn:microsoft.com/office/officeart/2018/2/layout/IconVerticalSolidList"/>
    <dgm:cxn modelId="{5B9FCC9C-9CF9-4E60-87E3-1A3F800F57AF}" type="presParOf" srcId="{1A2AC093-C6D1-43F7-844A-43C3D7713FBE}" destId="{34838678-61B8-4534-B588-F6AAEB0CFF14}" srcOrd="0" destOrd="0" presId="urn:microsoft.com/office/officeart/2018/2/layout/IconVerticalSolidList"/>
    <dgm:cxn modelId="{D69E4471-C353-4F79-A768-09313B32F574}" type="presParOf" srcId="{1A2AC093-C6D1-43F7-844A-43C3D7713FBE}" destId="{2DEAAB5F-C563-4C0A-AE79-9B89A909C00F}" srcOrd="1" destOrd="0" presId="urn:microsoft.com/office/officeart/2018/2/layout/IconVerticalSolidList"/>
    <dgm:cxn modelId="{6A68F943-60E5-47BA-A34D-7F3E61BCAA40}" type="presParOf" srcId="{1A2AC093-C6D1-43F7-844A-43C3D7713FBE}" destId="{43BF33D1-3E28-4666-8F3E-4EAAE2BEEFCD}" srcOrd="2" destOrd="0" presId="urn:microsoft.com/office/officeart/2018/2/layout/IconVerticalSolidList"/>
    <dgm:cxn modelId="{F3B909CF-2B59-4C11-9AD1-0F2CD0765A21}" type="presParOf" srcId="{1A2AC093-C6D1-43F7-844A-43C3D7713FBE}" destId="{7EC20DF5-FD7E-4734-8B09-07E8B73204CA}" srcOrd="3" destOrd="0" presId="urn:microsoft.com/office/officeart/2018/2/layout/IconVerticalSolidList"/>
    <dgm:cxn modelId="{0933837A-5FA1-42A2-B54C-5A323E450AFA}" type="presParOf" srcId="{1A2AC093-C6D1-43F7-844A-43C3D7713FBE}" destId="{D321BCA5-1E0C-4C23-AF64-FE34FACD527D}" srcOrd="4" destOrd="0" presId="urn:microsoft.com/office/officeart/2018/2/layout/IconVerticalSolidList"/>
    <dgm:cxn modelId="{A3AC1DB0-8AD6-4B86-85FA-248851E34D38}" type="presParOf" srcId="{124A2719-CD85-4E8B-96FD-20DE523A1722}" destId="{30FBC0E8-2D29-4099-900A-617E9907D493}" srcOrd="7" destOrd="0" presId="urn:microsoft.com/office/officeart/2018/2/layout/IconVerticalSolidList"/>
    <dgm:cxn modelId="{83DE3B35-3759-46EC-AB9F-334D1E0A38E6}" type="presParOf" srcId="{124A2719-CD85-4E8B-96FD-20DE523A1722}" destId="{59435390-F008-4FB5-A265-32CA5BFA78A6}" srcOrd="8" destOrd="0" presId="urn:microsoft.com/office/officeart/2018/2/layout/IconVerticalSolidList"/>
    <dgm:cxn modelId="{EC6CE2A2-6CB2-4410-8471-109C576209E2}" type="presParOf" srcId="{59435390-F008-4FB5-A265-32CA5BFA78A6}" destId="{6EFBBD26-A806-4C8F-9AE9-BAA90E9735B5}" srcOrd="0" destOrd="0" presId="urn:microsoft.com/office/officeart/2018/2/layout/IconVerticalSolidList"/>
    <dgm:cxn modelId="{001FFBF1-D7B2-40F7-BCDD-ED88992FB223}" type="presParOf" srcId="{59435390-F008-4FB5-A265-32CA5BFA78A6}" destId="{F510B582-2D63-4F15-805F-64995DF0514A}" srcOrd="1" destOrd="0" presId="urn:microsoft.com/office/officeart/2018/2/layout/IconVerticalSolidList"/>
    <dgm:cxn modelId="{2E8D6340-83D8-4477-8FC1-7333935AF271}" type="presParOf" srcId="{59435390-F008-4FB5-A265-32CA5BFA78A6}" destId="{EAB08E33-A497-4265-8287-6093C819714A}" srcOrd="2" destOrd="0" presId="urn:microsoft.com/office/officeart/2018/2/layout/IconVerticalSolidList"/>
    <dgm:cxn modelId="{C8790247-5F06-40D5-8DAD-0181C5D8FB5D}" type="presParOf" srcId="{59435390-F008-4FB5-A265-32CA5BFA78A6}" destId="{41676D65-0ABD-4CA1-8A19-826986BFF520}" srcOrd="3" destOrd="0" presId="urn:microsoft.com/office/officeart/2018/2/layout/IconVerticalSolidList"/>
    <dgm:cxn modelId="{C85A2FF1-1AE1-4DC2-AF22-E4A84D3A0346}" type="presParOf" srcId="{59435390-F008-4FB5-A265-32CA5BFA78A6}" destId="{AC04718C-D80E-4398-9716-143FE122A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BBE32-7FEE-42ED-ABB7-EA2B55CA24C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42A070-8B91-4096-85C9-7D37D100DB03}">
      <dgm:prSet/>
      <dgm:spPr/>
      <dgm:t>
        <a:bodyPr/>
        <a:lstStyle/>
        <a:p>
          <a:r>
            <a:rPr lang="en-US"/>
            <a:t>Survey Data Challenges</a:t>
          </a:r>
        </a:p>
      </dgm:t>
    </dgm:pt>
    <dgm:pt modelId="{3F6648D5-4EFE-4B4F-87C2-42DE4690C3EB}" type="parTrans" cxnId="{CC7D1A35-77D3-4361-B9D4-22E3FD25CBC4}">
      <dgm:prSet/>
      <dgm:spPr/>
      <dgm:t>
        <a:bodyPr/>
        <a:lstStyle/>
        <a:p>
          <a:endParaRPr lang="en-US"/>
        </a:p>
      </dgm:t>
    </dgm:pt>
    <dgm:pt modelId="{7D12BED4-AF97-480D-AB1B-8E614A01A8CB}" type="sibTrans" cxnId="{CC7D1A35-77D3-4361-B9D4-22E3FD25CBC4}">
      <dgm:prSet/>
      <dgm:spPr/>
      <dgm:t>
        <a:bodyPr/>
        <a:lstStyle/>
        <a:p>
          <a:endParaRPr lang="en-US"/>
        </a:p>
      </dgm:t>
    </dgm:pt>
    <dgm:pt modelId="{7C6670B2-9E91-4028-97F5-0785B4779B2E}">
      <dgm:prSet/>
      <dgm:spPr/>
      <dgm:t>
        <a:bodyPr/>
        <a:lstStyle/>
        <a:p>
          <a:r>
            <a:rPr lang="en-US" dirty="0"/>
            <a:t>Response scales, reverse coding, and missing survey items.</a:t>
          </a:r>
        </a:p>
      </dgm:t>
    </dgm:pt>
    <dgm:pt modelId="{4250E521-8E3F-4421-AF98-726B14199E5A}" type="parTrans" cxnId="{F30DFC0C-C22E-4300-B62A-68914C65CD7A}">
      <dgm:prSet/>
      <dgm:spPr/>
      <dgm:t>
        <a:bodyPr/>
        <a:lstStyle/>
        <a:p>
          <a:endParaRPr lang="en-US"/>
        </a:p>
      </dgm:t>
    </dgm:pt>
    <dgm:pt modelId="{C44A730F-B32B-492F-BB33-2385F88A29D0}" type="sibTrans" cxnId="{F30DFC0C-C22E-4300-B62A-68914C65CD7A}">
      <dgm:prSet/>
      <dgm:spPr/>
      <dgm:t>
        <a:bodyPr/>
        <a:lstStyle/>
        <a:p>
          <a:endParaRPr lang="en-US"/>
        </a:p>
      </dgm:t>
    </dgm:pt>
    <dgm:pt modelId="{A95D2FCB-F8AE-4A56-9AD0-08B73288E0AF}">
      <dgm:prSet/>
      <dgm:spPr/>
      <dgm:t>
        <a:bodyPr/>
        <a:lstStyle/>
        <a:p>
          <a:r>
            <a:rPr lang="en-US"/>
            <a:t>Behavioral Data</a:t>
          </a:r>
        </a:p>
      </dgm:t>
    </dgm:pt>
    <dgm:pt modelId="{68D69B69-55F0-460F-B409-00DD3302F034}" type="parTrans" cxnId="{8232EFE7-4DB4-4989-8AB1-7C850E085042}">
      <dgm:prSet/>
      <dgm:spPr/>
      <dgm:t>
        <a:bodyPr/>
        <a:lstStyle/>
        <a:p>
          <a:endParaRPr lang="en-US"/>
        </a:p>
      </dgm:t>
    </dgm:pt>
    <dgm:pt modelId="{F666E1FC-20D2-4C56-96F6-91F340B006D0}" type="sibTrans" cxnId="{8232EFE7-4DB4-4989-8AB1-7C850E085042}">
      <dgm:prSet/>
      <dgm:spPr/>
      <dgm:t>
        <a:bodyPr/>
        <a:lstStyle/>
        <a:p>
          <a:endParaRPr lang="en-US"/>
        </a:p>
      </dgm:t>
    </dgm:pt>
    <dgm:pt modelId="{89F3F91A-4A7E-49F9-96A3-E7F1E938CF35}">
      <dgm:prSet/>
      <dgm:spPr/>
      <dgm:t>
        <a:bodyPr/>
        <a:lstStyle/>
        <a:p>
          <a:r>
            <a:rPr lang="en-US"/>
            <a:t>Attention checks, Implausible values, and outlier thresholds.</a:t>
          </a:r>
        </a:p>
      </dgm:t>
    </dgm:pt>
    <dgm:pt modelId="{98224E91-C80D-415D-8710-B8F41FD037F5}" type="parTrans" cxnId="{5983F1E3-B7E1-42D4-8924-038BE67FEAEC}">
      <dgm:prSet/>
      <dgm:spPr/>
      <dgm:t>
        <a:bodyPr/>
        <a:lstStyle/>
        <a:p>
          <a:endParaRPr lang="en-US"/>
        </a:p>
      </dgm:t>
    </dgm:pt>
    <dgm:pt modelId="{F1E9B1C4-9BF6-4693-98DE-84ACD4533791}" type="sibTrans" cxnId="{5983F1E3-B7E1-42D4-8924-038BE67FEAEC}">
      <dgm:prSet/>
      <dgm:spPr/>
      <dgm:t>
        <a:bodyPr/>
        <a:lstStyle/>
        <a:p>
          <a:endParaRPr lang="en-US"/>
        </a:p>
      </dgm:t>
    </dgm:pt>
    <dgm:pt modelId="{6E7B9BD2-ECC4-465E-BA1F-1DC1642A1277}">
      <dgm:prSet/>
      <dgm:spPr/>
      <dgm:t>
        <a:bodyPr/>
        <a:lstStyle/>
        <a:p>
          <a:r>
            <a:rPr lang="en-US"/>
            <a:t>Demographic Variables</a:t>
          </a:r>
        </a:p>
      </dgm:t>
    </dgm:pt>
    <dgm:pt modelId="{B71E38ED-FBE7-4B83-B34F-37AFCC0658CC}" type="parTrans" cxnId="{1E25BA65-C187-4681-AA6F-2C698850A0DD}">
      <dgm:prSet/>
      <dgm:spPr/>
      <dgm:t>
        <a:bodyPr/>
        <a:lstStyle/>
        <a:p>
          <a:endParaRPr lang="en-US"/>
        </a:p>
      </dgm:t>
    </dgm:pt>
    <dgm:pt modelId="{820203CE-9DD4-47E3-B674-28BAFFE00D09}" type="sibTrans" cxnId="{1E25BA65-C187-4681-AA6F-2C698850A0DD}">
      <dgm:prSet/>
      <dgm:spPr/>
      <dgm:t>
        <a:bodyPr/>
        <a:lstStyle/>
        <a:p>
          <a:endParaRPr lang="en-US"/>
        </a:p>
      </dgm:t>
    </dgm:pt>
    <dgm:pt modelId="{4EAFA297-ADE1-4C04-BFB6-A0EA2070FED2}">
      <dgm:prSet/>
      <dgm:spPr/>
      <dgm:t>
        <a:bodyPr/>
        <a:lstStyle/>
        <a:p>
          <a:r>
            <a:rPr lang="en-US"/>
            <a:t>Ensuring proper categorization of gender, race, and other sensitive data.</a:t>
          </a:r>
        </a:p>
      </dgm:t>
    </dgm:pt>
    <dgm:pt modelId="{6F4F202B-6832-43ED-80AC-E82F69AB470E}" type="parTrans" cxnId="{88AF7B37-D91F-4773-BDD8-CF1A10434F27}">
      <dgm:prSet/>
      <dgm:spPr/>
      <dgm:t>
        <a:bodyPr/>
        <a:lstStyle/>
        <a:p>
          <a:endParaRPr lang="en-US"/>
        </a:p>
      </dgm:t>
    </dgm:pt>
    <dgm:pt modelId="{5E5D4AC5-000F-44F8-A421-A439FD8C18C3}" type="sibTrans" cxnId="{88AF7B37-D91F-4773-BDD8-CF1A10434F27}">
      <dgm:prSet/>
      <dgm:spPr/>
      <dgm:t>
        <a:bodyPr/>
        <a:lstStyle/>
        <a:p>
          <a:endParaRPr lang="en-US"/>
        </a:p>
      </dgm:t>
    </dgm:pt>
    <dgm:pt modelId="{4D40C541-5CF5-4C46-B3CF-F8D7C624F589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229FCC5F-C3DB-494A-9E9B-59DFE5FA3204}" type="parTrans" cxnId="{DC7E8F87-8943-442A-A2A1-C457786758C1}">
      <dgm:prSet/>
      <dgm:spPr/>
      <dgm:t>
        <a:bodyPr/>
        <a:lstStyle/>
        <a:p>
          <a:endParaRPr lang="en-US"/>
        </a:p>
      </dgm:t>
    </dgm:pt>
    <dgm:pt modelId="{84C3A52F-906C-4E19-BA83-5FD13243F126}" type="sibTrans" cxnId="{DC7E8F87-8943-442A-A2A1-C457786758C1}">
      <dgm:prSet/>
      <dgm:spPr/>
      <dgm:t>
        <a:bodyPr/>
        <a:lstStyle/>
        <a:p>
          <a:endParaRPr lang="en-US"/>
        </a:p>
      </dgm:t>
    </dgm:pt>
    <dgm:pt modelId="{4B4A3290-CD7B-49D3-84D7-0DC4BDD658DF}">
      <dgm:prSet/>
      <dgm:spPr/>
      <dgm:t>
        <a:bodyPr/>
        <a:lstStyle/>
        <a:p>
          <a:r>
            <a:rPr lang="en-US"/>
            <a:t>Protecting participant confidentiality during data cleaning.</a:t>
          </a:r>
        </a:p>
      </dgm:t>
    </dgm:pt>
    <dgm:pt modelId="{C035F0E2-309E-45B6-A6A1-030D97393955}" type="parTrans" cxnId="{0C3A5FB9-6C2B-4DCE-818B-15545A5B6460}">
      <dgm:prSet/>
      <dgm:spPr/>
      <dgm:t>
        <a:bodyPr/>
        <a:lstStyle/>
        <a:p>
          <a:endParaRPr lang="en-US"/>
        </a:p>
      </dgm:t>
    </dgm:pt>
    <dgm:pt modelId="{4B5629A8-1B1E-46DF-8F6B-8F70523FFDC5}" type="sibTrans" cxnId="{0C3A5FB9-6C2B-4DCE-818B-15545A5B6460}">
      <dgm:prSet/>
      <dgm:spPr/>
      <dgm:t>
        <a:bodyPr/>
        <a:lstStyle/>
        <a:p>
          <a:endParaRPr lang="en-US"/>
        </a:p>
      </dgm:t>
    </dgm:pt>
    <dgm:pt modelId="{C59FB9C3-657B-48DE-83AE-43CA56104B6B}" type="pres">
      <dgm:prSet presAssocID="{9C6BBE32-7FEE-42ED-ABB7-EA2B55CA24C3}" presName="linear" presStyleCnt="0">
        <dgm:presLayoutVars>
          <dgm:dir/>
          <dgm:animLvl val="lvl"/>
          <dgm:resizeHandles val="exact"/>
        </dgm:presLayoutVars>
      </dgm:prSet>
      <dgm:spPr/>
    </dgm:pt>
    <dgm:pt modelId="{42DC328D-9E2C-4EAB-B3E6-D064125F8238}" type="pres">
      <dgm:prSet presAssocID="{5942A070-8B91-4096-85C9-7D37D100DB03}" presName="parentLin" presStyleCnt="0"/>
      <dgm:spPr/>
    </dgm:pt>
    <dgm:pt modelId="{44A5D682-2E3B-453D-BF6E-D6D6BEF00F1B}" type="pres">
      <dgm:prSet presAssocID="{5942A070-8B91-4096-85C9-7D37D100DB03}" presName="parentLeftMargin" presStyleLbl="node1" presStyleIdx="0" presStyleCnt="4"/>
      <dgm:spPr/>
    </dgm:pt>
    <dgm:pt modelId="{51F58BF6-EEDE-49D8-B47C-A3801DD652F7}" type="pres">
      <dgm:prSet presAssocID="{5942A070-8B91-4096-85C9-7D37D100DB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8F1242-6F70-4C1C-BF41-3ADFB1A1F684}" type="pres">
      <dgm:prSet presAssocID="{5942A070-8B91-4096-85C9-7D37D100DB03}" presName="negativeSpace" presStyleCnt="0"/>
      <dgm:spPr/>
    </dgm:pt>
    <dgm:pt modelId="{6F44EF60-C0E1-4C91-817B-0BF3E90C0DD2}" type="pres">
      <dgm:prSet presAssocID="{5942A070-8B91-4096-85C9-7D37D100DB03}" presName="childText" presStyleLbl="conFgAcc1" presStyleIdx="0" presStyleCnt="4">
        <dgm:presLayoutVars>
          <dgm:bulletEnabled val="1"/>
        </dgm:presLayoutVars>
      </dgm:prSet>
      <dgm:spPr/>
    </dgm:pt>
    <dgm:pt modelId="{96EA17D8-1D34-4594-994C-71436F2172CA}" type="pres">
      <dgm:prSet presAssocID="{7D12BED4-AF97-480D-AB1B-8E614A01A8CB}" presName="spaceBetweenRectangles" presStyleCnt="0"/>
      <dgm:spPr/>
    </dgm:pt>
    <dgm:pt modelId="{8411F689-212C-4483-8563-71DC5D8D86F4}" type="pres">
      <dgm:prSet presAssocID="{A95D2FCB-F8AE-4A56-9AD0-08B73288E0AF}" presName="parentLin" presStyleCnt="0"/>
      <dgm:spPr/>
    </dgm:pt>
    <dgm:pt modelId="{82FDD491-DBBC-4651-A635-0367B8F87A93}" type="pres">
      <dgm:prSet presAssocID="{A95D2FCB-F8AE-4A56-9AD0-08B73288E0AF}" presName="parentLeftMargin" presStyleLbl="node1" presStyleIdx="0" presStyleCnt="4"/>
      <dgm:spPr/>
    </dgm:pt>
    <dgm:pt modelId="{DDDB3A58-B705-4319-AAD4-37E0EE2AD846}" type="pres">
      <dgm:prSet presAssocID="{A95D2FCB-F8AE-4A56-9AD0-08B73288E0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19480F-FF08-4F29-8EF1-478945763A2B}" type="pres">
      <dgm:prSet presAssocID="{A95D2FCB-F8AE-4A56-9AD0-08B73288E0AF}" presName="negativeSpace" presStyleCnt="0"/>
      <dgm:spPr/>
    </dgm:pt>
    <dgm:pt modelId="{42B0665F-FE98-4247-A89D-83928563E17E}" type="pres">
      <dgm:prSet presAssocID="{A95D2FCB-F8AE-4A56-9AD0-08B73288E0AF}" presName="childText" presStyleLbl="conFgAcc1" presStyleIdx="1" presStyleCnt="4">
        <dgm:presLayoutVars>
          <dgm:bulletEnabled val="1"/>
        </dgm:presLayoutVars>
      </dgm:prSet>
      <dgm:spPr/>
    </dgm:pt>
    <dgm:pt modelId="{CC911267-3FAD-4829-BB12-14CC3F90B6D9}" type="pres">
      <dgm:prSet presAssocID="{F666E1FC-20D2-4C56-96F6-91F340B006D0}" presName="spaceBetweenRectangles" presStyleCnt="0"/>
      <dgm:spPr/>
    </dgm:pt>
    <dgm:pt modelId="{B61C87EF-7A62-4133-AB47-A41425C636FD}" type="pres">
      <dgm:prSet presAssocID="{6E7B9BD2-ECC4-465E-BA1F-1DC1642A1277}" presName="parentLin" presStyleCnt="0"/>
      <dgm:spPr/>
    </dgm:pt>
    <dgm:pt modelId="{DAD35B13-4F43-42E5-BB41-B692F107FF5D}" type="pres">
      <dgm:prSet presAssocID="{6E7B9BD2-ECC4-465E-BA1F-1DC1642A1277}" presName="parentLeftMargin" presStyleLbl="node1" presStyleIdx="1" presStyleCnt="4"/>
      <dgm:spPr/>
    </dgm:pt>
    <dgm:pt modelId="{5FA01746-3248-4858-B542-D38ECAF0D9E6}" type="pres">
      <dgm:prSet presAssocID="{6E7B9BD2-ECC4-465E-BA1F-1DC1642A12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A67668-A35F-46C4-B55E-4711EBF42396}" type="pres">
      <dgm:prSet presAssocID="{6E7B9BD2-ECC4-465E-BA1F-1DC1642A1277}" presName="negativeSpace" presStyleCnt="0"/>
      <dgm:spPr/>
    </dgm:pt>
    <dgm:pt modelId="{8F90124F-3F15-42C4-84BA-4C377BC68494}" type="pres">
      <dgm:prSet presAssocID="{6E7B9BD2-ECC4-465E-BA1F-1DC1642A1277}" presName="childText" presStyleLbl="conFgAcc1" presStyleIdx="2" presStyleCnt="4">
        <dgm:presLayoutVars>
          <dgm:bulletEnabled val="1"/>
        </dgm:presLayoutVars>
      </dgm:prSet>
      <dgm:spPr/>
    </dgm:pt>
    <dgm:pt modelId="{F0B419CD-CF72-4115-8278-BF594B27FC59}" type="pres">
      <dgm:prSet presAssocID="{820203CE-9DD4-47E3-B674-28BAFFE00D09}" presName="spaceBetweenRectangles" presStyleCnt="0"/>
      <dgm:spPr/>
    </dgm:pt>
    <dgm:pt modelId="{E9AA47E9-7C69-4235-A5C5-A4ADDF0E026F}" type="pres">
      <dgm:prSet presAssocID="{4D40C541-5CF5-4C46-B3CF-F8D7C624F589}" presName="parentLin" presStyleCnt="0"/>
      <dgm:spPr/>
    </dgm:pt>
    <dgm:pt modelId="{75E1E859-EBE9-4422-8CBF-969410A656C2}" type="pres">
      <dgm:prSet presAssocID="{4D40C541-5CF5-4C46-B3CF-F8D7C624F589}" presName="parentLeftMargin" presStyleLbl="node1" presStyleIdx="2" presStyleCnt="4"/>
      <dgm:spPr/>
    </dgm:pt>
    <dgm:pt modelId="{CFE5662B-29DF-47DA-992B-9CAC12150D54}" type="pres">
      <dgm:prSet presAssocID="{4D40C541-5CF5-4C46-B3CF-F8D7C624F5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6D6D75-7B85-43BA-9D19-E06E6FFB5AE6}" type="pres">
      <dgm:prSet presAssocID="{4D40C541-5CF5-4C46-B3CF-F8D7C624F589}" presName="negativeSpace" presStyleCnt="0"/>
      <dgm:spPr/>
    </dgm:pt>
    <dgm:pt modelId="{6EAB4876-8A44-4881-8A34-16A862090AE2}" type="pres">
      <dgm:prSet presAssocID="{4D40C541-5CF5-4C46-B3CF-F8D7C624F5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5FC900-984F-4A32-B561-1D469BC16DFF}" type="presOf" srcId="{6E7B9BD2-ECC4-465E-BA1F-1DC1642A1277}" destId="{DAD35B13-4F43-42E5-BB41-B692F107FF5D}" srcOrd="0" destOrd="0" presId="urn:microsoft.com/office/officeart/2005/8/layout/list1"/>
    <dgm:cxn modelId="{F30DFC0C-C22E-4300-B62A-68914C65CD7A}" srcId="{5942A070-8B91-4096-85C9-7D37D100DB03}" destId="{7C6670B2-9E91-4028-97F5-0785B4779B2E}" srcOrd="0" destOrd="0" parTransId="{4250E521-8E3F-4421-AF98-726B14199E5A}" sibTransId="{C44A730F-B32B-492F-BB33-2385F88A29D0}"/>
    <dgm:cxn modelId="{1ECFDF2C-B550-40D8-9C8E-FE43840E24A9}" type="presOf" srcId="{5942A070-8B91-4096-85C9-7D37D100DB03}" destId="{51F58BF6-EEDE-49D8-B47C-A3801DD652F7}" srcOrd="1" destOrd="0" presId="urn:microsoft.com/office/officeart/2005/8/layout/list1"/>
    <dgm:cxn modelId="{3141B732-8FDA-454E-9B5C-AEC0A5DAD6BE}" type="presOf" srcId="{9C6BBE32-7FEE-42ED-ABB7-EA2B55CA24C3}" destId="{C59FB9C3-657B-48DE-83AE-43CA56104B6B}" srcOrd="0" destOrd="0" presId="urn:microsoft.com/office/officeart/2005/8/layout/list1"/>
    <dgm:cxn modelId="{CC7D1A35-77D3-4361-B9D4-22E3FD25CBC4}" srcId="{9C6BBE32-7FEE-42ED-ABB7-EA2B55CA24C3}" destId="{5942A070-8B91-4096-85C9-7D37D100DB03}" srcOrd="0" destOrd="0" parTransId="{3F6648D5-4EFE-4B4F-87C2-42DE4690C3EB}" sibTransId="{7D12BED4-AF97-480D-AB1B-8E614A01A8CB}"/>
    <dgm:cxn modelId="{88AF7B37-D91F-4773-BDD8-CF1A10434F27}" srcId="{6E7B9BD2-ECC4-465E-BA1F-1DC1642A1277}" destId="{4EAFA297-ADE1-4C04-BFB6-A0EA2070FED2}" srcOrd="0" destOrd="0" parTransId="{6F4F202B-6832-43ED-80AC-E82F69AB470E}" sibTransId="{5E5D4AC5-000F-44F8-A421-A439FD8C18C3}"/>
    <dgm:cxn modelId="{1E25BA65-C187-4681-AA6F-2C698850A0DD}" srcId="{9C6BBE32-7FEE-42ED-ABB7-EA2B55CA24C3}" destId="{6E7B9BD2-ECC4-465E-BA1F-1DC1642A1277}" srcOrd="2" destOrd="0" parTransId="{B71E38ED-FBE7-4B83-B34F-37AFCC0658CC}" sibTransId="{820203CE-9DD4-47E3-B674-28BAFFE00D09}"/>
    <dgm:cxn modelId="{9CA75A4D-DA7E-4D15-B414-E39C2E4B0413}" type="presOf" srcId="{89F3F91A-4A7E-49F9-96A3-E7F1E938CF35}" destId="{42B0665F-FE98-4247-A89D-83928563E17E}" srcOrd="0" destOrd="0" presId="urn:microsoft.com/office/officeart/2005/8/layout/list1"/>
    <dgm:cxn modelId="{29B66D50-7E37-4A3B-BB00-4D3199D70397}" type="presOf" srcId="{5942A070-8B91-4096-85C9-7D37D100DB03}" destId="{44A5D682-2E3B-453D-BF6E-D6D6BEF00F1B}" srcOrd="0" destOrd="0" presId="urn:microsoft.com/office/officeart/2005/8/layout/list1"/>
    <dgm:cxn modelId="{877C8A7B-5FB5-486B-B52A-76D353586CCD}" type="presOf" srcId="{7C6670B2-9E91-4028-97F5-0785B4779B2E}" destId="{6F44EF60-C0E1-4C91-817B-0BF3E90C0DD2}" srcOrd="0" destOrd="0" presId="urn:microsoft.com/office/officeart/2005/8/layout/list1"/>
    <dgm:cxn modelId="{DC7E8F87-8943-442A-A2A1-C457786758C1}" srcId="{9C6BBE32-7FEE-42ED-ABB7-EA2B55CA24C3}" destId="{4D40C541-5CF5-4C46-B3CF-F8D7C624F589}" srcOrd="3" destOrd="0" parTransId="{229FCC5F-C3DB-494A-9E9B-59DFE5FA3204}" sibTransId="{84C3A52F-906C-4E19-BA83-5FD13243F126}"/>
    <dgm:cxn modelId="{69F7AA95-5EF4-4272-A0EE-6BAA8F201B76}" type="presOf" srcId="{4D40C541-5CF5-4C46-B3CF-F8D7C624F589}" destId="{75E1E859-EBE9-4422-8CBF-969410A656C2}" srcOrd="0" destOrd="0" presId="urn:microsoft.com/office/officeart/2005/8/layout/list1"/>
    <dgm:cxn modelId="{B59C2B9F-8359-404E-ACFA-E19A65B8CA42}" type="presOf" srcId="{A95D2FCB-F8AE-4A56-9AD0-08B73288E0AF}" destId="{DDDB3A58-B705-4319-AAD4-37E0EE2AD846}" srcOrd="1" destOrd="0" presId="urn:microsoft.com/office/officeart/2005/8/layout/list1"/>
    <dgm:cxn modelId="{0C3A5FB9-6C2B-4DCE-818B-15545A5B6460}" srcId="{4D40C541-5CF5-4C46-B3CF-F8D7C624F589}" destId="{4B4A3290-CD7B-49D3-84D7-0DC4BDD658DF}" srcOrd="0" destOrd="0" parTransId="{C035F0E2-309E-45B6-A6A1-030D97393955}" sibTransId="{4B5629A8-1B1E-46DF-8F6B-8F70523FFDC5}"/>
    <dgm:cxn modelId="{48B7EACC-7300-4B58-AD19-7BDD47809D2E}" type="presOf" srcId="{4EAFA297-ADE1-4C04-BFB6-A0EA2070FED2}" destId="{8F90124F-3F15-42C4-84BA-4C377BC68494}" srcOrd="0" destOrd="0" presId="urn:microsoft.com/office/officeart/2005/8/layout/list1"/>
    <dgm:cxn modelId="{5983F1E3-B7E1-42D4-8924-038BE67FEAEC}" srcId="{A95D2FCB-F8AE-4A56-9AD0-08B73288E0AF}" destId="{89F3F91A-4A7E-49F9-96A3-E7F1E938CF35}" srcOrd="0" destOrd="0" parTransId="{98224E91-C80D-415D-8710-B8F41FD037F5}" sibTransId="{F1E9B1C4-9BF6-4693-98DE-84ACD4533791}"/>
    <dgm:cxn modelId="{43FA81E4-93B1-45B3-B177-1BDCA9A3F91C}" type="presOf" srcId="{4D40C541-5CF5-4C46-B3CF-F8D7C624F589}" destId="{CFE5662B-29DF-47DA-992B-9CAC12150D54}" srcOrd="1" destOrd="0" presId="urn:microsoft.com/office/officeart/2005/8/layout/list1"/>
    <dgm:cxn modelId="{58B4A6E6-0E4F-4E45-B7DA-7BBC55041999}" type="presOf" srcId="{4B4A3290-CD7B-49D3-84D7-0DC4BDD658DF}" destId="{6EAB4876-8A44-4881-8A34-16A862090AE2}" srcOrd="0" destOrd="0" presId="urn:microsoft.com/office/officeart/2005/8/layout/list1"/>
    <dgm:cxn modelId="{8232EFE7-4DB4-4989-8AB1-7C850E085042}" srcId="{9C6BBE32-7FEE-42ED-ABB7-EA2B55CA24C3}" destId="{A95D2FCB-F8AE-4A56-9AD0-08B73288E0AF}" srcOrd="1" destOrd="0" parTransId="{68D69B69-55F0-460F-B409-00DD3302F034}" sibTransId="{F666E1FC-20D2-4C56-96F6-91F340B006D0}"/>
    <dgm:cxn modelId="{4C410AEF-5D65-45C5-81F0-3A747F2CBF82}" type="presOf" srcId="{6E7B9BD2-ECC4-465E-BA1F-1DC1642A1277}" destId="{5FA01746-3248-4858-B542-D38ECAF0D9E6}" srcOrd="1" destOrd="0" presId="urn:microsoft.com/office/officeart/2005/8/layout/list1"/>
    <dgm:cxn modelId="{8F3425F1-8F3E-4845-BE50-71FBB0CCBA43}" type="presOf" srcId="{A95D2FCB-F8AE-4A56-9AD0-08B73288E0AF}" destId="{82FDD491-DBBC-4651-A635-0367B8F87A93}" srcOrd="0" destOrd="0" presId="urn:microsoft.com/office/officeart/2005/8/layout/list1"/>
    <dgm:cxn modelId="{9A092641-A2F9-477C-93CF-3F8A27CF3150}" type="presParOf" srcId="{C59FB9C3-657B-48DE-83AE-43CA56104B6B}" destId="{42DC328D-9E2C-4EAB-B3E6-D064125F8238}" srcOrd="0" destOrd="0" presId="urn:microsoft.com/office/officeart/2005/8/layout/list1"/>
    <dgm:cxn modelId="{7A7EBC78-FC51-4CFF-B43C-77A428040931}" type="presParOf" srcId="{42DC328D-9E2C-4EAB-B3E6-D064125F8238}" destId="{44A5D682-2E3B-453D-BF6E-D6D6BEF00F1B}" srcOrd="0" destOrd="0" presId="urn:microsoft.com/office/officeart/2005/8/layout/list1"/>
    <dgm:cxn modelId="{012D7E18-0FB9-4BC2-9F35-F04185EA0AD1}" type="presParOf" srcId="{42DC328D-9E2C-4EAB-B3E6-D064125F8238}" destId="{51F58BF6-EEDE-49D8-B47C-A3801DD652F7}" srcOrd="1" destOrd="0" presId="urn:microsoft.com/office/officeart/2005/8/layout/list1"/>
    <dgm:cxn modelId="{9A41F9A9-5D7F-4A8E-98AD-2F536A2B376F}" type="presParOf" srcId="{C59FB9C3-657B-48DE-83AE-43CA56104B6B}" destId="{008F1242-6F70-4C1C-BF41-3ADFB1A1F684}" srcOrd="1" destOrd="0" presId="urn:microsoft.com/office/officeart/2005/8/layout/list1"/>
    <dgm:cxn modelId="{C1741E15-FCA2-4AA1-B5D6-0FAAABB57E0E}" type="presParOf" srcId="{C59FB9C3-657B-48DE-83AE-43CA56104B6B}" destId="{6F44EF60-C0E1-4C91-817B-0BF3E90C0DD2}" srcOrd="2" destOrd="0" presId="urn:microsoft.com/office/officeart/2005/8/layout/list1"/>
    <dgm:cxn modelId="{45730054-3A6E-4D6E-9A7E-8AEA094B3C52}" type="presParOf" srcId="{C59FB9C3-657B-48DE-83AE-43CA56104B6B}" destId="{96EA17D8-1D34-4594-994C-71436F2172CA}" srcOrd="3" destOrd="0" presId="urn:microsoft.com/office/officeart/2005/8/layout/list1"/>
    <dgm:cxn modelId="{92C67411-2562-4EF9-9194-732911B9B932}" type="presParOf" srcId="{C59FB9C3-657B-48DE-83AE-43CA56104B6B}" destId="{8411F689-212C-4483-8563-71DC5D8D86F4}" srcOrd="4" destOrd="0" presId="urn:microsoft.com/office/officeart/2005/8/layout/list1"/>
    <dgm:cxn modelId="{66F0D33A-12EA-4273-A217-88701FB709D6}" type="presParOf" srcId="{8411F689-212C-4483-8563-71DC5D8D86F4}" destId="{82FDD491-DBBC-4651-A635-0367B8F87A93}" srcOrd="0" destOrd="0" presId="urn:microsoft.com/office/officeart/2005/8/layout/list1"/>
    <dgm:cxn modelId="{1E0DC3FC-F052-4584-AC39-72D809745B13}" type="presParOf" srcId="{8411F689-212C-4483-8563-71DC5D8D86F4}" destId="{DDDB3A58-B705-4319-AAD4-37E0EE2AD846}" srcOrd="1" destOrd="0" presId="urn:microsoft.com/office/officeart/2005/8/layout/list1"/>
    <dgm:cxn modelId="{186B5CBC-5C93-4854-A567-E0A6410F9318}" type="presParOf" srcId="{C59FB9C3-657B-48DE-83AE-43CA56104B6B}" destId="{4D19480F-FF08-4F29-8EF1-478945763A2B}" srcOrd="5" destOrd="0" presId="urn:microsoft.com/office/officeart/2005/8/layout/list1"/>
    <dgm:cxn modelId="{492CA415-7288-4DD3-8E9A-DBE0A92D9F3E}" type="presParOf" srcId="{C59FB9C3-657B-48DE-83AE-43CA56104B6B}" destId="{42B0665F-FE98-4247-A89D-83928563E17E}" srcOrd="6" destOrd="0" presId="urn:microsoft.com/office/officeart/2005/8/layout/list1"/>
    <dgm:cxn modelId="{28C0F174-0774-4875-995A-C54F319E9FBF}" type="presParOf" srcId="{C59FB9C3-657B-48DE-83AE-43CA56104B6B}" destId="{CC911267-3FAD-4829-BB12-14CC3F90B6D9}" srcOrd="7" destOrd="0" presId="urn:microsoft.com/office/officeart/2005/8/layout/list1"/>
    <dgm:cxn modelId="{B3B9943D-47F7-4B31-A3E8-853B5838535D}" type="presParOf" srcId="{C59FB9C3-657B-48DE-83AE-43CA56104B6B}" destId="{B61C87EF-7A62-4133-AB47-A41425C636FD}" srcOrd="8" destOrd="0" presId="urn:microsoft.com/office/officeart/2005/8/layout/list1"/>
    <dgm:cxn modelId="{CEA1FEE2-4168-4341-B9C6-AF13C6E29DF8}" type="presParOf" srcId="{B61C87EF-7A62-4133-AB47-A41425C636FD}" destId="{DAD35B13-4F43-42E5-BB41-B692F107FF5D}" srcOrd="0" destOrd="0" presId="urn:microsoft.com/office/officeart/2005/8/layout/list1"/>
    <dgm:cxn modelId="{B505B971-4299-472F-89B0-2C6E19A2F114}" type="presParOf" srcId="{B61C87EF-7A62-4133-AB47-A41425C636FD}" destId="{5FA01746-3248-4858-B542-D38ECAF0D9E6}" srcOrd="1" destOrd="0" presId="urn:microsoft.com/office/officeart/2005/8/layout/list1"/>
    <dgm:cxn modelId="{912EAA7C-02A9-443F-8E96-3FEEE50CE5AA}" type="presParOf" srcId="{C59FB9C3-657B-48DE-83AE-43CA56104B6B}" destId="{A2A67668-A35F-46C4-B55E-4711EBF42396}" srcOrd="9" destOrd="0" presId="urn:microsoft.com/office/officeart/2005/8/layout/list1"/>
    <dgm:cxn modelId="{5A0A1310-BB06-4175-B1D7-1F57DAA841E2}" type="presParOf" srcId="{C59FB9C3-657B-48DE-83AE-43CA56104B6B}" destId="{8F90124F-3F15-42C4-84BA-4C377BC68494}" srcOrd="10" destOrd="0" presId="urn:microsoft.com/office/officeart/2005/8/layout/list1"/>
    <dgm:cxn modelId="{E2221C1D-0E12-48E5-A40A-337A2F004BA9}" type="presParOf" srcId="{C59FB9C3-657B-48DE-83AE-43CA56104B6B}" destId="{F0B419CD-CF72-4115-8278-BF594B27FC59}" srcOrd="11" destOrd="0" presId="urn:microsoft.com/office/officeart/2005/8/layout/list1"/>
    <dgm:cxn modelId="{653CBFC3-99ED-47A0-814C-170F7A46AADD}" type="presParOf" srcId="{C59FB9C3-657B-48DE-83AE-43CA56104B6B}" destId="{E9AA47E9-7C69-4235-A5C5-A4ADDF0E026F}" srcOrd="12" destOrd="0" presId="urn:microsoft.com/office/officeart/2005/8/layout/list1"/>
    <dgm:cxn modelId="{22563DF2-2E0E-4B58-9339-73F246EA189B}" type="presParOf" srcId="{E9AA47E9-7C69-4235-A5C5-A4ADDF0E026F}" destId="{75E1E859-EBE9-4422-8CBF-969410A656C2}" srcOrd="0" destOrd="0" presId="urn:microsoft.com/office/officeart/2005/8/layout/list1"/>
    <dgm:cxn modelId="{887D8C78-9909-45CB-9113-B5B79CB42EC7}" type="presParOf" srcId="{E9AA47E9-7C69-4235-A5C5-A4ADDF0E026F}" destId="{CFE5662B-29DF-47DA-992B-9CAC12150D54}" srcOrd="1" destOrd="0" presId="urn:microsoft.com/office/officeart/2005/8/layout/list1"/>
    <dgm:cxn modelId="{09BF6218-DA21-42D3-9B25-0EB8AFD17A52}" type="presParOf" srcId="{C59FB9C3-657B-48DE-83AE-43CA56104B6B}" destId="{B56D6D75-7B85-43BA-9D19-E06E6FFB5AE6}" srcOrd="13" destOrd="0" presId="urn:microsoft.com/office/officeart/2005/8/layout/list1"/>
    <dgm:cxn modelId="{AA4E3E9F-B2C8-4F54-A4B6-B30BCEA7FD64}" type="presParOf" srcId="{C59FB9C3-657B-48DE-83AE-43CA56104B6B}" destId="{6EAB4876-8A44-4881-8A34-16A862090A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0AE6E-26FB-47DC-B957-34EEAB80C8F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DABF35-806F-4D1C-8F6E-7F26247624A9}">
      <dgm:prSet/>
      <dgm:spPr/>
      <dgm:t>
        <a:bodyPr/>
        <a:lstStyle/>
        <a:p>
          <a:r>
            <a:rPr lang="en-US"/>
            <a:t>Export and Import</a:t>
          </a:r>
        </a:p>
      </dgm:t>
    </dgm:pt>
    <dgm:pt modelId="{84FEC432-913A-455D-A6EB-E293123BECFD}" type="parTrans" cxnId="{C5B69D81-6EE9-49DC-841D-C2C2886DBC63}">
      <dgm:prSet/>
      <dgm:spPr/>
      <dgm:t>
        <a:bodyPr/>
        <a:lstStyle/>
        <a:p>
          <a:endParaRPr lang="en-US"/>
        </a:p>
      </dgm:t>
    </dgm:pt>
    <dgm:pt modelId="{F1552F7C-7E15-4F07-B84E-C3981B3EE87F}" type="sibTrans" cxnId="{C5B69D81-6EE9-49DC-841D-C2C2886DBC63}">
      <dgm:prSet/>
      <dgm:spPr/>
      <dgm:t>
        <a:bodyPr/>
        <a:lstStyle/>
        <a:p>
          <a:endParaRPr lang="en-US"/>
        </a:p>
      </dgm:t>
    </dgm:pt>
    <dgm:pt modelId="{4EB70BEE-D874-4E2D-B841-05992A59AD65}">
      <dgm:prSet/>
      <dgm:spPr/>
      <dgm:t>
        <a:bodyPr/>
        <a:lstStyle/>
        <a:p>
          <a:r>
            <a:rPr lang="en-US" dirty="0"/>
            <a:t>Export Qualtrics data and open in SPSS.</a:t>
          </a:r>
        </a:p>
      </dgm:t>
    </dgm:pt>
    <dgm:pt modelId="{F94E3BFC-DF50-4A1A-A827-F61D9D8FE479}" type="parTrans" cxnId="{C28A1AC8-A579-43B2-A4FF-0AC6FD52EEE2}">
      <dgm:prSet/>
      <dgm:spPr/>
      <dgm:t>
        <a:bodyPr/>
        <a:lstStyle/>
        <a:p>
          <a:endParaRPr lang="en-US"/>
        </a:p>
      </dgm:t>
    </dgm:pt>
    <dgm:pt modelId="{9F52B50E-6E99-45B0-9B94-0277F21C1E13}" type="sibTrans" cxnId="{C28A1AC8-A579-43B2-A4FF-0AC6FD52EEE2}">
      <dgm:prSet/>
      <dgm:spPr/>
      <dgm:t>
        <a:bodyPr/>
        <a:lstStyle/>
        <a:p>
          <a:endParaRPr lang="en-US"/>
        </a:p>
      </dgm:t>
    </dgm:pt>
    <dgm:pt modelId="{22A2F9CF-A95E-41AA-B889-14A3BB160CEF}">
      <dgm:prSet/>
      <dgm:spPr/>
      <dgm:t>
        <a:bodyPr/>
        <a:lstStyle/>
        <a:p>
          <a:r>
            <a:rPr lang="en-US" dirty="0"/>
            <a:t>Identify &amp; Inspect</a:t>
          </a:r>
        </a:p>
        <a:p>
          <a:r>
            <a:rPr lang="en-US" dirty="0"/>
            <a:t>Variables of Interest</a:t>
          </a:r>
        </a:p>
      </dgm:t>
    </dgm:pt>
    <dgm:pt modelId="{76A5A2A0-F241-4C5B-83C4-4A2985E84641}" type="parTrans" cxnId="{C3564115-A301-4548-9325-D4FF6608C35D}">
      <dgm:prSet/>
      <dgm:spPr/>
      <dgm:t>
        <a:bodyPr/>
        <a:lstStyle/>
        <a:p>
          <a:endParaRPr lang="en-US"/>
        </a:p>
      </dgm:t>
    </dgm:pt>
    <dgm:pt modelId="{BC3497F8-2961-42B2-869A-E451E501B617}" type="sibTrans" cxnId="{C3564115-A301-4548-9325-D4FF6608C35D}">
      <dgm:prSet/>
      <dgm:spPr/>
      <dgm:t>
        <a:bodyPr/>
        <a:lstStyle/>
        <a:p>
          <a:endParaRPr lang="en-US"/>
        </a:p>
      </dgm:t>
    </dgm:pt>
    <dgm:pt modelId="{B2629827-2291-4DEC-83A4-A58FDA1E14BF}">
      <dgm:prSet/>
      <dgm:spPr/>
      <dgm:t>
        <a:bodyPr/>
        <a:lstStyle/>
        <a:p>
          <a:r>
            <a:rPr lang="en-US"/>
            <a:t>Check variable names, types, and labels.</a:t>
          </a:r>
        </a:p>
      </dgm:t>
    </dgm:pt>
    <dgm:pt modelId="{16B1AD6B-7BF4-47A1-B181-5E709D90C641}" type="parTrans" cxnId="{77F3814A-2CFF-4CC9-BF28-6DEB45E38FF0}">
      <dgm:prSet/>
      <dgm:spPr/>
      <dgm:t>
        <a:bodyPr/>
        <a:lstStyle/>
        <a:p>
          <a:endParaRPr lang="en-US"/>
        </a:p>
      </dgm:t>
    </dgm:pt>
    <dgm:pt modelId="{36155465-0DB0-42D8-BFF9-621FBB804453}" type="sibTrans" cxnId="{77F3814A-2CFF-4CC9-BF28-6DEB45E38FF0}">
      <dgm:prSet/>
      <dgm:spPr/>
      <dgm:t>
        <a:bodyPr/>
        <a:lstStyle/>
        <a:p>
          <a:endParaRPr lang="en-US"/>
        </a:p>
      </dgm:t>
    </dgm:pt>
    <dgm:pt modelId="{103500F6-B13F-4FC2-B3AB-44D58AC935E3}">
      <dgm:prSet/>
      <dgm:spPr/>
      <dgm:t>
        <a:bodyPr/>
        <a:lstStyle/>
        <a:p>
          <a:r>
            <a:rPr lang="en-US" dirty="0"/>
            <a:t>Examine Missingness</a:t>
          </a:r>
        </a:p>
      </dgm:t>
    </dgm:pt>
    <dgm:pt modelId="{AE60BFD5-B340-4E58-A864-8A7AB2FDCAB9}" type="parTrans" cxnId="{506120F6-7815-4B3F-A1B9-059316AB795C}">
      <dgm:prSet/>
      <dgm:spPr/>
      <dgm:t>
        <a:bodyPr/>
        <a:lstStyle/>
        <a:p>
          <a:endParaRPr lang="en-US"/>
        </a:p>
      </dgm:t>
    </dgm:pt>
    <dgm:pt modelId="{F6712EE4-E437-4A8F-A2AE-6736B660E77C}" type="sibTrans" cxnId="{506120F6-7815-4B3F-A1B9-059316AB795C}">
      <dgm:prSet/>
      <dgm:spPr/>
      <dgm:t>
        <a:bodyPr/>
        <a:lstStyle/>
        <a:p>
          <a:endParaRPr lang="en-US"/>
        </a:p>
      </dgm:t>
    </dgm:pt>
    <dgm:pt modelId="{BCA9C90D-33AB-42ED-81EA-73B6E9C28577}">
      <dgm:prSet/>
      <dgm:spPr/>
      <dgm:t>
        <a:bodyPr/>
        <a:lstStyle/>
        <a:p>
          <a:r>
            <a:rPr lang="en-US" dirty="0"/>
            <a:t>Identify missing data and decide on deletion, imputation, or exclusion.</a:t>
          </a:r>
        </a:p>
      </dgm:t>
    </dgm:pt>
    <dgm:pt modelId="{B13E916D-F023-4D90-A55B-3C4D37C0CBBD}" type="parTrans" cxnId="{4AD69837-2F33-477B-B25C-829526504B4A}">
      <dgm:prSet/>
      <dgm:spPr/>
      <dgm:t>
        <a:bodyPr/>
        <a:lstStyle/>
        <a:p>
          <a:endParaRPr lang="en-US"/>
        </a:p>
      </dgm:t>
    </dgm:pt>
    <dgm:pt modelId="{21B4F7A9-3E32-43F9-9011-65D1EC022C99}" type="sibTrans" cxnId="{4AD69837-2F33-477B-B25C-829526504B4A}">
      <dgm:prSet/>
      <dgm:spPr/>
      <dgm:t>
        <a:bodyPr/>
        <a:lstStyle/>
        <a:p>
          <a:endParaRPr lang="en-US"/>
        </a:p>
      </dgm:t>
    </dgm:pt>
    <dgm:pt modelId="{7E56887A-816D-4A85-8BF9-2F3BB63B1D49}">
      <dgm:prSet/>
      <dgm:spPr/>
      <dgm:t>
        <a:bodyPr/>
        <a:lstStyle/>
        <a:p>
          <a:r>
            <a:rPr lang="en-US" dirty="0"/>
            <a:t>Recoding</a:t>
          </a:r>
        </a:p>
      </dgm:t>
    </dgm:pt>
    <dgm:pt modelId="{D5E58219-AEF5-486D-87EE-3D7C5FFA4378}" type="parTrans" cxnId="{46AC9E64-804C-4BB3-A1AB-9496287B880B}">
      <dgm:prSet/>
      <dgm:spPr/>
      <dgm:t>
        <a:bodyPr/>
        <a:lstStyle/>
        <a:p>
          <a:endParaRPr lang="en-US"/>
        </a:p>
      </dgm:t>
    </dgm:pt>
    <dgm:pt modelId="{25E78A14-9494-47B7-BB99-A124B4C64A87}" type="sibTrans" cxnId="{46AC9E64-804C-4BB3-A1AB-9496287B880B}">
      <dgm:prSet/>
      <dgm:spPr/>
      <dgm:t>
        <a:bodyPr/>
        <a:lstStyle/>
        <a:p>
          <a:endParaRPr lang="en-US"/>
        </a:p>
      </dgm:t>
    </dgm:pt>
    <dgm:pt modelId="{610375EC-D5F3-4B49-9C12-666FD4AC62D3}">
      <dgm:prSet/>
      <dgm:spPr/>
      <dgm:t>
        <a:bodyPr/>
        <a:lstStyle/>
        <a:p>
          <a:r>
            <a:rPr lang="en-US" dirty="0"/>
            <a:t>Reverse-code items and standardize response categories.</a:t>
          </a:r>
        </a:p>
      </dgm:t>
    </dgm:pt>
    <dgm:pt modelId="{3BA1691A-2A57-4990-B638-B7AF21359ECC}" type="parTrans" cxnId="{7C89F78E-8E5D-4990-BF5B-99A863C27ABF}">
      <dgm:prSet/>
      <dgm:spPr/>
      <dgm:t>
        <a:bodyPr/>
        <a:lstStyle/>
        <a:p>
          <a:endParaRPr lang="en-US"/>
        </a:p>
      </dgm:t>
    </dgm:pt>
    <dgm:pt modelId="{50E2F481-B806-41AE-A590-DF020ED4E844}" type="sibTrans" cxnId="{7C89F78E-8E5D-4990-BF5B-99A863C27ABF}">
      <dgm:prSet/>
      <dgm:spPr/>
      <dgm:t>
        <a:bodyPr/>
        <a:lstStyle/>
        <a:p>
          <a:endParaRPr lang="en-US"/>
        </a:p>
      </dgm:t>
    </dgm:pt>
    <dgm:pt modelId="{8E32D087-C3A1-4325-BDBA-A3691A709F88}">
      <dgm:prSet/>
      <dgm:spPr/>
      <dgm:t>
        <a:bodyPr/>
        <a:lstStyle/>
        <a:p>
          <a:r>
            <a:rPr lang="en-US"/>
            <a:t>Save a Clean Copy</a:t>
          </a:r>
        </a:p>
      </dgm:t>
    </dgm:pt>
    <dgm:pt modelId="{D2F50219-E2FB-420A-A9EA-FF72B1658C0E}" type="parTrans" cxnId="{1C88EAC9-8A65-45F1-AC45-88F11EF7F704}">
      <dgm:prSet/>
      <dgm:spPr/>
      <dgm:t>
        <a:bodyPr/>
        <a:lstStyle/>
        <a:p>
          <a:endParaRPr lang="en-US"/>
        </a:p>
      </dgm:t>
    </dgm:pt>
    <dgm:pt modelId="{E9F16A34-8DA6-403A-8C2D-4EEEDBEC1AF2}" type="sibTrans" cxnId="{1C88EAC9-8A65-45F1-AC45-88F11EF7F704}">
      <dgm:prSet/>
      <dgm:spPr/>
      <dgm:t>
        <a:bodyPr/>
        <a:lstStyle/>
        <a:p>
          <a:endParaRPr lang="en-US"/>
        </a:p>
      </dgm:t>
    </dgm:pt>
    <dgm:pt modelId="{737AA599-D453-4DDE-804F-F50D3EC3CD6C}">
      <dgm:prSet/>
      <dgm:spPr/>
      <dgm:t>
        <a:bodyPr/>
        <a:lstStyle/>
        <a:p>
          <a:r>
            <a:rPr lang="en-US"/>
            <a:t>Always save the cleaned dataset as a separate file.</a:t>
          </a:r>
        </a:p>
      </dgm:t>
    </dgm:pt>
    <dgm:pt modelId="{A1FFBDD1-079F-4874-99B1-2E44D9A4B0D6}" type="parTrans" cxnId="{51FE8CFF-F9AB-49B9-A019-FFBFDD3C3733}">
      <dgm:prSet/>
      <dgm:spPr/>
      <dgm:t>
        <a:bodyPr/>
        <a:lstStyle/>
        <a:p>
          <a:endParaRPr lang="en-US"/>
        </a:p>
      </dgm:t>
    </dgm:pt>
    <dgm:pt modelId="{64DFE93C-85BB-4ECE-9E9E-7FF9FF5FE5A0}" type="sibTrans" cxnId="{51FE8CFF-F9AB-49B9-A019-FFBFDD3C3733}">
      <dgm:prSet/>
      <dgm:spPr/>
      <dgm:t>
        <a:bodyPr/>
        <a:lstStyle/>
        <a:p>
          <a:endParaRPr lang="en-US"/>
        </a:p>
      </dgm:t>
    </dgm:pt>
    <dgm:pt modelId="{E0218356-EAE1-433D-B690-3B7E06844C7D}" type="pres">
      <dgm:prSet presAssocID="{7770AE6E-26FB-47DC-B957-34EEAB80C8F6}" presName="Name0" presStyleCnt="0">
        <dgm:presLayoutVars>
          <dgm:dir/>
          <dgm:animLvl val="lvl"/>
          <dgm:resizeHandles val="exact"/>
        </dgm:presLayoutVars>
      </dgm:prSet>
      <dgm:spPr/>
    </dgm:pt>
    <dgm:pt modelId="{7E0B7254-39CA-499F-9FD5-1FE36B1971D3}" type="pres">
      <dgm:prSet presAssocID="{A9DABF35-806F-4D1C-8F6E-7F26247624A9}" presName="linNode" presStyleCnt="0"/>
      <dgm:spPr/>
    </dgm:pt>
    <dgm:pt modelId="{36823ADA-9EBB-4D1F-A949-44A48F1B8F10}" type="pres">
      <dgm:prSet presAssocID="{A9DABF35-806F-4D1C-8F6E-7F26247624A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89F7A86-0A9D-4791-BCD7-809B7E93643B}" type="pres">
      <dgm:prSet presAssocID="{A9DABF35-806F-4D1C-8F6E-7F26247624A9}" presName="descendantText" presStyleLbl="alignAccFollowNode1" presStyleIdx="0" presStyleCnt="5">
        <dgm:presLayoutVars>
          <dgm:bulletEnabled/>
        </dgm:presLayoutVars>
      </dgm:prSet>
      <dgm:spPr/>
    </dgm:pt>
    <dgm:pt modelId="{862A8F12-262E-494A-855C-7F0C6A2EEE52}" type="pres">
      <dgm:prSet presAssocID="{F1552F7C-7E15-4F07-B84E-C3981B3EE87F}" presName="sp" presStyleCnt="0"/>
      <dgm:spPr/>
    </dgm:pt>
    <dgm:pt modelId="{0A47DE3C-37B6-4F08-ACCF-ADF55E490685}" type="pres">
      <dgm:prSet presAssocID="{22A2F9CF-A95E-41AA-B889-14A3BB160CEF}" presName="linNode" presStyleCnt="0"/>
      <dgm:spPr/>
    </dgm:pt>
    <dgm:pt modelId="{235FFEDB-2532-4D7D-A977-FAE19319CD7E}" type="pres">
      <dgm:prSet presAssocID="{22A2F9CF-A95E-41AA-B889-14A3BB160CE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32F5DCC-51CF-40B6-B92D-177EEBD2B15F}" type="pres">
      <dgm:prSet presAssocID="{22A2F9CF-A95E-41AA-B889-14A3BB160CEF}" presName="descendantText" presStyleLbl="alignAccFollowNode1" presStyleIdx="1" presStyleCnt="5">
        <dgm:presLayoutVars>
          <dgm:bulletEnabled/>
        </dgm:presLayoutVars>
      </dgm:prSet>
      <dgm:spPr/>
    </dgm:pt>
    <dgm:pt modelId="{9C0A2D67-23A5-40FA-B9D8-922F3AB30D3E}" type="pres">
      <dgm:prSet presAssocID="{BC3497F8-2961-42B2-869A-E451E501B617}" presName="sp" presStyleCnt="0"/>
      <dgm:spPr/>
    </dgm:pt>
    <dgm:pt modelId="{9967FC82-EEF0-448D-B001-B4CAD403B350}" type="pres">
      <dgm:prSet presAssocID="{103500F6-B13F-4FC2-B3AB-44D58AC935E3}" presName="linNode" presStyleCnt="0"/>
      <dgm:spPr/>
    </dgm:pt>
    <dgm:pt modelId="{E9989448-40C2-46C0-BB4E-8ED7641AD1A6}" type="pres">
      <dgm:prSet presAssocID="{103500F6-B13F-4FC2-B3AB-44D58AC935E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139F57E-9705-4635-95D2-7B0FE72C72E9}" type="pres">
      <dgm:prSet presAssocID="{103500F6-B13F-4FC2-B3AB-44D58AC935E3}" presName="descendantText" presStyleLbl="alignAccFollowNode1" presStyleIdx="2" presStyleCnt="5">
        <dgm:presLayoutVars>
          <dgm:bulletEnabled/>
        </dgm:presLayoutVars>
      </dgm:prSet>
      <dgm:spPr/>
    </dgm:pt>
    <dgm:pt modelId="{4CC3DF2B-9E50-41E3-8BF6-6081AC9C1FAD}" type="pres">
      <dgm:prSet presAssocID="{F6712EE4-E437-4A8F-A2AE-6736B660E77C}" presName="sp" presStyleCnt="0"/>
      <dgm:spPr/>
    </dgm:pt>
    <dgm:pt modelId="{0F9848DC-592E-4AC9-B8E4-4C905E853091}" type="pres">
      <dgm:prSet presAssocID="{7E56887A-816D-4A85-8BF9-2F3BB63B1D49}" presName="linNode" presStyleCnt="0"/>
      <dgm:spPr/>
    </dgm:pt>
    <dgm:pt modelId="{FAC4F150-5FDD-4890-8EAE-F003F21370A3}" type="pres">
      <dgm:prSet presAssocID="{7E56887A-816D-4A85-8BF9-2F3BB63B1D4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E75BD03-9B8D-4861-8663-C7E4CA3AB1F9}" type="pres">
      <dgm:prSet presAssocID="{7E56887A-816D-4A85-8BF9-2F3BB63B1D49}" presName="descendantText" presStyleLbl="alignAccFollowNode1" presStyleIdx="3" presStyleCnt="5">
        <dgm:presLayoutVars>
          <dgm:bulletEnabled/>
        </dgm:presLayoutVars>
      </dgm:prSet>
      <dgm:spPr/>
    </dgm:pt>
    <dgm:pt modelId="{2378ECA7-6F03-43AD-9800-021DAE54E44A}" type="pres">
      <dgm:prSet presAssocID="{25E78A14-9494-47B7-BB99-A124B4C64A87}" presName="sp" presStyleCnt="0"/>
      <dgm:spPr/>
    </dgm:pt>
    <dgm:pt modelId="{7D70834B-6668-4795-AF30-F72A5C52D520}" type="pres">
      <dgm:prSet presAssocID="{8E32D087-C3A1-4325-BDBA-A3691A709F88}" presName="linNode" presStyleCnt="0"/>
      <dgm:spPr/>
    </dgm:pt>
    <dgm:pt modelId="{35C0944E-FB2F-47F2-BAAF-E39DC8D6A7E4}" type="pres">
      <dgm:prSet presAssocID="{8E32D087-C3A1-4325-BDBA-A3691A709F8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DAAC520-9297-4B76-A4BA-40ED67DD295C}" type="pres">
      <dgm:prSet presAssocID="{8E32D087-C3A1-4325-BDBA-A3691A709F8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F594508-AA35-4565-A32C-68F9F6342EEE}" type="presOf" srcId="{737AA599-D453-4DDE-804F-F50D3EC3CD6C}" destId="{8DAAC520-9297-4B76-A4BA-40ED67DD295C}" srcOrd="0" destOrd="0" presId="urn:microsoft.com/office/officeart/2016/7/layout/VerticalSolidActionList"/>
    <dgm:cxn modelId="{C3564115-A301-4548-9325-D4FF6608C35D}" srcId="{7770AE6E-26FB-47DC-B957-34EEAB80C8F6}" destId="{22A2F9CF-A95E-41AA-B889-14A3BB160CEF}" srcOrd="1" destOrd="0" parTransId="{76A5A2A0-F241-4C5B-83C4-4A2985E84641}" sibTransId="{BC3497F8-2961-42B2-869A-E451E501B617}"/>
    <dgm:cxn modelId="{4655071C-FED3-432A-8A3F-39D651455F24}" type="presOf" srcId="{103500F6-B13F-4FC2-B3AB-44D58AC935E3}" destId="{E9989448-40C2-46C0-BB4E-8ED7641AD1A6}" srcOrd="0" destOrd="0" presId="urn:microsoft.com/office/officeart/2016/7/layout/VerticalSolidActionList"/>
    <dgm:cxn modelId="{4AD69837-2F33-477B-B25C-829526504B4A}" srcId="{103500F6-B13F-4FC2-B3AB-44D58AC935E3}" destId="{BCA9C90D-33AB-42ED-81EA-73B6E9C28577}" srcOrd="0" destOrd="0" parTransId="{B13E916D-F023-4D90-A55B-3C4D37C0CBBD}" sibTransId="{21B4F7A9-3E32-43F9-9011-65D1EC022C99}"/>
    <dgm:cxn modelId="{AA927B40-2D9F-40E1-AA5C-4B412846D23E}" type="presOf" srcId="{7770AE6E-26FB-47DC-B957-34EEAB80C8F6}" destId="{E0218356-EAE1-433D-B690-3B7E06844C7D}" srcOrd="0" destOrd="0" presId="urn:microsoft.com/office/officeart/2016/7/layout/VerticalSolidActionList"/>
    <dgm:cxn modelId="{62CA7E64-C66F-46CC-A594-53BE716C4B06}" type="presOf" srcId="{B2629827-2291-4DEC-83A4-A58FDA1E14BF}" destId="{332F5DCC-51CF-40B6-B92D-177EEBD2B15F}" srcOrd="0" destOrd="0" presId="urn:microsoft.com/office/officeart/2016/7/layout/VerticalSolidActionList"/>
    <dgm:cxn modelId="{46AC9E64-804C-4BB3-A1AB-9496287B880B}" srcId="{7770AE6E-26FB-47DC-B957-34EEAB80C8F6}" destId="{7E56887A-816D-4A85-8BF9-2F3BB63B1D49}" srcOrd="3" destOrd="0" parTransId="{D5E58219-AEF5-486D-87EE-3D7C5FFA4378}" sibTransId="{25E78A14-9494-47B7-BB99-A124B4C64A87}"/>
    <dgm:cxn modelId="{77F3814A-2CFF-4CC9-BF28-6DEB45E38FF0}" srcId="{22A2F9CF-A95E-41AA-B889-14A3BB160CEF}" destId="{B2629827-2291-4DEC-83A4-A58FDA1E14BF}" srcOrd="0" destOrd="0" parTransId="{16B1AD6B-7BF4-47A1-B181-5E709D90C641}" sibTransId="{36155465-0DB0-42D8-BFF9-621FBB804453}"/>
    <dgm:cxn modelId="{52759C7E-D920-46D7-B4E4-AB2F351F01D8}" type="presOf" srcId="{7E56887A-816D-4A85-8BF9-2F3BB63B1D49}" destId="{FAC4F150-5FDD-4890-8EAE-F003F21370A3}" srcOrd="0" destOrd="0" presId="urn:microsoft.com/office/officeart/2016/7/layout/VerticalSolidActionList"/>
    <dgm:cxn modelId="{0532BD7E-E2DE-4C14-BB75-4B82C393648B}" type="presOf" srcId="{8E32D087-C3A1-4325-BDBA-A3691A709F88}" destId="{35C0944E-FB2F-47F2-BAAF-E39DC8D6A7E4}" srcOrd="0" destOrd="0" presId="urn:microsoft.com/office/officeart/2016/7/layout/VerticalSolidActionList"/>
    <dgm:cxn modelId="{C5B69D81-6EE9-49DC-841D-C2C2886DBC63}" srcId="{7770AE6E-26FB-47DC-B957-34EEAB80C8F6}" destId="{A9DABF35-806F-4D1C-8F6E-7F26247624A9}" srcOrd="0" destOrd="0" parTransId="{84FEC432-913A-455D-A6EB-E293123BECFD}" sibTransId="{F1552F7C-7E15-4F07-B84E-C3981B3EE87F}"/>
    <dgm:cxn modelId="{9DFDD584-774A-445F-A877-6ECF05A55648}" type="presOf" srcId="{BCA9C90D-33AB-42ED-81EA-73B6E9C28577}" destId="{9139F57E-9705-4635-95D2-7B0FE72C72E9}" srcOrd="0" destOrd="0" presId="urn:microsoft.com/office/officeart/2016/7/layout/VerticalSolidActionList"/>
    <dgm:cxn modelId="{7C89F78E-8E5D-4990-BF5B-99A863C27ABF}" srcId="{7E56887A-816D-4A85-8BF9-2F3BB63B1D49}" destId="{610375EC-D5F3-4B49-9C12-666FD4AC62D3}" srcOrd="0" destOrd="0" parTransId="{3BA1691A-2A57-4990-B638-B7AF21359ECC}" sibTransId="{50E2F481-B806-41AE-A590-DF020ED4E844}"/>
    <dgm:cxn modelId="{AEB21DB8-A9B4-41DF-8977-D26E943AEF52}" type="presOf" srcId="{4EB70BEE-D874-4E2D-B841-05992A59AD65}" destId="{289F7A86-0A9D-4791-BCD7-809B7E93643B}" srcOrd="0" destOrd="0" presId="urn:microsoft.com/office/officeart/2016/7/layout/VerticalSolidActionList"/>
    <dgm:cxn modelId="{C53802C0-2373-4166-A21C-53F7DA947167}" type="presOf" srcId="{610375EC-D5F3-4B49-9C12-666FD4AC62D3}" destId="{EE75BD03-9B8D-4861-8663-C7E4CA3AB1F9}" srcOrd="0" destOrd="0" presId="urn:microsoft.com/office/officeart/2016/7/layout/VerticalSolidActionList"/>
    <dgm:cxn modelId="{C28A1AC8-A579-43B2-A4FF-0AC6FD52EEE2}" srcId="{A9DABF35-806F-4D1C-8F6E-7F26247624A9}" destId="{4EB70BEE-D874-4E2D-B841-05992A59AD65}" srcOrd="0" destOrd="0" parTransId="{F94E3BFC-DF50-4A1A-A827-F61D9D8FE479}" sibTransId="{9F52B50E-6E99-45B0-9B94-0277F21C1E13}"/>
    <dgm:cxn modelId="{AB63C1C8-9071-483B-B3D6-D2AFE4BC26CC}" type="presOf" srcId="{22A2F9CF-A95E-41AA-B889-14A3BB160CEF}" destId="{235FFEDB-2532-4D7D-A977-FAE19319CD7E}" srcOrd="0" destOrd="0" presId="urn:microsoft.com/office/officeart/2016/7/layout/VerticalSolidActionList"/>
    <dgm:cxn modelId="{1C88EAC9-8A65-45F1-AC45-88F11EF7F704}" srcId="{7770AE6E-26FB-47DC-B957-34EEAB80C8F6}" destId="{8E32D087-C3A1-4325-BDBA-A3691A709F88}" srcOrd="4" destOrd="0" parTransId="{D2F50219-E2FB-420A-A9EA-FF72B1658C0E}" sibTransId="{E9F16A34-8DA6-403A-8C2D-4EEEDBEC1AF2}"/>
    <dgm:cxn modelId="{AF527AF3-9089-4008-84B6-EB1C85A73784}" type="presOf" srcId="{A9DABF35-806F-4D1C-8F6E-7F26247624A9}" destId="{36823ADA-9EBB-4D1F-A949-44A48F1B8F10}" srcOrd="0" destOrd="0" presId="urn:microsoft.com/office/officeart/2016/7/layout/VerticalSolidActionList"/>
    <dgm:cxn modelId="{506120F6-7815-4B3F-A1B9-059316AB795C}" srcId="{7770AE6E-26FB-47DC-B957-34EEAB80C8F6}" destId="{103500F6-B13F-4FC2-B3AB-44D58AC935E3}" srcOrd="2" destOrd="0" parTransId="{AE60BFD5-B340-4E58-A864-8A7AB2FDCAB9}" sibTransId="{F6712EE4-E437-4A8F-A2AE-6736B660E77C}"/>
    <dgm:cxn modelId="{51FE8CFF-F9AB-49B9-A019-FFBFDD3C3733}" srcId="{8E32D087-C3A1-4325-BDBA-A3691A709F88}" destId="{737AA599-D453-4DDE-804F-F50D3EC3CD6C}" srcOrd="0" destOrd="0" parTransId="{A1FFBDD1-079F-4874-99B1-2E44D9A4B0D6}" sibTransId="{64DFE93C-85BB-4ECE-9E9E-7FF9FF5FE5A0}"/>
    <dgm:cxn modelId="{93D830A8-5FE1-49D5-969A-FD79BD93089A}" type="presParOf" srcId="{E0218356-EAE1-433D-B690-3B7E06844C7D}" destId="{7E0B7254-39CA-499F-9FD5-1FE36B1971D3}" srcOrd="0" destOrd="0" presId="urn:microsoft.com/office/officeart/2016/7/layout/VerticalSolidActionList"/>
    <dgm:cxn modelId="{A212FC75-BD6A-4551-8079-2724B76B40F6}" type="presParOf" srcId="{7E0B7254-39CA-499F-9FD5-1FE36B1971D3}" destId="{36823ADA-9EBB-4D1F-A949-44A48F1B8F10}" srcOrd="0" destOrd="0" presId="urn:microsoft.com/office/officeart/2016/7/layout/VerticalSolidActionList"/>
    <dgm:cxn modelId="{CFAE86DA-0532-4B80-8FDB-DADDC0F30333}" type="presParOf" srcId="{7E0B7254-39CA-499F-9FD5-1FE36B1971D3}" destId="{289F7A86-0A9D-4791-BCD7-809B7E93643B}" srcOrd="1" destOrd="0" presId="urn:microsoft.com/office/officeart/2016/7/layout/VerticalSolidActionList"/>
    <dgm:cxn modelId="{B12CD011-DB21-4D0A-925D-EBC5FD4D5E55}" type="presParOf" srcId="{E0218356-EAE1-433D-B690-3B7E06844C7D}" destId="{862A8F12-262E-494A-855C-7F0C6A2EEE52}" srcOrd="1" destOrd="0" presId="urn:microsoft.com/office/officeart/2016/7/layout/VerticalSolidActionList"/>
    <dgm:cxn modelId="{81E49973-5DF2-4853-8EB5-86D3A5203B72}" type="presParOf" srcId="{E0218356-EAE1-433D-B690-3B7E06844C7D}" destId="{0A47DE3C-37B6-4F08-ACCF-ADF55E490685}" srcOrd="2" destOrd="0" presId="urn:microsoft.com/office/officeart/2016/7/layout/VerticalSolidActionList"/>
    <dgm:cxn modelId="{DA73599A-01A5-42E7-948D-FE63AD96CF39}" type="presParOf" srcId="{0A47DE3C-37B6-4F08-ACCF-ADF55E490685}" destId="{235FFEDB-2532-4D7D-A977-FAE19319CD7E}" srcOrd="0" destOrd="0" presId="urn:microsoft.com/office/officeart/2016/7/layout/VerticalSolidActionList"/>
    <dgm:cxn modelId="{14667A44-EE8B-4F22-9662-CAB94C566352}" type="presParOf" srcId="{0A47DE3C-37B6-4F08-ACCF-ADF55E490685}" destId="{332F5DCC-51CF-40B6-B92D-177EEBD2B15F}" srcOrd="1" destOrd="0" presId="urn:microsoft.com/office/officeart/2016/7/layout/VerticalSolidActionList"/>
    <dgm:cxn modelId="{DE0F0BA3-6FEA-4B7E-ACD0-6D0B7CD445DD}" type="presParOf" srcId="{E0218356-EAE1-433D-B690-3B7E06844C7D}" destId="{9C0A2D67-23A5-40FA-B9D8-922F3AB30D3E}" srcOrd="3" destOrd="0" presId="urn:microsoft.com/office/officeart/2016/7/layout/VerticalSolidActionList"/>
    <dgm:cxn modelId="{4A0539F0-B44E-41A5-B130-298C9320FA42}" type="presParOf" srcId="{E0218356-EAE1-433D-B690-3B7E06844C7D}" destId="{9967FC82-EEF0-448D-B001-B4CAD403B350}" srcOrd="4" destOrd="0" presId="urn:microsoft.com/office/officeart/2016/7/layout/VerticalSolidActionList"/>
    <dgm:cxn modelId="{38AEFBCD-52EF-4B1E-A521-14DB82429619}" type="presParOf" srcId="{9967FC82-EEF0-448D-B001-B4CAD403B350}" destId="{E9989448-40C2-46C0-BB4E-8ED7641AD1A6}" srcOrd="0" destOrd="0" presId="urn:microsoft.com/office/officeart/2016/7/layout/VerticalSolidActionList"/>
    <dgm:cxn modelId="{0392126E-41CA-48E9-A07F-11C27F8C84D2}" type="presParOf" srcId="{9967FC82-EEF0-448D-B001-B4CAD403B350}" destId="{9139F57E-9705-4635-95D2-7B0FE72C72E9}" srcOrd="1" destOrd="0" presId="urn:microsoft.com/office/officeart/2016/7/layout/VerticalSolidActionList"/>
    <dgm:cxn modelId="{1444B186-7FCD-45DC-A37A-D084C65F2B41}" type="presParOf" srcId="{E0218356-EAE1-433D-B690-3B7E06844C7D}" destId="{4CC3DF2B-9E50-41E3-8BF6-6081AC9C1FAD}" srcOrd="5" destOrd="0" presId="urn:microsoft.com/office/officeart/2016/7/layout/VerticalSolidActionList"/>
    <dgm:cxn modelId="{C50EA0AE-26DC-45B9-BCDD-A6F756F64434}" type="presParOf" srcId="{E0218356-EAE1-433D-B690-3B7E06844C7D}" destId="{0F9848DC-592E-4AC9-B8E4-4C905E853091}" srcOrd="6" destOrd="0" presId="urn:microsoft.com/office/officeart/2016/7/layout/VerticalSolidActionList"/>
    <dgm:cxn modelId="{FD9C9CE5-109B-4654-B82A-5BBFC3C9A125}" type="presParOf" srcId="{0F9848DC-592E-4AC9-B8E4-4C905E853091}" destId="{FAC4F150-5FDD-4890-8EAE-F003F21370A3}" srcOrd="0" destOrd="0" presId="urn:microsoft.com/office/officeart/2016/7/layout/VerticalSolidActionList"/>
    <dgm:cxn modelId="{575B6F11-9B4D-4CD7-A477-0687E6DBE0EA}" type="presParOf" srcId="{0F9848DC-592E-4AC9-B8E4-4C905E853091}" destId="{EE75BD03-9B8D-4861-8663-C7E4CA3AB1F9}" srcOrd="1" destOrd="0" presId="urn:microsoft.com/office/officeart/2016/7/layout/VerticalSolidActionList"/>
    <dgm:cxn modelId="{93F7E8F8-385C-4F5A-A4CF-864768738617}" type="presParOf" srcId="{E0218356-EAE1-433D-B690-3B7E06844C7D}" destId="{2378ECA7-6F03-43AD-9800-021DAE54E44A}" srcOrd="7" destOrd="0" presId="urn:microsoft.com/office/officeart/2016/7/layout/VerticalSolidActionList"/>
    <dgm:cxn modelId="{931322F8-3C72-4E45-978D-0CC5C1AAC395}" type="presParOf" srcId="{E0218356-EAE1-433D-B690-3B7E06844C7D}" destId="{7D70834B-6668-4795-AF30-F72A5C52D520}" srcOrd="8" destOrd="0" presId="urn:microsoft.com/office/officeart/2016/7/layout/VerticalSolidActionList"/>
    <dgm:cxn modelId="{A367474A-852C-4183-8180-169AD065963F}" type="presParOf" srcId="{7D70834B-6668-4795-AF30-F72A5C52D520}" destId="{35C0944E-FB2F-47F2-BAAF-E39DC8D6A7E4}" srcOrd="0" destOrd="0" presId="urn:microsoft.com/office/officeart/2016/7/layout/VerticalSolidActionList"/>
    <dgm:cxn modelId="{0CE25DB3-CF0C-4E38-83A4-D7B68E8F3B16}" type="presParOf" srcId="{7D70834B-6668-4795-AF30-F72A5C52D520}" destId="{8DAAC520-9297-4B76-A4BA-40ED67DD29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06F4-8718-4482-A99A-3D7865E44A3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the Key Principles of 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What it is and why it matters.</a:t>
          </a:r>
        </a:p>
      </dsp:txBody>
      <dsp:txXfrm>
        <a:off x="0" y="1653508"/>
        <a:ext cx="3286125" cy="2610802"/>
      </dsp:txXfrm>
    </dsp:sp>
    <dsp:sp modelId="{F38C1B0D-3776-4752-97B8-D658F6BB745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5A3C44B-BAA3-4F42-BB39-3E2C6F8F5CA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6B274-7E9D-4253-BD6A-47A70D1DAEE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Practical Steps to Clean Qualtrics Data in SPSS and RStudio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Address common issues like missing values, duplicate entries, and coding errors.</a:t>
          </a:r>
        </a:p>
      </dsp:txBody>
      <dsp:txXfrm>
        <a:off x="3614737" y="1653508"/>
        <a:ext cx="3286125" cy="2610802"/>
      </dsp:txXfrm>
    </dsp:sp>
    <dsp:sp modelId="{89831EE3-BB29-4835-B2F6-4426F4D8E673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EE16DC6-8710-47F7-8730-DF4CCF8A333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CFD0BE-CABD-46AC-913F-D828DADC176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Prepare Data for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Ensure your dataset is ready for statistical testing, modeling, and reporting.</a:t>
          </a:r>
        </a:p>
      </dsp:txBody>
      <dsp:txXfrm>
        <a:off x="7229475" y="1653508"/>
        <a:ext cx="3286125" cy="2610802"/>
      </dsp:txXfrm>
    </dsp:sp>
    <dsp:sp modelId="{B7B53D04-A721-427A-AE97-C5E253FAAD7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27C41A05-DC3A-4E0A-B92F-B391A79A4C1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CA0C-61B7-40E2-873F-D2C5B76E075C}">
      <dsp:nvSpPr>
        <dsp:cNvPr id="0" name=""/>
        <dsp:cNvSpPr/>
      </dsp:nvSpPr>
      <dsp:spPr>
        <a:xfrm>
          <a:off x="0" y="335258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Unclean data leads to unreliable findings.</a:t>
          </a:r>
        </a:p>
      </dsp:txBody>
      <dsp:txXfrm>
        <a:off x="0" y="335258"/>
        <a:ext cx="10515600" cy="935550"/>
      </dsp:txXfrm>
    </dsp:sp>
    <dsp:sp modelId="{FCC05D53-EAD6-4E15-8B94-AD7320DCDE1E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Accuracy in Results</a:t>
          </a:r>
        </a:p>
      </dsp:txBody>
      <dsp:txXfrm>
        <a:off x="557483" y="42241"/>
        <a:ext cx="7297514" cy="586034"/>
      </dsp:txXfrm>
    </dsp:sp>
    <dsp:sp modelId="{0E23DDB8-A60E-4659-8380-5B13C87F956D}">
      <dsp:nvSpPr>
        <dsp:cNvPr id="0" name=""/>
        <dsp:cNvSpPr/>
      </dsp:nvSpPr>
      <dsp:spPr>
        <a:xfrm>
          <a:off x="0" y="171432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 data allows others to verify and build on your work.</a:t>
          </a:r>
        </a:p>
      </dsp:txBody>
      <dsp:txXfrm>
        <a:off x="0" y="1714329"/>
        <a:ext cx="10515600" cy="935550"/>
      </dsp:txXfrm>
    </dsp:sp>
    <dsp:sp modelId="{5855295B-9B27-4620-AC3B-753C8EC36D90}">
      <dsp:nvSpPr>
        <dsp:cNvPr id="0" name=""/>
        <dsp:cNvSpPr/>
      </dsp:nvSpPr>
      <dsp:spPr>
        <a:xfrm>
          <a:off x="525780" y="1389608"/>
          <a:ext cx="7360920" cy="6494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Reproducibility</a:t>
          </a:r>
        </a:p>
      </dsp:txBody>
      <dsp:txXfrm>
        <a:off x="557483" y="1421311"/>
        <a:ext cx="7297514" cy="586034"/>
      </dsp:txXfrm>
    </dsp:sp>
    <dsp:sp modelId="{164F552B-CDDE-464B-B44B-773FE4565C78}">
      <dsp:nvSpPr>
        <dsp:cNvPr id="0" name=""/>
        <dsp:cNvSpPr/>
      </dsp:nvSpPr>
      <dsp:spPr>
        <a:xfrm>
          <a:off x="0" y="309339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Inconsistent coding or missing data can skew results and invalidate conclusions.</a:t>
          </a:r>
        </a:p>
      </dsp:txBody>
      <dsp:txXfrm>
        <a:off x="0" y="3093399"/>
        <a:ext cx="10515600" cy="1247400"/>
      </dsp:txXfrm>
    </dsp:sp>
    <dsp:sp modelId="{BD0E6249-0F06-41A4-9CFC-8CC3154472ED}">
      <dsp:nvSpPr>
        <dsp:cNvPr id="0" name=""/>
        <dsp:cNvSpPr/>
      </dsp:nvSpPr>
      <dsp:spPr>
        <a:xfrm>
          <a:off x="525780" y="2768678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Avoids Errors in Interpretation</a:t>
          </a:r>
        </a:p>
      </dsp:txBody>
      <dsp:txXfrm>
        <a:off x="557483" y="2800381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78B7-DFEB-4AD2-8117-48BBF8B74C3E}">
      <dsp:nvSpPr>
        <dsp:cNvPr id="0" name=""/>
        <dsp:cNvSpPr/>
      </dsp:nvSpPr>
      <dsp:spPr>
        <a:xfrm>
          <a:off x="0" y="3399"/>
          <a:ext cx="5387501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5CC3F-B29B-41AE-A4FA-1398CC15866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9789-A07E-4E54-AD8A-88C52171DF80}">
      <dsp:nvSpPr>
        <dsp:cNvPr id="0" name=""/>
        <dsp:cNvSpPr/>
      </dsp:nvSpPr>
      <dsp:spPr>
        <a:xfrm>
          <a:off x="836323" y="3399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 Your Data</a:t>
          </a:r>
        </a:p>
      </dsp:txBody>
      <dsp:txXfrm>
        <a:off x="836323" y="3399"/>
        <a:ext cx="2424375" cy="724089"/>
      </dsp:txXfrm>
    </dsp:sp>
    <dsp:sp modelId="{C076417C-CD4D-4401-973D-D413C540CDF6}">
      <dsp:nvSpPr>
        <dsp:cNvPr id="0" name=""/>
        <dsp:cNvSpPr/>
      </dsp:nvSpPr>
      <dsp:spPr>
        <a:xfrm>
          <a:off x="3260699" y="3399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structure and variables before cleaning.</a:t>
          </a:r>
        </a:p>
      </dsp:txBody>
      <dsp:txXfrm>
        <a:off x="3260699" y="3399"/>
        <a:ext cx="2126802" cy="724089"/>
      </dsp:txXfrm>
    </dsp:sp>
    <dsp:sp modelId="{DFB9F2D5-971B-4FC4-B044-706FA1740BCF}">
      <dsp:nvSpPr>
        <dsp:cNvPr id="0" name=""/>
        <dsp:cNvSpPr/>
      </dsp:nvSpPr>
      <dsp:spPr>
        <a:xfrm>
          <a:off x="0" y="908511"/>
          <a:ext cx="5387501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F579-2ED2-4EB0-BB92-B7AE146103D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9E73-CFA4-4528-8BBB-AE15937A6C55}">
      <dsp:nvSpPr>
        <dsp:cNvPr id="0" name=""/>
        <dsp:cNvSpPr/>
      </dsp:nvSpPr>
      <dsp:spPr>
        <a:xfrm>
          <a:off x="836323" y="908511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 Every Step</a:t>
          </a:r>
        </a:p>
      </dsp:txBody>
      <dsp:txXfrm>
        <a:off x="836323" y="908511"/>
        <a:ext cx="2424375" cy="724089"/>
      </dsp:txXfrm>
    </dsp:sp>
    <dsp:sp modelId="{4A9A73E8-D13A-433A-BA0B-89A24FC60F9B}">
      <dsp:nvSpPr>
        <dsp:cNvPr id="0" name=""/>
        <dsp:cNvSpPr/>
      </dsp:nvSpPr>
      <dsp:spPr>
        <a:xfrm>
          <a:off x="3260699" y="908511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 log of changes for transparency and reproducibility.</a:t>
          </a:r>
        </a:p>
      </dsp:txBody>
      <dsp:txXfrm>
        <a:off x="3260699" y="908511"/>
        <a:ext cx="2126802" cy="724089"/>
      </dsp:txXfrm>
    </dsp:sp>
    <dsp:sp modelId="{CCB178AE-57CD-436A-AE5A-ED17711417F0}">
      <dsp:nvSpPr>
        <dsp:cNvPr id="0" name=""/>
        <dsp:cNvSpPr/>
      </dsp:nvSpPr>
      <dsp:spPr>
        <a:xfrm>
          <a:off x="0" y="1813624"/>
          <a:ext cx="5387501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00EA-7725-4178-94D1-68150618F28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2CF4-F1A9-4159-B266-074212188943}">
      <dsp:nvSpPr>
        <dsp:cNvPr id="0" name=""/>
        <dsp:cNvSpPr/>
      </dsp:nvSpPr>
      <dsp:spPr>
        <a:xfrm>
          <a:off x="836323" y="1813624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Missing Data Thoughtfully</a:t>
          </a:r>
        </a:p>
      </dsp:txBody>
      <dsp:txXfrm>
        <a:off x="836323" y="1813624"/>
        <a:ext cx="2424375" cy="724089"/>
      </dsp:txXfrm>
    </dsp:sp>
    <dsp:sp modelId="{7DE81E87-7018-45B7-9CC4-E9CB5A2DFF79}">
      <dsp:nvSpPr>
        <dsp:cNvPr id="0" name=""/>
        <dsp:cNvSpPr/>
      </dsp:nvSpPr>
      <dsp:spPr>
        <a:xfrm>
          <a:off x="3260699" y="1813624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deletion, imputation, or other strategies based on the context.</a:t>
          </a:r>
        </a:p>
      </dsp:txBody>
      <dsp:txXfrm>
        <a:off x="3260699" y="1813624"/>
        <a:ext cx="2126802" cy="724089"/>
      </dsp:txXfrm>
    </dsp:sp>
    <dsp:sp modelId="{34838678-61B8-4534-B588-F6AAEB0CFF14}">
      <dsp:nvSpPr>
        <dsp:cNvPr id="0" name=""/>
        <dsp:cNvSpPr/>
      </dsp:nvSpPr>
      <dsp:spPr>
        <a:xfrm>
          <a:off x="0" y="2718736"/>
          <a:ext cx="5387501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AAB5F-C563-4C0A-AE79-9B89A909C00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0DF5-FD7E-4734-8B09-07E8B73204CA}">
      <dsp:nvSpPr>
        <dsp:cNvPr id="0" name=""/>
        <dsp:cNvSpPr/>
      </dsp:nvSpPr>
      <dsp:spPr>
        <a:xfrm>
          <a:off x="836323" y="2718736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Standardize Variable Names and Codes</a:t>
          </a:r>
        </a:p>
      </dsp:txBody>
      <dsp:txXfrm>
        <a:off x="836323" y="2718736"/>
        <a:ext cx="2424375" cy="724089"/>
      </dsp:txXfrm>
    </dsp:sp>
    <dsp:sp modelId="{D321BCA5-1E0C-4C23-AF64-FE34FACD527D}">
      <dsp:nvSpPr>
        <dsp:cNvPr id="0" name=""/>
        <dsp:cNvSpPr/>
      </dsp:nvSpPr>
      <dsp:spPr>
        <a:xfrm>
          <a:off x="3260699" y="2718736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consistency across your dataset.</a:t>
          </a:r>
        </a:p>
      </dsp:txBody>
      <dsp:txXfrm>
        <a:off x="3260699" y="2718736"/>
        <a:ext cx="2126802" cy="724089"/>
      </dsp:txXfrm>
    </dsp:sp>
    <dsp:sp modelId="{6EFBBD26-A806-4C8F-9AE9-BAA90E9735B5}">
      <dsp:nvSpPr>
        <dsp:cNvPr id="0" name=""/>
        <dsp:cNvSpPr/>
      </dsp:nvSpPr>
      <dsp:spPr>
        <a:xfrm>
          <a:off x="0" y="3623848"/>
          <a:ext cx="5387501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B582-2D63-4F15-805F-64995DF0514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76D65-0ABD-4CA1-8A19-826986BFF520}">
      <dsp:nvSpPr>
        <dsp:cNvPr id="0" name=""/>
        <dsp:cNvSpPr/>
      </dsp:nvSpPr>
      <dsp:spPr>
        <a:xfrm>
          <a:off x="836323" y="3623848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Outliers</a:t>
          </a:r>
        </a:p>
      </dsp:txBody>
      <dsp:txXfrm>
        <a:off x="836323" y="3623848"/>
        <a:ext cx="2424375" cy="724089"/>
      </dsp:txXfrm>
    </dsp:sp>
    <dsp:sp modelId="{AC04718C-D80E-4398-9716-143FE122A6D3}">
      <dsp:nvSpPr>
        <dsp:cNvPr id="0" name=""/>
        <dsp:cNvSpPr/>
      </dsp:nvSpPr>
      <dsp:spPr>
        <a:xfrm>
          <a:off x="3260699" y="3623848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whether extreme values are errors or meaningful data points.</a:t>
          </a:r>
        </a:p>
      </dsp:txBody>
      <dsp:txXfrm>
        <a:off x="3260699" y="3623848"/>
        <a:ext cx="2126802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EF60-C0E1-4C91-817B-0BF3E90C0DD2}">
      <dsp:nvSpPr>
        <dsp:cNvPr id="0" name=""/>
        <dsp:cNvSpPr/>
      </dsp:nvSpPr>
      <dsp:spPr>
        <a:xfrm>
          <a:off x="0" y="344394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Response scales, reverse coding, and missing survey items.</a:t>
          </a:r>
        </a:p>
      </dsp:txBody>
      <dsp:txXfrm>
        <a:off x="0" y="344394"/>
        <a:ext cx="5948082" cy="637875"/>
      </dsp:txXfrm>
    </dsp:sp>
    <dsp:sp modelId="{51F58BF6-EEDE-49D8-B47C-A3801DD652F7}">
      <dsp:nvSpPr>
        <dsp:cNvPr id="0" name=""/>
        <dsp:cNvSpPr/>
      </dsp:nvSpPr>
      <dsp:spPr>
        <a:xfrm>
          <a:off x="297404" y="122993"/>
          <a:ext cx="4163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Survey Data Challenges</a:t>
          </a:r>
        </a:p>
      </dsp:txBody>
      <dsp:txXfrm>
        <a:off x="319020" y="144609"/>
        <a:ext cx="4120425" cy="399568"/>
      </dsp:txXfrm>
    </dsp:sp>
    <dsp:sp modelId="{42B0665F-FE98-4247-A89D-83928563E17E}">
      <dsp:nvSpPr>
        <dsp:cNvPr id="0" name=""/>
        <dsp:cNvSpPr/>
      </dsp:nvSpPr>
      <dsp:spPr>
        <a:xfrm>
          <a:off x="0" y="12846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Attention checks, Implausible values, and outlier thresholds.</a:t>
          </a:r>
        </a:p>
      </dsp:txBody>
      <dsp:txXfrm>
        <a:off x="0" y="1284669"/>
        <a:ext cx="5948082" cy="850500"/>
      </dsp:txXfrm>
    </dsp:sp>
    <dsp:sp modelId="{DDDB3A58-B705-4319-AAD4-37E0EE2AD846}">
      <dsp:nvSpPr>
        <dsp:cNvPr id="0" name=""/>
        <dsp:cNvSpPr/>
      </dsp:nvSpPr>
      <dsp:spPr>
        <a:xfrm>
          <a:off x="297404" y="1063269"/>
          <a:ext cx="4163657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Behavioral Data</a:t>
          </a:r>
        </a:p>
      </dsp:txBody>
      <dsp:txXfrm>
        <a:off x="319020" y="1084885"/>
        <a:ext cx="4120425" cy="399568"/>
      </dsp:txXfrm>
    </dsp:sp>
    <dsp:sp modelId="{8F90124F-3F15-42C4-84BA-4C377BC68494}">
      <dsp:nvSpPr>
        <dsp:cNvPr id="0" name=""/>
        <dsp:cNvSpPr/>
      </dsp:nvSpPr>
      <dsp:spPr>
        <a:xfrm>
          <a:off x="0" y="24375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Ensuring proper categorization of gender, race, and other sensitive data.</a:t>
          </a:r>
        </a:p>
      </dsp:txBody>
      <dsp:txXfrm>
        <a:off x="0" y="2437569"/>
        <a:ext cx="5948082" cy="850500"/>
      </dsp:txXfrm>
    </dsp:sp>
    <dsp:sp modelId="{5FA01746-3248-4858-B542-D38ECAF0D9E6}">
      <dsp:nvSpPr>
        <dsp:cNvPr id="0" name=""/>
        <dsp:cNvSpPr/>
      </dsp:nvSpPr>
      <dsp:spPr>
        <a:xfrm>
          <a:off x="297404" y="2216169"/>
          <a:ext cx="4163657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Demographic Variables</a:t>
          </a:r>
        </a:p>
      </dsp:txBody>
      <dsp:txXfrm>
        <a:off x="319020" y="2237785"/>
        <a:ext cx="4120425" cy="399568"/>
      </dsp:txXfrm>
    </dsp:sp>
    <dsp:sp modelId="{6EAB4876-8A44-4881-8A34-16A862090AE2}">
      <dsp:nvSpPr>
        <dsp:cNvPr id="0" name=""/>
        <dsp:cNvSpPr/>
      </dsp:nvSpPr>
      <dsp:spPr>
        <a:xfrm>
          <a:off x="0" y="3590469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Protecting participant confidentiality during data cleaning.</a:t>
          </a:r>
        </a:p>
      </dsp:txBody>
      <dsp:txXfrm>
        <a:off x="0" y="3590469"/>
        <a:ext cx="5948082" cy="637875"/>
      </dsp:txXfrm>
    </dsp:sp>
    <dsp:sp modelId="{CFE5662B-29DF-47DA-992B-9CAC12150D54}">
      <dsp:nvSpPr>
        <dsp:cNvPr id="0" name=""/>
        <dsp:cNvSpPr/>
      </dsp:nvSpPr>
      <dsp:spPr>
        <a:xfrm>
          <a:off x="297404" y="3369069"/>
          <a:ext cx="4163657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Ethical Considerations</a:t>
          </a:r>
        </a:p>
      </dsp:txBody>
      <dsp:txXfrm>
        <a:off x="319020" y="3390685"/>
        <a:ext cx="4120425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7A86-0A9D-4791-BCD7-809B7E93643B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Qualtrics data and open in SPSS.</a:t>
          </a:r>
        </a:p>
      </dsp:txBody>
      <dsp:txXfrm>
        <a:off x="2103120" y="1890"/>
        <a:ext cx="8412480" cy="829686"/>
      </dsp:txXfrm>
    </dsp:sp>
    <dsp:sp modelId="{36823ADA-9EBB-4D1F-A949-44A48F1B8F10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Export and Import</a:t>
          </a:r>
        </a:p>
      </dsp:txBody>
      <dsp:txXfrm>
        <a:off x="0" y="1890"/>
        <a:ext cx="2103120" cy="829686"/>
      </dsp:txXfrm>
    </dsp:sp>
    <dsp:sp modelId="{332F5DCC-51CF-40B6-B92D-177EEBD2B15F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 variable names, types, and labels.</a:t>
          </a:r>
        </a:p>
      </dsp:txBody>
      <dsp:txXfrm>
        <a:off x="2103120" y="881358"/>
        <a:ext cx="8412480" cy="829686"/>
      </dsp:txXfrm>
    </dsp:sp>
    <dsp:sp modelId="{235FFEDB-2532-4D7D-A977-FAE19319CD7E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&amp; Inspect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 of Interest</a:t>
          </a:r>
        </a:p>
      </dsp:txBody>
      <dsp:txXfrm>
        <a:off x="0" y="881358"/>
        <a:ext cx="2103120" cy="829686"/>
      </dsp:txXfrm>
    </dsp:sp>
    <dsp:sp modelId="{9139F57E-9705-4635-95D2-7B0FE72C72E9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missing data and decide on deletion, imputation, or exclusion.</a:t>
          </a:r>
        </a:p>
      </dsp:txBody>
      <dsp:txXfrm>
        <a:off x="2103120" y="1760825"/>
        <a:ext cx="8412480" cy="829686"/>
      </dsp:txXfrm>
    </dsp:sp>
    <dsp:sp modelId="{E9989448-40C2-46C0-BB4E-8ED7641AD1A6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Examine Missingness</a:t>
          </a:r>
        </a:p>
      </dsp:txBody>
      <dsp:txXfrm>
        <a:off x="0" y="1760825"/>
        <a:ext cx="2103120" cy="829686"/>
      </dsp:txXfrm>
    </dsp:sp>
    <dsp:sp modelId="{EE75BD03-9B8D-4861-8663-C7E4CA3AB1F9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Reverse-code items and standardize response categories.</a:t>
          </a:r>
        </a:p>
      </dsp:txBody>
      <dsp:txXfrm>
        <a:off x="2103120" y="2640293"/>
        <a:ext cx="8412480" cy="829686"/>
      </dsp:txXfrm>
    </dsp:sp>
    <dsp:sp modelId="{FAC4F150-5FDD-4890-8EAE-F003F21370A3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Recoding</a:t>
          </a:r>
        </a:p>
      </dsp:txBody>
      <dsp:txXfrm>
        <a:off x="0" y="2640293"/>
        <a:ext cx="2103120" cy="829686"/>
      </dsp:txXfrm>
    </dsp:sp>
    <dsp:sp modelId="{8DAAC520-9297-4B76-A4BA-40ED67DD295C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save the cleaned dataset as a separate file.</a:t>
          </a:r>
        </a:p>
      </dsp:txBody>
      <dsp:txXfrm>
        <a:off x="2103120" y="3519760"/>
        <a:ext cx="8412480" cy="829686"/>
      </dsp:txXfrm>
    </dsp:sp>
    <dsp:sp modelId="{35C0944E-FB2F-47F2-BAAF-E39DC8D6A7E4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a Clean Copy</a:t>
          </a:r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A69B2-D06C-4446-AA8E-B768C417E11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88BD-B461-4F90-AA04-4436B1F1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everyone, and welcome to </a:t>
            </a:r>
            <a:r>
              <a:rPr lang="en-US" i="1" dirty="0"/>
              <a:t>Data Cleaning 101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/>
              <a:t>Today, we’re diving into one of the most critical yet overlooked parts of the research process: data cleaning. If you don’t already know me, my name is Evan Ozmat, I’m a 4</a:t>
            </a:r>
            <a:r>
              <a:rPr lang="en-US" baseline="30000" dirty="0"/>
              <a:t>th</a:t>
            </a:r>
            <a:r>
              <a:rPr lang="en-US" dirty="0"/>
              <a:t> year doctoral student in the counseling psychology program and I spend a lot of my time cleaning data. </a:t>
            </a:r>
          </a:p>
          <a:p>
            <a:endParaRPr lang="en-US" dirty="0"/>
          </a:p>
          <a:p>
            <a:r>
              <a:rPr lang="en-US" dirty="0"/>
              <a:t>During this seminar I’ll be guiding you through the principles and practical steps you need to prepare your Qualtrics data in SPSS and RStudio for high-quality analysis. </a:t>
            </a:r>
          </a:p>
          <a:p>
            <a:endParaRPr lang="en-US" dirty="0"/>
          </a:p>
          <a:p>
            <a:r>
              <a:rPr lang="en-US" dirty="0"/>
              <a:t>Let’s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today’s seminar, you’ll walk away with three main takeaways. </a:t>
            </a:r>
          </a:p>
          <a:p>
            <a:endParaRPr lang="en-US" dirty="0"/>
          </a:p>
          <a:p>
            <a:r>
              <a:rPr lang="en-US" dirty="0"/>
              <a:t>First, we’ll cover the </a:t>
            </a:r>
            <a:r>
              <a:rPr lang="en-US" i="1" dirty="0"/>
              <a:t>key principles of data cleaning</a:t>
            </a:r>
            <a:r>
              <a:rPr lang="en-US" dirty="0"/>
              <a:t>—what it involves and why it’s critical. T</a:t>
            </a:r>
          </a:p>
          <a:p>
            <a:endParaRPr lang="en-US" dirty="0"/>
          </a:p>
          <a:p>
            <a:r>
              <a:rPr lang="en-US" dirty="0"/>
              <a:t>hen, we’ll move into hands-on </a:t>
            </a:r>
            <a:r>
              <a:rPr lang="en-US" i="1" dirty="0"/>
              <a:t>practical steps</a:t>
            </a:r>
            <a:r>
              <a:rPr lang="en-US" dirty="0"/>
              <a:t> specifically for cleaning Qualtrics data in SPSS and RStudio, addressing common issues like missing values and recoding variables. </a:t>
            </a:r>
          </a:p>
          <a:p>
            <a:endParaRPr lang="en-US" dirty="0"/>
          </a:p>
          <a:p>
            <a:r>
              <a:rPr lang="en-US" dirty="0"/>
              <a:t>Finally, I’ll show you how to ensure your data is properly prepared for the analyses you plan to run, whether it’s a basic t-test or a more complex structural equation model. </a:t>
            </a:r>
          </a:p>
          <a:p>
            <a:endParaRPr lang="en-US" dirty="0"/>
          </a:p>
          <a:p>
            <a:r>
              <a:rPr lang="en-US" dirty="0"/>
              <a:t>These skills are essential for producing reliable, reproducible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the ‘how,’ let’s talk about the ‘why.’ Data cleaning is absolutely essential for three main reasons. </a:t>
            </a:r>
          </a:p>
          <a:p>
            <a:endParaRPr lang="en-US" dirty="0"/>
          </a:p>
          <a:p>
            <a:r>
              <a:rPr lang="en-US" dirty="0"/>
              <a:t>First, it ensures </a:t>
            </a:r>
            <a:r>
              <a:rPr lang="en-US" i="1" dirty="0"/>
              <a:t>accuracy in your results</a:t>
            </a:r>
            <a:r>
              <a:rPr lang="en-US" dirty="0"/>
              <a:t>. If your dataset is full of errors, your conclusions will be, too. </a:t>
            </a:r>
          </a:p>
          <a:p>
            <a:endParaRPr lang="en-US" dirty="0"/>
          </a:p>
          <a:p>
            <a:r>
              <a:rPr lang="en-US" dirty="0"/>
              <a:t>Second, it supports </a:t>
            </a:r>
            <a:r>
              <a:rPr lang="en-US" i="1" dirty="0"/>
              <a:t>reproducibility</a:t>
            </a:r>
            <a:r>
              <a:rPr lang="en-US" dirty="0"/>
              <a:t>—a cornerstone of scientific research. A clean dataset allows others to replicate your work and ensures your findings stand the test of time. </a:t>
            </a:r>
          </a:p>
          <a:p>
            <a:endParaRPr lang="en-US" dirty="0"/>
          </a:p>
          <a:p>
            <a:r>
              <a:rPr lang="en-US" dirty="0"/>
              <a:t>Lastly, it helps avoid </a:t>
            </a:r>
            <a:r>
              <a:rPr lang="en-US" i="1" dirty="0"/>
              <a:t>errors in interpretation.</a:t>
            </a:r>
            <a:r>
              <a:rPr lang="en-US" dirty="0"/>
              <a:t> Mislabeling or inconsistent coding can drastically alter your analysis and lead to false conclusions. As psychology researchers, the integrity of our work depends on getting this step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can feel overwhelming, but following these key principles will make the process manageable and effective. </a:t>
            </a:r>
          </a:p>
          <a:p>
            <a:endParaRPr lang="en-US" dirty="0"/>
          </a:p>
          <a:p>
            <a:r>
              <a:rPr lang="en-US" dirty="0"/>
              <a:t>First, always </a:t>
            </a:r>
            <a:r>
              <a:rPr lang="en-US" i="1" dirty="0"/>
              <a:t>know your data</a:t>
            </a:r>
            <a:r>
              <a:rPr lang="en-US" dirty="0"/>
              <a:t>—familiarize yourself with the structure, variables, and what each represents. </a:t>
            </a:r>
          </a:p>
          <a:p>
            <a:endParaRPr lang="en-US" dirty="0"/>
          </a:p>
          <a:p>
            <a:r>
              <a:rPr lang="en-US" dirty="0"/>
              <a:t>Next, </a:t>
            </a:r>
            <a:r>
              <a:rPr lang="en-US" i="1" dirty="0"/>
              <a:t>document every step</a:t>
            </a:r>
            <a:r>
              <a:rPr lang="en-US" dirty="0"/>
              <a:t> you take during cleaning. This not only helps you stay organized but also supports reproducibility if someone else reviews your work. </a:t>
            </a:r>
          </a:p>
          <a:p>
            <a:endParaRPr lang="en-US" dirty="0"/>
          </a:p>
          <a:p>
            <a:r>
              <a:rPr lang="en-US" dirty="0"/>
              <a:t>Thoughtfully </a:t>
            </a:r>
            <a:r>
              <a:rPr lang="en-US" i="1" dirty="0"/>
              <a:t>handle missing data</a:t>
            </a:r>
            <a:r>
              <a:rPr lang="en-US" dirty="0"/>
              <a:t> by considering the best strategy for your research context. </a:t>
            </a:r>
          </a:p>
          <a:p>
            <a:endParaRPr lang="en-US" dirty="0"/>
          </a:p>
          <a:p>
            <a:r>
              <a:rPr lang="en-US" dirty="0"/>
              <a:t>Standardize your </a:t>
            </a:r>
            <a:r>
              <a:rPr lang="en-US" i="1" dirty="0"/>
              <a:t>variable names and codes</a:t>
            </a:r>
            <a:r>
              <a:rPr lang="en-US" dirty="0"/>
              <a:t> to avoid confusion later on. </a:t>
            </a:r>
          </a:p>
          <a:p>
            <a:endParaRPr lang="en-US" dirty="0"/>
          </a:p>
          <a:p>
            <a:r>
              <a:rPr lang="en-US" dirty="0"/>
              <a:t>Finally, </a:t>
            </a:r>
            <a:r>
              <a:rPr lang="en-US" i="1" dirty="0"/>
              <a:t>check for outliers</a:t>
            </a:r>
            <a:r>
              <a:rPr lang="en-US" dirty="0"/>
              <a:t>—determine whether those extreme values are errors or important insights that require closer examination.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psychology researchers, we face unique challenges when cleaning our data. Survey data often requires additional attention, such as reverse coding and handling skipped questions. </a:t>
            </a:r>
          </a:p>
          <a:p>
            <a:endParaRPr lang="en-US" dirty="0"/>
          </a:p>
          <a:p>
            <a:r>
              <a:rPr lang="en-US" dirty="0"/>
              <a:t>Behavioral data obtained through surveys needs rigorous checks for outliers or implausible values. </a:t>
            </a:r>
          </a:p>
          <a:p>
            <a:endParaRPr lang="en-US" dirty="0"/>
          </a:p>
          <a:p>
            <a:r>
              <a:rPr lang="en-US" dirty="0"/>
              <a:t>Demographic variables require careful categorization to ensure inclusivity and accuracy, especially with sensitive data like gender and race. </a:t>
            </a:r>
          </a:p>
          <a:p>
            <a:endParaRPr lang="en-US" dirty="0"/>
          </a:p>
          <a:p>
            <a:r>
              <a:rPr lang="en-US" dirty="0"/>
              <a:t>Lastly, ethical considerations are paramount—always protect participant confidentiality and handle data with the utmost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get into the practical steps for cleaning Qualtrics data in SPSS. First, export your data from Qualtrics and import it into SPSS. Begin with a thorough </a:t>
            </a:r>
            <a:r>
              <a:rPr lang="en-US" i="1" dirty="0"/>
              <a:t>inspection of your variables</a:t>
            </a:r>
            <a:r>
              <a:rPr lang="en-US" dirty="0"/>
              <a:t>—ensure variable names, types, and labels make sense. Next, address any </a:t>
            </a:r>
            <a:r>
              <a:rPr lang="en-US" i="1" dirty="0"/>
              <a:t>missing values</a:t>
            </a:r>
            <a:r>
              <a:rPr lang="en-US" dirty="0"/>
              <a:t> thoughtfully, using deletion, imputation, or exclusion depending on your analysis plan. You’ll also need to </a:t>
            </a:r>
            <a:r>
              <a:rPr lang="en-US" i="1" dirty="0"/>
              <a:t>recode</a:t>
            </a:r>
            <a:r>
              <a:rPr lang="en-US" dirty="0"/>
              <a:t> certain items, especially reverse-coded ones. Finally, always </a:t>
            </a:r>
            <a:r>
              <a:rPr lang="en-US" i="1" dirty="0"/>
              <a:t>save a clean copy</a:t>
            </a:r>
            <a:r>
              <a:rPr lang="en-US" dirty="0"/>
              <a:t> of your dataset as a separate file so you have a backup if needed. We’ll dive deeper into each of these steps shortly.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coding. If you thought you could conduct research without it, I have some bad news for you—coding is an </a:t>
            </a:r>
            <a:r>
              <a:rPr lang="en-US" i="1" dirty="0"/>
              <a:t>essential</a:t>
            </a:r>
            <a:r>
              <a:rPr lang="en-US" dirty="0"/>
              <a:t> part of modern data cleaning. </a:t>
            </a:r>
          </a:p>
          <a:p>
            <a:endParaRPr lang="en-US" dirty="0"/>
          </a:p>
          <a:p>
            <a:r>
              <a:rPr lang="en-US" dirty="0"/>
              <a:t>But don’t worry, it’s not as scary as it sounds. </a:t>
            </a:r>
          </a:p>
          <a:p>
            <a:endParaRPr lang="en-US" dirty="0"/>
          </a:p>
          <a:p>
            <a:r>
              <a:rPr lang="en-US" dirty="0"/>
              <a:t>Additionally, coding fulfills two of the </a:t>
            </a:r>
            <a:r>
              <a:rPr lang="en-US" i="1" dirty="0"/>
              <a:t>core principles of data cleaning</a:t>
            </a:r>
            <a:r>
              <a:rPr lang="en-US" dirty="0"/>
              <a:t>: documentation and reproducibility. </a:t>
            </a:r>
          </a:p>
          <a:p>
            <a:endParaRPr lang="en-US" dirty="0"/>
          </a:p>
          <a:p>
            <a:r>
              <a:rPr lang="en-US" dirty="0"/>
              <a:t>With tools like SPSS Syntax, you can automate repetitive tasks and save your commands for easy reuse later. RStudio takes it a step further, offering unparalleled flexibility for handling more complex data cleaning tasks. </a:t>
            </a:r>
          </a:p>
          <a:p>
            <a:endParaRPr lang="en-US" dirty="0"/>
          </a:p>
          <a:p>
            <a:r>
              <a:rPr lang="en-US" dirty="0"/>
              <a:t>The best part? Coding actually saves you time in the long run. Once you’ve coded a process, you never have to start from scratch again. So, while coding might feel intimidating at first, think of it as a critical skill that will make you a more efficient and effective researcher.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909-DA52-96F7-28D5-F9AB118A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D2CA-4C07-B1F1-2FC1-CC026713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1B0-9198-A731-B182-097B096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1822-2067-309D-4783-B89450D9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E64-82C6-CE27-2F7B-5217EC6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51F-872F-72E1-7D06-575640C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B7DF-B394-BA8D-3CDF-7BC0091B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B36E-D190-95CA-D43E-A845E678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12A-D1EF-0E9D-4B8E-0A24A36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1CA3-2BF5-E054-7475-1A6CB076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E342-CA07-E1B1-F8FB-25AC1E68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E36E-622F-0361-ECF7-A69D083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F31-D5B1-FAD8-67D5-E8C0FC76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DD66-05F7-8D49-106A-CEE10EDE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5421-68D5-D599-6B84-FF97D9A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602-FA93-09A1-D28D-107C7A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9FA1-5825-C743-E56A-72C2694F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E33A-97EB-9025-D7E2-65395E2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3A24-35FD-C977-A0D4-8BB4D96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B6E4-D36E-20D8-3553-3E693F9B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D04-A779-86AF-6848-D0E6232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A36-5E95-F3B0-1C14-6CC2BFD4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AB1B-857E-3B36-8C5F-F3733D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B640-09AD-7CA2-3552-1C81F9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1EE8-0F83-3492-2FA8-A0ADD52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A38-7972-8614-2139-7457455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960-6F19-777E-857F-4E8AB014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67BE-D6C2-ADCE-DF9A-0135167C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D36-B911-AFDE-2F70-7B7B5669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B2EF-7F46-A3E8-5540-E8C4A6D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7E8-044B-85D7-A97C-00DC50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D80-9FA0-828A-D3EF-2AB56818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86AB-7275-EF97-C791-F1D5EA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8FC4-76EF-04EE-0F60-9866366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69F-C64A-325E-BDF3-7B1EAE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B5CB-4567-9501-6C0A-5288B4AA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1883D-79F9-33AD-4C11-10A0537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6C9B3-9FB6-45A7-886B-C8836BC4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E7DCF-188E-CDD5-8C6D-DE6F77A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AEB-4391-BCC0-EDE1-8430229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DBC8-F327-7293-D43D-7AA5370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583A-63C2-66EC-4818-39B75B7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DA4C-2E2D-33A7-9AA8-1B9E32E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A0B9-B068-97E3-1010-496B0D3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C79B-7774-47A7-E395-FA54DF2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B9A2-145A-D651-1905-ADD4DDE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A8C-5824-F12D-73C8-2F0DCDE6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56E-C052-1D29-3A15-C3CC1638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3F5-4CB5-0E5B-935A-46C27F25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64AC-C3D2-61FF-2830-6ED4A0C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127F-1AF4-AE5B-CE51-0E657A0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B31B-85EA-F3F7-5D2A-4B901283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801-8859-6BDB-F624-67563D2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96F86-F1EA-98A0-54E9-6BEA0126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A8A8-A737-56E2-30B4-BB1413FD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114D-B202-F9BD-0336-DCC39D2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6592-0DE6-14E9-C85C-6486A07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4B2C-6A37-9EE1-3B1C-99F70CA3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1CF7-8D1A-37FD-2661-0D742ED4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5DBE-9668-240C-AE4E-15745F2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6794-70C0-096F-94F6-79D05B003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2C3-B64D-1122-14A5-B12DBA6C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ABF6-820A-BF11-90BF-320E51BB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FBFD-61FB-6454-8979-85DC70B7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>
                <a:solidFill>
                  <a:schemeClr val="tx2"/>
                </a:solidFill>
              </a:rPr>
              <a:t>Data Cleaning 101: </a:t>
            </a:r>
            <a:br>
              <a:rPr lang="en-US" sz="3100" b="1">
                <a:solidFill>
                  <a:schemeClr val="tx2"/>
                </a:solidFill>
              </a:rPr>
            </a:br>
            <a:r>
              <a:rPr lang="en-US" sz="3100" b="1">
                <a:solidFill>
                  <a:schemeClr val="tx2"/>
                </a:solidFill>
              </a:rPr>
              <a:t>Preparing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CEE03-52F7-DB70-CE2A-80F7163B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Evan E. Ozmat, 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E96F0303-F5F0-E4EB-5CF9-1B7BB869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C59847-55D8-ED9D-80B8-C32F5F53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E08F2-364C-6603-95E7-8B6D674A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You’ll Learn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A5B10-17C6-9DC4-6AF3-1322EC023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6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50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B9813-3C53-316A-060F-A10E1C1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BFFB-19CD-AC3A-115C-C6081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Clean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B2C8F-D6AB-DEC9-097D-3A4CE514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10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7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3628-DECD-05B6-7585-34A7C643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 dirty="0"/>
              <a:t>Key Principles of Data Cleaning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4E6519-BDD3-7755-BE7B-F4D12C47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1" r="1356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62BBC7-E2C9-7BC0-A58F-8F065E53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4416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81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4588C-12EB-FEE6-342B-4D699B74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6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 b="1" dirty="0"/>
              <a:t>Cleaning Data for Psychological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6BC01-DBC9-D61C-7E97-2A073C1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89D41-601E-E244-D5C1-EC7B80ABF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95757"/>
              </p:ext>
            </p:extLst>
          </p:nvPr>
        </p:nvGraphicFramePr>
        <p:xfrm>
          <a:off x="336606" y="1825625"/>
          <a:ext cx="59480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67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79D24-E398-6F25-0D7D-D55A84F9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49FC4-2A55-4300-EB63-B99995D6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Cleaning Qualtrics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2F9BA-5890-55E1-94B3-0C75DFB70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46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212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515A-1F9A-9146-3A8C-6A6679B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0" y="62754"/>
            <a:ext cx="67055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Coding: </a:t>
            </a:r>
            <a:br>
              <a:rPr lang="en-US" sz="4000" b="1" dirty="0"/>
            </a:br>
            <a:r>
              <a:rPr lang="en-US" sz="4000" b="1" dirty="0"/>
              <a:t>An Essential Skill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46A9-8E1E-10D1-B15E-82A384A2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894"/>
            <a:ext cx="7055424" cy="4195482"/>
          </a:xfrm>
        </p:spPr>
        <p:txBody>
          <a:bodyPr anchor="ctr">
            <a:noAutofit/>
          </a:bodyPr>
          <a:lstStyle/>
          <a:p>
            <a:r>
              <a:rPr lang="en-US" sz="2000" b="1" u="sng" dirty="0"/>
              <a:t>Coding ensures:</a:t>
            </a:r>
          </a:p>
          <a:p>
            <a:pPr lvl="1"/>
            <a:r>
              <a:rPr lang="en-US" sz="2000" b="1" dirty="0"/>
              <a:t>Documentation: </a:t>
            </a:r>
          </a:p>
          <a:p>
            <a:pPr lvl="2"/>
            <a:r>
              <a:rPr lang="en-US" dirty="0"/>
              <a:t>Every step is recorded for transparency.</a:t>
            </a:r>
          </a:p>
          <a:p>
            <a:pPr lvl="1"/>
            <a:r>
              <a:rPr lang="en-US" sz="2000" b="1" dirty="0"/>
              <a:t>Reproducibility: </a:t>
            </a:r>
          </a:p>
          <a:p>
            <a:pPr lvl="2"/>
            <a:r>
              <a:rPr lang="en-US" dirty="0"/>
              <a:t>Others (and future you!) can follow your workflow.</a:t>
            </a:r>
          </a:p>
          <a:p>
            <a:r>
              <a:rPr lang="en-US" sz="2000" b="1" u="sng" dirty="0"/>
              <a:t>Tools of the Trade</a:t>
            </a:r>
          </a:p>
          <a:p>
            <a:pPr lvl="1"/>
            <a:r>
              <a:rPr lang="en-US" sz="2000" b="1" dirty="0"/>
              <a:t>SPSS Syntax (</a:t>
            </a:r>
            <a:r>
              <a:rPr lang="en-US" sz="2000" b="1" dirty="0">
                <a:latin typeface="IBM Plex Sans" panose="020F0502020204030204" pitchFamily="34" charset="0"/>
              </a:rPr>
              <a:t>$</a:t>
            </a:r>
            <a:r>
              <a:rPr lang="en-US" sz="2000" b="1" i="0" dirty="0">
                <a:effectLst/>
                <a:latin typeface="IBM Plex Sans" panose="020F0502020204030204" pitchFamily="34" charset="0"/>
              </a:rPr>
              <a:t>99 monthly or $1,069.2 yearly)</a:t>
            </a:r>
            <a:endParaRPr lang="en-US" sz="2000" b="1" dirty="0"/>
          </a:p>
          <a:p>
            <a:pPr lvl="2"/>
            <a:r>
              <a:rPr lang="en-US" dirty="0"/>
              <a:t>Automates repetitive tasks.</a:t>
            </a:r>
          </a:p>
          <a:p>
            <a:pPr lvl="2"/>
            <a:r>
              <a:rPr lang="en-US" dirty="0"/>
              <a:t>Saves your commands for easy reuse.</a:t>
            </a:r>
          </a:p>
          <a:p>
            <a:pPr lvl="1"/>
            <a:r>
              <a:rPr lang="en-US" sz="2000" b="1" dirty="0" err="1"/>
              <a:t>Rstudio</a:t>
            </a:r>
            <a:r>
              <a:rPr lang="en-US" sz="2000" b="1" dirty="0"/>
              <a:t> (FREE!)</a:t>
            </a:r>
          </a:p>
          <a:p>
            <a:pPr lvl="2"/>
            <a:r>
              <a:rPr lang="en-US" dirty="0"/>
              <a:t>Handles more complex cleaning tasks.</a:t>
            </a:r>
          </a:p>
          <a:p>
            <a:pPr lvl="2"/>
            <a:r>
              <a:rPr lang="en-US" dirty="0"/>
              <a:t>Offers unmatched flexibility and scalability.</a:t>
            </a:r>
          </a:p>
          <a:p>
            <a:r>
              <a:rPr lang="en-US" sz="2000" b="1" dirty="0"/>
              <a:t>Bonus</a:t>
            </a:r>
            <a:r>
              <a:rPr lang="en-US" sz="2000" dirty="0"/>
              <a:t>: Coding saves time in the long run!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1F374D-9D47-EF79-3511-79A7DCBC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7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34C-495A-AE08-2719-51E5431C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A844-C891-6D4C-0204-38E1AC9E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1204</Words>
  <Application>Microsoft Office PowerPoint</Application>
  <PresentationFormat>Widescreen</PresentationFormat>
  <Paragraphs>124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IBM Plex Sans</vt:lpstr>
      <vt:lpstr>Office Theme</vt:lpstr>
      <vt:lpstr>Data Cleaning 101:  Preparing Data for Analysis</vt:lpstr>
      <vt:lpstr>What You’ll Learn Today</vt:lpstr>
      <vt:lpstr>Why Clean Data?</vt:lpstr>
      <vt:lpstr>Key Principles of Data Cleaning</vt:lpstr>
      <vt:lpstr>Cleaning Data for Psychological Research</vt:lpstr>
      <vt:lpstr>Cleaning Qualtrics Data</vt:lpstr>
      <vt:lpstr>Coding:  An Essential Skill for Researchers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Ozmat</dc:creator>
  <cp:lastModifiedBy>Evan Ozmat</cp:lastModifiedBy>
  <cp:revision>6</cp:revision>
  <dcterms:created xsi:type="dcterms:W3CDTF">2025-01-24T15:57:36Z</dcterms:created>
  <dcterms:modified xsi:type="dcterms:W3CDTF">2025-01-24T19:04:55Z</dcterms:modified>
</cp:coreProperties>
</file>