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72" r:id="rId4"/>
    <p:sldId id="268" r:id="rId5"/>
    <p:sldId id="269" r:id="rId6"/>
    <p:sldId id="270" r:id="rId7"/>
    <p:sldId id="267" r:id="rId8"/>
    <p:sldId id="257" r:id="rId9"/>
    <p:sldId id="271" r:id="rId10"/>
    <p:sldId id="258" r:id="rId11"/>
    <p:sldId id="259" r:id="rId12"/>
    <p:sldId id="261" r:id="rId13"/>
    <p:sldId id="260" r:id="rId14"/>
    <p:sldId id="262" r:id="rId15"/>
    <p:sldId id="263" r:id="rId16"/>
    <p:sldId id="27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74" autoAdjust="0"/>
  </p:normalViewPr>
  <p:slideViewPr>
    <p:cSldViewPr snapToGrid="0">
      <p:cViewPr varScale="1">
        <p:scale>
          <a:sx n="43" d="100"/>
          <a:sy n="43" d="100"/>
        </p:scale>
        <p:origin x="1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949D6-C5D5-4625-9A58-EBA74BAD2BD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F9B4DD-B03E-4DB1-890F-159967343732}">
      <dgm:prSet/>
      <dgm:spPr/>
      <dgm:t>
        <a:bodyPr/>
        <a:lstStyle/>
        <a:p>
          <a:r>
            <a:rPr lang="en-US" dirty="0"/>
            <a:t>I’m curious about how GPA relates to mental health….</a:t>
          </a:r>
        </a:p>
      </dgm:t>
    </dgm:pt>
    <dgm:pt modelId="{95553EB8-0808-4168-9AB8-BFD490CB763D}" type="parTrans" cxnId="{8DAD5041-FA46-45BA-BAE5-F150F5EBAF2F}">
      <dgm:prSet/>
      <dgm:spPr/>
      <dgm:t>
        <a:bodyPr/>
        <a:lstStyle/>
        <a:p>
          <a:endParaRPr lang="en-US"/>
        </a:p>
      </dgm:t>
    </dgm:pt>
    <dgm:pt modelId="{3ED3F9C7-2DEF-4458-AB44-45F4C56D45CC}" type="sibTrans" cxnId="{8DAD5041-FA46-45BA-BAE5-F150F5EBAF2F}">
      <dgm:prSet/>
      <dgm:spPr/>
      <dgm:t>
        <a:bodyPr/>
        <a:lstStyle/>
        <a:p>
          <a:endParaRPr lang="en-US"/>
        </a:p>
      </dgm:t>
    </dgm:pt>
    <dgm:pt modelId="{624171CA-6BEE-40E9-9555-045634F279FB}">
      <dgm:prSet/>
      <dgm:spPr/>
      <dgm:t>
        <a:bodyPr/>
        <a:lstStyle/>
        <a:p>
          <a:r>
            <a:rPr lang="en-US" dirty="0"/>
            <a:t>I bet that people with lower GPAs are more likely to be depressed</a:t>
          </a:r>
        </a:p>
      </dgm:t>
    </dgm:pt>
    <dgm:pt modelId="{7C2BA4B1-0C01-4840-9653-9B49421F746D}" type="parTrans" cxnId="{56DF21A6-A587-49C4-AC60-53B336AEC532}">
      <dgm:prSet/>
      <dgm:spPr/>
      <dgm:t>
        <a:bodyPr/>
        <a:lstStyle/>
        <a:p>
          <a:endParaRPr lang="en-US"/>
        </a:p>
      </dgm:t>
    </dgm:pt>
    <dgm:pt modelId="{17CC7B0C-D3D1-446B-82AF-8553A3B57896}" type="sibTrans" cxnId="{56DF21A6-A587-49C4-AC60-53B336AEC532}">
      <dgm:prSet/>
      <dgm:spPr/>
      <dgm:t>
        <a:bodyPr/>
        <a:lstStyle/>
        <a:p>
          <a:endParaRPr lang="en-US"/>
        </a:p>
      </dgm:t>
    </dgm:pt>
    <dgm:pt modelId="{EE46ADEF-494F-4226-9E65-4201496BC370}">
      <dgm:prSet/>
      <dgm:spPr/>
      <dgm:t>
        <a:bodyPr/>
        <a:lstStyle/>
        <a:p>
          <a:r>
            <a:rPr lang="en-US"/>
            <a:t>…because being on academic probation is stressful and can lead to feeling more depressed</a:t>
          </a:r>
        </a:p>
      </dgm:t>
    </dgm:pt>
    <dgm:pt modelId="{861F8F53-295B-46BE-942C-27519A10E8F7}" type="parTrans" cxnId="{994213A6-4EEC-4E10-AD9A-691083A80590}">
      <dgm:prSet/>
      <dgm:spPr/>
      <dgm:t>
        <a:bodyPr/>
        <a:lstStyle/>
        <a:p>
          <a:endParaRPr lang="en-US"/>
        </a:p>
      </dgm:t>
    </dgm:pt>
    <dgm:pt modelId="{4D857677-20E5-4A33-8A96-BFB7A6011403}" type="sibTrans" cxnId="{994213A6-4EEC-4E10-AD9A-691083A80590}">
      <dgm:prSet/>
      <dgm:spPr/>
      <dgm:t>
        <a:bodyPr/>
        <a:lstStyle/>
        <a:p>
          <a:endParaRPr lang="en-US"/>
        </a:p>
      </dgm:t>
    </dgm:pt>
    <dgm:pt modelId="{9CBE95C6-A1F5-4EE4-AF91-E1D66499B702}" type="pres">
      <dgm:prSet presAssocID="{115949D6-C5D5-4625-9A58-EBA74BAD2BD8}" presName="diagram" presStyleCnt="0">
        <dgm:presLayoutVars>
          <dgm:dir/>
          <dgm:resizeHandles val="exact"/>
        </dgm:presLayoutVars>
      </dgm:prSet>
      <dgm:spPr/>
    </dgm:pt>
    <dgm:pt modelId="{C5DECB21-F08E-4F5C-8462-5765E900B54F}" type="pres">
      <dgm:prSet presAssocID="{21F9B4DD-B03E-4DB1-890F-159967343732}" presName="arrow" presStyleLbl="node1" presStyleIdx="0" presStyleCnt="3">
        <dgm:presLayoutVars>
          <dgm:bulletEnabled val="1"/>
        </dgm:presLayoutVars>
      </dgm:prSet>
      <dgm:spPr/>
    </dgm:pt>
    <dgm:pt modelId="{C3D19854-A556-4F68-9ACD-E5682A8766E8}" type="pres">
      <dgm:prSet presAssocID="{624171CA-6BEE-40E9-9555-045634F279FB}" presName="arrow" presStyleLbl="node1" presStyleIdx="1" presStyleCnt="3">
        <dgm:presLayoutVars>
          <dgm:bulletEnabled val="1"/>
        </dgm:presLayoutVars>
      </dgm:prSet>
      <dgm:spPr/>
    </dgm:pt>
    <dgm:pt modelId="{96CD582B-5390-45B6-8895-2AD937AD6AA1}" type="pres">
      <dgm:prSet presAssocID="{EE46ADEF-494F-4226-9E65-4201496BC370}" presName="arrow" presStyleLbl="node1" presStyleIdx="2" presStyleCnt="3">
        <dgm:presLayoutVars>
          <dgm:bulletEnabled val="1"/>
        </dgm:presLayoutVars>
      </dgm:prSet>
      <dgm:spPr/>
    </dgm:pt>
  </dgm:ptLst>
  <dgm:cxnLst>
    <dgm:cxn modelId="{8DAD5041-FA46-45BA-BAE5-F150F5EBAF2F}" srcId="{115949D6-C5D5-4625-9A58-EBA74BAD2BD8}" destId="{21F9B4DD-B03E-4DB1-890F-159967343732}" srcOrd="0" destOrd="0" parTransId="{95553EB8-0808-4168-9AB8-BFD490CB763D}" sibTransId="{3ED3F9C7-2DEF-4458-AB44-45F4C56D45CC}"/>
    <dgm:cxn modelId="{BF31E09C-E73E-4737-89D4-6377077687DB}" type="presOf" srcId="{EE46ADEF-494F-4226-9E65-4201496BC370}" destId="{96CD582B-5390-45B6-8895-2AD937AD6AA1}" srcOrd="0" destOrd="0" presId="urn:microsoft.com/office/officeart/2005/8/layout/arrow5"/>
    <dgm:cxn modelId="{DB8FAF9F-7B03-4FC9-A97D-A47A2C80E4C1}" type="presOf" srcId="{21F9B4DD-B03E-4DB1-890F-159967343732}" destId="{C5DECB21-F08E-4F5C-8462-5765E900B54F}" srcOrd="0" destOrd="0" presId="urn:microsoft.com/office/officeart/2005/8/layout/arrow5"/>
    <dgm:cxn modelId="{994213A6-4EEC-4E10-AD9A-691083A80590}" srcId="{115949D6-C5D5-4625-9A58-EBA74BAD2BD8}" destId="{EE46ADEF-494F-4226-9E65-4201496BC370}" srcOrd="2" destOrd="0" parTransId="{861F8F53-295B-46BE-942C-27519A10E8F7}" sibTransId="{4D857677-20E5-4A33-8A96-BFB7A6011403}"/>
    <dgm:cxn modelId="{56DF21A6-A587-49C4-AC60-53B336AEC532}" srcId="{115949D6-C5D5-4625-9A58-EBA74BAD2BD8}" destId="{624171CA-6BEE-40E9-9555-045634F279FB}" srcOrd="1" destOrd="0" parTransId="{7C2BA4B1-0C01-4840-9653-9B49421F746D}" sibTransId="{17CC7B0C-D3D1-446B-82AF-8553A3B57896}"/>
    <dgm:cxn modelId="{3736C4A6-009A-499F-B71E-59E816BC35E8}" type="presOf" srcId="{115949D6-C5D5-4625-9A58-EBA74BAD2BD8}" destId="{9CBE95C6-A1F5-4EE4-AF91-E1D66499B702}" srcOrd="0" destOrd="0" presId="urn:microsoft.com/office/officeart/2005/8/layout/arrow5"/>
    <dgm:cxn modelId="{175EA1EF-6CBE-4CAC-9063-76F188B649AA}" type="presOf" srcId="{624171CA-6BEE-40E9-9555-045634F279FB}" destId="{C3D19854-A556-4F68-9ACD-E5682A8766E8}" srcOrd="0" destOrd="0" presId="urn:microsoft.com/office/officeart/2005/8/layout/arrow5"/>
    <dgm:cxn modelId="{E0218AA1-1193-423D-8D51-A82A5FE21DE5}" type="presParOf" srcId="{9CBE95C6-A1F5-4EE4-AF91-E1D66499B702}" destId="{C5DECB21-F08E-4F5C-8462-5765E900B54F}" srcOrd="0" destOrd="0" presId="urn:microsoft.com/office/officeart/2005/8/layout/arrow5"/>
    <dgm:cxn modelId="{6C9339DD-5BF6-400E-A2FA-89F0C8BFA476}" type="presParOf" srcId="{9CBE95C6-A1F5-4EE4-AF91-E1D66499B702}" destId="{C3D19854-A556-4F68-9ACD-E5682A8766E8}" srcOrd="1" destOrd="0" presId="urn:microsoft.com/office/officeart/2005/8/layout/arrow5"/>
    <dgm:cxn modelId="{34E3848D-047A-45F3-BA3E-D3977F3C78A2}" type="presParOf" srcId="{9CBE95C6-A1F5-4EE4-AF91-E1D66499B702}" destId="{96CD582B-5390-45B6-8895-2AD937AD6AA1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F89829-DD8A-4F7C-AF42-06F1700537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4DC071-9995-4B74-A145-B7E6BA0097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depression leads to (causes) lower GPA</a:t>
          </a:r>
        </a:p>
      </dgm:t>
    </dgm:pt>
    <dgm:pt modelId="{283AB7A2-B8BB-4BAC-99B0-991A28051D33}" type="parTrans" cxnId="{426116ED-7B54-40F4-9BF9-7E7E1D503044}">
      <dgm:prSet/>
      <dgm:spPr/>
      <dgm:t>
        <a:bodyPr/>
        <a:lstStyle/>
        <a:p>
          <a:endParaRPr lang="en-US"/>
        </a:p>
      </dgm:t>
    </dgm:pt>
    <dgm:pt modelId="{49E0F6D4-B467-4156-963F-3FE848CCB5B1}" type="sibTrans" cxnId="{426116ED-7B54-40F4-9BF9-7E7E1D503044}">
      <dgm:prSet/>
      <dgm:spPr/>
      <dgm:t>
        <a:bodyPr/>
        <a:lstStyle/>
        <a:p>
          <a:endParaRPr lang="en-US"/>
        </a:p>
      </dgm:t>
    </dgm:pt>
    <dgm:pt modelId="{B6AA15C3-5659-4171-9F7D-4238ACA4E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lower GPA leads to (causes) depression</a:t>
          </a:r>
        </a:p>
      </dgm:t>
    </dgm:pt>
    <dgm:pt modelId="{B864689B-E6D2-410A-9461-589EABE61192}" type="parTrans" cxnId="{B6A445F6-B80E-4347-9970-DFF3D8A52967}">
      <dgm:prSet/>
      <dgm:spPr/>
      <dgm:t>
        <a:bodyPr/>
        <a:lstStyle/>
        <a:p>
          <a:endParaRPr lang="en-US"/>
        </a:p>
      </dgm:t>
    </dgm:pt>
    <dgm:pt modelId="{7F934DF0-7863-42BA-80E3-F6B3872D7E62}" type="sibTrans" cxnId="{B6A445F6-B80E-4347-9970-DFF3D8A52967}">
      <dgm:prSet/>
      <dgm:spPr/>
      <dgm:t>
        <a:bodyPr/>
        <a:lstStyle/>
        <a:p>
          <a:endParaRPr lang="en-US"/>
        </a:p>
      </dgm:t>
    </dgm:pt>
    <dgm:pt modelId="{2B3FEA99-46A8-47F6-8BBF-64D743392F3A}" type="pres">
      <dgm:prSet presAssocID="{5CF89829-DD8A-4F7C-AF42-06F170053743}" presName="root" presStyleCnt="0">
        <dgm:presLayoutVars>
          <dgm:dir/>
          <dgm:resizeHandles val="exact"/>
        </dgm:presLayoutVars>
      </dgm:prSet>
      <dgm:spPr/>
    </dgm:pt>
    <dgm:pt modelId="{2E177953-E08F-42FE-A189-CA9C96CDB715}" type="pres">
      <dgm:prSet presAssocID="{9E4DC071-9995-4B74-A145-B7E6BA0097FE}" presName="compNode" presStyleCnt="0"/>
      <dgm:spPr/>
    </dgm:pt>
    <dgm:pt modelId="{1A9A0B43-FE60-457A-A41C-F345500DECC4}" type="pres">
      <dgm:prSet presAssocID="{9E4DC071-9995-4B74-A145-B7E6BA0097FE}" presName="bgRect" presStyleLbl="bgShp" presStyleIdx="0" presStyleCnt="2" custLinFactNeighborY="-8026"/>
      <dgm:spPr/>
    </dgm:pt>
    <dgm:pt modelId="{C7371CB2-1146-4A59-8C20-1A1860B9B0B5}" type="pres">
      <dgm:prSet presAssocID="{9E4DC071-9995-4B74-A145-B7E6BA0097FE}" presName="iconRect" presStyleLbl="node1" presStyleIdx="0" presStyleCnt="2" custLinFactNeighborY="-159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DFC94F1-13CC-4DD6-8F02-0FE7BE7C5A15}" type="pres">
      <dgm:prSet presAssocID="{9E4DC071-9995-4B74-A145-B7E6BA0097FE}" presName="spaceRect" presStyleCnt="0"/>
      <dgm:spPr/>
    </dgm:pt>
    <dgm:pt modelId="{DE6FCAFA-F87B-4BFA-839F-7A20B304E536}" type="pres">
      <dgm:prSet presAssocID="{9E4DC071-9995-4B74-A145-B7E6BA0097FE}" presName="parTx" presStyleLbl="revTx" presStyleIdx="0" presStyleCnt="2" custLinFactNeighborY="-8756">
        <dgm:presLayoutVars>
          <dgm:chMax val="0"/>
          <dgm:chPref val="0"/>
        </dgm:presLayoutVars>
      </dgm:prSet>
      <dgm:spPr/>
    </dgm:pt>
    <dgm:pt modelId="{97718CBC-688B-4363-AF81-EF4C4E233DC8}" type="pres">
      <dgm:prSet presAssocID="{49E0F6D4-B467-4156-963F-3FE848CCB5B1}" presName="sibTrans" presStyleCnt="0"/>
      <dgm:spPr/>
    </dgm:pt>
    <dgm:pt modelId="{71D440FD-CF56-42A1-86F2-E6150195F5A3}" type="pres">
      <dgm:prSet presAssocID="{B6AA15C3-5659-4171-9F7D-4238ACA4E4DA}" presName="compNode" presStyleCnt="0"/>
      <dgm:spPr/>
    </dgm:pt>
    <dgm:pt modelId="{2BFCF1A1-EBBC-4707-AED8-98B39E572BAF}" type="pres">
      <dgm:prSet presAssocID="{B6AA15C3-5659-4171-9F7D-4238ACA4E4DA}" presName="bgRect" presStyleLbl="bgShp" presStyleIdx="1" presStyleCnt="2" custLinFactNeighborY="30646"/>
      <dgm:spPr/>
    </dgm:pt>
    <dgm:pt modelId="{EBD6F4C1-4A57-4E4B-9FCF-E471ACEAED9A}" type="pres">
      <dgm:prSet presAssocID="{B6AA15C3-5659-4171-9F7D-4238ACA4E4DA}" presName="iconRect" presStyleLbl="node1" presStyleIdx="1" presStyleCnt="2" custLinFactNeighborX="0" custLinFactNeighborY="557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ried Face with No Fill"/>
        </a:ext>
      </dgm:extLst>
    </dgm:pt>
    <dgm:pt modelId="{B8702093-8D4D-40CF-9AEE-76FDA75BBA5F}" type="pres">
      <dgm:prSet presAssocID="{B6AA15C3-5659-4171-9F7D-4238ACA4E4DA}" presName="spaceRect" presStyleCnt="0"/>
      <dgm:spPr/>
    </dgm:pt>
    <dgm:pt modelId="{003C1E22-E185-46FF-8CD9-BA0022E9E9F2}" type="pres">
      <dgm:prSet presAssocID="{B6AA15C3-5659-4171-9F7D-4238ACA4E4DA}" presName="parTx" presStyleLbl="revTx" presStyleIdx="1" presStyleCnt="2" custLinFactNeighborX="0" custLinFactNeighborY="30646">
        <dgm:presLayoutVars>
          <dgm:chMax val="0"/>
          <dgm:chPref val="0"/>
        </dgm:presLayoutVars>
      </dgm:prSet>
      <dgm:spPr/>
    </dgm:pt>
  </dgm:ptLst>
  <dgm:cxnLst>
    <dgm:cxn modelId="{B7B7D650-CA89-4CE8-A46E-D503AAD6EB3B}" type="presOf" srcId="{B6AA15C3-5659-4171-9F7D-4238ACA4E4DA}" destId="{003C1E22-E185-46FF-8CD9-BA0022E9E9F2}" srcOrd="0" destOrd="0" presId="urn:microsoft.com/office/officeart/2018/2/layout/IconVerticalSolidList"/>
    <dgm:cxn modelId="{45966ADE-45C2-4F07-A00D-3426219C8468}" type="presOf" srcId="{9E4DC071-9995-4B74-A145-B7E6BA0097FE}" destId="{DE6FCAFA-F87B-4BFA-839F-7A20B304E536}" srcOrd="0" destOrd="0" presId="urn:microsoft.com/office/officeart/2018/2/layout/IconVerticalSolidList"/>
    <dgm:cxn modelId="{53CEDBE9-4201-4161-9E90-9500E96D7BDC}" type="presOf" srcId="{5CF89829-DD8A-4F7C-AF42-06F170053743}" destId="{2B3FEA99-46A8-47F6-8BBF-64D743392F3A}" srcOrd="0" destOrd="0" presId="urn:microsoft.com/office/officeart/2018/2/layout/IconVerticalSolidList"/>
    <dgm:cxn modelId="{426116ED-7B54-40F4-9BF9-7E7E1D503044}" srcId="{5CF89829-DD8A-4F7C-AF42-06F170053743}" destId="{9E4DC071-9995-4B74-A145-B7E6BA0097FE}" srcOrd="0" destOrd="0" parTransId="{283AB7A2-B8BB-4BAC-99B0-991A28051D33}" sibTransId="{49E0F6D4-B467-4156-963F-3FE848CCB5B1}"/>
    <dgm:cxn modelId="{B6A445F6-B80E-4347-9970-DFF3D8A52967}" srcId="{5CF89829-DD8A-4F7C-AF42-06F170053743}" destId="{B6AA15C3-5659-4171-9F7D-4238ACA4E4DA}" srcOrd="1" destOrd="0" parTransId="{B864689B-E6D2-410A-9461-589EABE61192}" sibTransId="{7F934DF0-7863-42BA-80E3-F6B3872D7E62}"/>
    <dgm:cxn modelId="{A5602946-F050-433C-A182-48F3809DC6CE}" type="presParOf" srcId="{2B3FEA99-46A8-47F6-8BBF-64D743392F3A}" destId="{2E177953-E08F-42FE-A189-CA9C96CDB715}" srcOrd="0" destOrd="0" presId="urn:microsoft.com/office/officeart/2018/2/layout/IconVerticalSolidList"/>
    <dgm:cxn modelId="{71F4B5CA-5A1C-4D57-AC79-D5F7621AC489}" type="presParOf" srcId="{2E177953-E08F-42FE-A189-CA9C96CDB715}" destId="{1A9A0B43-FE60-457A-A41C-F345500DECC4}" srcOrd="0" destOrd="0" presId="urn:microsoft.com/office/officeart/2018/2/layout/IconVerticalSolidList"/>
    <dgm:cxn modelId="{4C2A9023-3B1C-4312-B54D-3B420E66D22F}" type="presParOf" srcId="{2E177953-E08F-42FE-A189-CA9C96CDB715}" destId="{C7371CB2-1146-4A59-8C20-1A1860B9B0B5}" srcOrd="1" destOrd="0" presId="urn:microsoft.com/office/officeart/2018/2/layout/IconVerticalSolidList"/>
    <dgm:cxn modelId="{89978BAC-FA1A-471F-A8A0-DC461B2D6302}" type="presParOf" srcId="{2E177953-E08F-42FE-A189-CA9C96CDB715}" destId="{2DFC94F1-13CC-4DD6-8F02-0FE7BE7C5A15}" srcOrd="2" destOrd="0" presId="urn:microsoft.com/office/officeart/2018/2/layout/IconVerticalSolidList"/>
    <dgm:cxn modelId="{47905C1B-F71E-48AC-9EF7-0A12B76BBC8C}" type="presParOf" srcId="{2E177953-E08F-42FE-A189-CA9C96CDB715}" destId="{DE6FCAFA-F87B-4BFA-839F-7A20B304E536}" srcOrd="3" destOrd="0" presId="urn:microsoft.com/office/officeart/2018/2/layout/IconVerticalSolidList"/>
    <dgm:cxn modelId="{7D8F292A-7FDB-4982-9C74-43AE63DCF562}" type="presParOf" srcId="{2B3FEA99-46A8-47F6-8BBF-64D743392F3A}" destId="{97718CBC-688B-4363-AF81-EF4C4E233DC8}" srcOrd="1" destOrd="0" presId="urn:microsoft.com/office/officeart/2018/2/layout/IconVerticalSolidList"/>
    <dgm:cxn modelId="{C9F562DD-8D28-4CF0-86C4-AB8313B7AC7B}" type="presParOf" srcId="{2B3FEA99-46A8-47F6-8BBF-64D743392F3A}" destId="{71D440FD-CF56-42A1-86F2-E6150195F5A3}" srcOrd="2" destOrd="0" presId="urn:microsoft.com/office/officeart/2018/2/layout/IconVerticalSolidList"/>
    <dgm:cxn modelId="{DE4E2603-11B0-412B-B918-33759C175F24}" type="presParOf" srcId="{71D440FD-CF56-42A1-86F2-E6150195F5A3}" destId="{2BFCF1A1-EBBC-4707-AED8-98B39E572BAF}" srcOrd="0" destOrd="0" presId="urn:microsoft.com/office/officeart/2018/2/layout/IconVerticalSolidList"/>
    <dgm:cxn modelId="{4B2EDC33-322B-4F05-A8FE-5006CB9B48C7}" type="presParOf" srcId="{71D440FD-CF56-42A1-86F2-E6150195F5A3}" destId="{EBD6F4C1-4A57-4E4B-9FCF-E471ACEAED9A}" srcOrd="1" destOrd="0" presId="urn:microsoft.com/office/officeart/2018/2/layout/IconVerticalSolidList"/>
    <dgm:cxn modelId="{D1ADCDE3-1282-423B-97CA-A066FD6A8653}" type="presParOf" srcId="{71D440FD-CF56-42A1-86F2-E6150195F5A3}" destId="{B8702093-8D4D-40CF-9AEE-76FDA75BBA5F}" srcOrd="2" destOrd="0" presId="urn:microsoft.com/office/officeart/2018/2/layout/IconVerticalSolidList"/>
    <dgm:cxn modelId="{EE467CBC-A19C-4A1B-A61D-452CB67D5743}" type="presParOf" srcId="{71D440FD-CF56-42A1-86F2-E6150195F5A3}" destId="{003C1E22-E185-46FF-8CD9-BA0022E9E9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252D5-5E90-46AE-838D-988A3A40DC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49071-7D62-46F2-AE84-C6CA075EA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</a:t>
          </a:r>
        </a:p>
      </dgm:t>
    </dgm:pt>
    <dgm:pt modelId="{2B5046B6-94F4-45A4-9A8C-68CD0A6B5944}" type="parTrans" cxnId="{7FF000D3-F0D6-4F51-9CE4-4B6A3F511650}">
      <dgm:prSet/>
      <dgm:spPr/>
      <dgm:t>
        <a:bodyPr/>
        <a:lstStyle/>
        <a:p>
          <a:endParaRPr lang="en-US"/>
        </a:p>
      </dgm:t>
    </dgm:pt>
    <dgm:pt modelId="{F421F73A-45AE-4132-A44D-1637D30381A3}" type="sibTrans" cxnId="{7FF000D3-F0D6-4F51-9CE4-4B6A3F511650}">
      <dgm:prSet/>
      <dgm:spPr/>
      <dgm:t>
        <a:bodyPr/>
        <a:lstStyle/>
        <a:p>
          <a:endParaRPr lang="en-US"/>
        </a:p>
      </dgm:t>
    </dgm:pt>
    <dgm:pt modelId="{D2452C74-5720-4757-B197-4BDF1D49D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Theory/Theorizing – </a:t>
          </a:r>
          <a:r>
            <a:rPr lang="en-US" i="1"/>
            <a:t>a priori</a:t>
          </a:r>
          <a:endParaRPr lang="en-US"/>
        </a:p>
      </dgm:t>
    </dgm:pt>
    <dgm:pt modelId="{1FD5B278-4C9C-4CE0-ADB5-236AFE34614B}" type="parTrans" cxnId="{F7093081-C9E6-4FF3-A6B2-9690DD4CB299}">
      <dgm:prSet/>
      <dgm:spPr/>
      <dgm:t>
        <a:bodyPr/>
        <a:lstStyle/>
        <a:p>
          <a:endParaRPr lang="en-US"/>
        </a:p>
      </dgm:t>
    </dgm:pt>
    <dgm:pt modelId="{860C59B7-E559-43E6-B257-25B59A11DE61}" type="sibTrans" cxnId="{F7093081-C9E6-4FF3-A6B2-9690DD4CB299}">
      <dgm:prSet/>
      <dgm:spPr/>
      <dgm:t>
        <a:bodyPr/>
        <a:lstStyle/>
        <a:p>
          <a:endParaRPr lang="en-US"/>
        </a:p>
      </dgm:t>
    </dgm:pt>
    <dgm:pt modelId="{CCEE87C1-702E-4509-90C2-CE2DBB597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Hypotheses</a:t>
          </a:r>
        </a:p>
      </dgm:t>
    </dgm:pt>
    <dgm:pt modelId="{3F9C8FA6-A0B8-402E-9B06-2805D4032F58}" type="parTrans" cxnId="{30DE2B1B-9F5F-4902-848F-51D23014AEAD}">
      <dgm:prSet/>
      <dgm:spPr/>
      <dgm:t>
        <a:bodyPr/>
        <a:lstStyle/>
        <a:p>
          <a:endParaRPr lang="en-US"/>
        </a:p>
      </dgm:t>
    </dgm:pt>
    <dgm:pt modelId="{4635858D-E6C4-4C21-A81D-3A7DD911BAB9}" type="sibTrans" cxnId="{30DE2B1B-9F5F-4902-848F-51D23014AEAD}">
      <dgm:prSet/>
      <dgm:spPr/>
      <dgm:t>
        <a:bodyPr/>
        <a:lstStyle/>
        <a:p>
          <a:endParaRPr lang="en-US"/>
        </a:p>
      </dgm:t>
    </dgm:pt>
    <dgm:pt modelId="{678A32E5-8155-463B-A2C5-C629981DC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Empirical Test (design/methods)</a:t>
          </a:r>
        </a:p>
      </dgm:t>
    </dgm:pt>
    <dgm:pt modelId="{7B8C09A2-7593-4381-A657-453C1AF7CB12}" type="parTrans" cxnId="{0023F71D-E57A-4A16-9BBF-D25F4E9ADEA7}">
      <dgm:prSet/>
      <dgm:spPr/>
      <dgm:t>
        <a:bodyPr/>
        <a:lstStyle/>
        <a:p>
          <a:endParaRPr lang="en-US"/>
        </a:p>
      </dgm:t>
    </dgm:pt>
    <dgm:pt modelId="{513EA007-C4A1-4A27-8ECF-25D9E3B8E99B}" type="sibTrans" cxnId="{0023F71D-E57A-4A16-9BBF-D25F4E9ADEA7}">
      <dgm:prSet/>
      <dgm:spPr/>
      <dgm:t>
        <a:bodyPr/>
        <a:lstStyle/>
        <a:p>
          <a:endParaRPr lang="en-US"/>
        </a:p>
      </dgm:t>
    </dgm:pt>
    <dgm:pt modelId="{BCD12275-E7CE-47EB-AFD4-9C6980180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&amp; Analysis</a:t>
          </a:r>
        </a:p>
      </dgm:t>
    </dgm:pt>
    <dgm:pt modelId="{65F752AC-B6A7-4F04-B351-2B054CAF2A18}" type="parTrans" cxnId="{12F33939-7FAA-44C4-AAD0-E7B635616146}">
      <dgm:prSet/>
      <dgm:spPr/>
      <dgm:t>
        <a:bodyPr/>
        <a:lstStyle/>
        <a:p>
          <a:endParaRPr lang="en-US"/>
        </a:p>
      </dgm:t>
    </dgm:pt>
    <dgm:pt modelId="{40F2E929-ADE3-45B6-9127-2F2355F63F38}" type="sibTrans" cxnId="{12F33939-7FAA-44C4-AAD0-E7B635616146}">
      <dgm:prSet/>
      <dgm:spPr/>
      <dgm:t>
        <a:bodyPr/>
        <a:lstStyle/>
        <a:p>
          <a:endParaRPr lang="en-US"/>
        </a:p>
      </dgm:t>
    </dgm:pt>
    <dgm:pt modelId="{EB2D2D4D-2A01-4CDF-8204-83F5E5A5A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Conclusions/Inferences -&gt; Theory</a:t>
          </a:r>
        </a:p>
      </dgm:t>
    </dgm:pt>
    <dgm:pt modelId="{0B22F811-04A5-4E64-9CF0-847DD35E2BCF}" type="parTrans" cxnId="{DFC0C780-9A9F-4F31-BA17-26A33790C80D}">
      <dgm:prSet/>
      <dgm:spPr/>
      <dgm:t>
        <a:bodyPr/>
        <a:lstStyle/>
        <a:p>
          <a:endParaRPr lang="en-US"/>
        </a:p>
      </dgm:t>
    </dgm:pt>
    <dgm:pt modelId="{E7EEB877-2F3E-4864-9B86-FAB57EB88CD4}" type="sibTrans" cxnId="{DFC0C780-9A9F-4F31-BA17-26A33790C80D}">
      <dgm:prSet/>
      <dgm:spPr/>
      <dgm:t>
        <a:bodyPr/>
        <a:lstStyle/>
        <a:p>
          <a:endParaRPr lang="en-US"/>
        </a:p>
      </dgm:t>
    </dgm:pt>
    <dgm:pt modelId="{381DB1D4-3651-47A0-AA55-A7F05829C485}" type="pres">
      <dgm:prSet presAssocID="{EBD252D5-5E90-46AE-838D-988A3A40DC08}" presName="root" presStyleCnt="0">
        <dgm:presLayoutVars>
          <dgm:dir/>
          <dgm:resizeHandles val="exact"/>
        </dgm:presLayoutVars>
      </dgm:prSet>
      <dgm:spPr/>
    </dgm:pt>
    <dgm:pt modelId="{DFF5453F-58B7-4E38-B2FC-DC936FEBFF57}" type="pres">
      <dgm:prSet presAssocID="{50D49071-7D62-46F2-AE84-C6CA075EAA07}" presName="compNode" presStyleCnt="0"/>
      <dgm:spPr/>
    </dgm:pt>
    <dgm:pt modelId="{C306B54C-8074-4F40-9EC0-0AD6E6C52455}" type="pres">
      <dgm:prSet presAssocID="{50D49071-7D62-46F2-AE84-C6CA075EAA07}" presName="bgRect" presStyleLbl="bgShp" presStyleIdx="0" presStyleCnt="6"/>
      <dgm:spPr/>
    </dgm:pt>
    <dgm:pt modelId="{BA24FC5A-9101-44EA-87EA-91249FC6A96F}" type="pres">
      <dgm:prSet presAssocID="{50D49071-7D62-46F2-AE84-C6CA075EAA0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F111513-3CE2-4176-85DF-2334CA2AC760}" type="pres">
      <dgm:prSet presAssocID="{50D49071-7D62-46F2-AE84-C6CA075EAA07}" presName="spaceRect" presStyleCnt="0"/>
      <dgm:spPr/>
    </dgm:pt>
    <dgm:pt modelId="{F91E95C3-65D9-4ACC-A9BD-B6242FC6EC6A}" type="pres">
      <dgm:prSet presAssocID="{50D49071-7D62-46F2-AE84-C6CA075EAA07}" presName="parTx" presStyleLbl="revTx" presStyleIdx="0" presStyleCnt="6">
        <dgm:presLayoutVars>
          <dgm:chMax val="0"/>
          <dgm:chPref val="0"/>
        </dgm:presLayoutVars>
      </dgm:prSet>
      <dgm:spPr/>
    </dgm:pt>
    <dgm:pt modelId="{29CF5C83-A43F-48AF-8968-B8C51526934B}" type="pres">
      <dgm:prSet presAssocID="{F421F73A-45AE-4132-A44D-1637D30381A3}" presName="sibTrans" presStyleCnt="0"/>
      <dgm:spPr/>
    </dgm:pt>
    <dgm:pt modelId="{A4B09162-A2AF-4A50-A651-07B1441D2AF5}" type="pres">
      <dgm:prSet presAssocID="{D2452C74-5720-4757-B197-4BDF1D49D937}" presName="compNode" presStyleCnt="0"/>
      <dgm:spPr/>
    </dgm:pt>
    <dgm:pt modelId="{F7458CCA-EDF1-44A0-970F-814E60240848}" type="pres">
      <dgm:prSet presAssocID="{D2452C74-5720-4757-B197-4BDF1D49D937}" presName="bgRect" presStyleLbl="bgShp" presStyleIdx="1" presStyleCnt="6"/>
      <dgm:spPr/>
    </dgm:pt>
    <dgm:pt modelId="{62AB03E8-3AD1-46EC-BDC0-DD0BBDCCAC4E}" type="pres">
      <dgm:prSet presAssocID="{D2452C74-5720-4757-B197-4BDF1D49D93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8DF06CF-C841-4F18-9E9F-DD3576DD71CC}" type="pres">
      <dgm:prSet presAssocID="{D2452C74-5720-4757-B197-4BDF1D49D937}" presName="spaceRect" presStyleCnt="0"/>
      <dgm:spPr/>
    </dgm:pt>
    <dgm:pt modelId="{0B812588-8DBE-4650-B284-87695344ADA2}" type="pres">
      <dgm:prSet presAssocID="{D2452C74-5720-4757-B197-4BDF1D49D937}" presName="parTx" presStyleLbl="revTx" presStyleIdx="1" presStyleCnt="6">
        <dgm:presLayoutVars>
          <dgm:chMax val="0"/>
          <dgm:chPref val="0"/>
        </dgm:presLayoutVars>
      </dgm:prSet>
      <dgm:spPr/>
    </dgm:pt>
    <dgm:pt modelId="{C2DCE076-9825-4D81-8E28-F551D71CC4EE}" type="pres">
      <dgm:prSet presAssocID="{860C59B7-E559-43E6-B257-25B59A11DE61}" presName="sibTrans" presStyleCnt="0"/>
      <dgm:spPr/>
    </dgm:pt>
    <dgm:pt modelId="{A1125942-2862-42FF-B3DD-C7ECA4076F1C}" type="pres">
      <dgm:prSet presAssocID="{CCEE87C1-702E-4509-90C2-CE2DBB597197}" presName="compNode" presStyleCnt="0"/>
      <dgm:spPr/>
    </dgm:pt>
    <dgm:pt modelId="{0E35077D-FF9E-469C-9798-2790CA7BDFED}" type="pres">
      <dgm:prSet presAssocID="{CCEE87C1-702E-4509-90C2-CE2DBB597197}" presName="bgRect" presStyleLbl="bgShp" presStyleIdx="2" presStyleCnt="6"/>
      <dgm:spPr/>
    </dgm:pt>
    <dgm:pt modelId="{E622B720-DAB9-4A5E-A034-740077F2DA01}" type="pres">
      <dgm:prSet presAssocID="{CCEE87C1-702E-4509-90C2-CE2DBB5971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FDD3D9-EBD2-4597-98C9-F8A425CE6DF2}" type="pres">
      <dgm:prSet presAssocID="{CCEE87C1-702E-4509-90C2-CE2DBB597197}" presName="spaceRect" presStyleCnt="0"/>
      <dgm:spPr/>
    </dgm:pt>
    <dgm:pt modelId="{E719A966-1D2A-4583-98E8-6E48D1A0D689}" type="pres">
      <dgm:prSet presAssocID="{CCEE87C1-702E-4509-90C2-CE2DBB597197}" presName="parTx" presStyleLbl="revTx" presStyleIdx="2" presStyleCnt="6">
        <dgm:presLayoutVars>
          <dgm:chMax val="0"/>
          <dgm:chPref val="0"/>
        </dgm:presLayoutVars>
      </dgm:prSet>
      <dgm:spPr/>
    </dgm:pt>
    <dgm:pt modelId="{508F6C54-5DD6-4285-AF36-EA7C409C229F}" type="pres">
      <dgm:prSet presAssocID="{4635858D-E6C4-4C21-A81D-3A7DD911BAB9}" presName="sibTrans" presStyleCnt="0"/>
      <dgm:spPr/>
    </dgm:pt>
    <dgm:pt modelId="{88F380B0-3A8B-427C-B0A2-A8C026A56A67}" type="pres">
      <dgm:prSet presAssocID="{678A32E5-8155-463B-A2C5-C629981DC307}" presName="compNode" presStyleCnt="0"/>
      <dgm:spPr/>
    </dgm:pt>
    <dgm:pt modelId="{A278BB02-B33C-4C65-A1DA-F771BCCB19DA}" type="pres">
      <dgm:prSet presAssocID="{678A32E5-8155-463B-A2C5-C629981DC307}" presName="bgRect" presStyleLbl="bgShp" presStyleIdx="3" presStyleCnt="6"/>
      <dgm:spPr/>
    </dgm:pt>
    <dgm:pt modelId="{17FA2F07-A49A-4825-A7CC-BFB9936F31EA}" type="pres">
      <dgm:prSet presAssocID="{678A32E5-8155-463B-A2C5-C629981DC3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16BE930-D5FC-4CE6-BBE8-7A5D86961D3A}" type="pres">
      <dgm:prSet presAssocID="{678A32E5-8155-463B-A2C5-C629981DC307}" presName="spaceRect" presStyleCnt="0"/>
      <dgm:spPr/>
    </dgm:pt>
    <dgm:pt modelId="{5D4FE959-0682-4732-A662-9DB9C6A5DBA2}" type="pres">
      <dgm:prSet presAssocID="{678A32E5-8155-463B-A2C5-C629981DC307}" presName="parTx" presStyleLbl="revTx" presStyleIdx="3" presStyleCnt="6">
        <dgm:presLayoutVars>
          <dgm:chMax val="0"/>
          <dgm:chPref val="0"/>
        </dgm:presLayoutVars>
      </dgm:prSet>
      <dgm:spPr/>
    </dgm:pt>
    <dgm:pt modelId="{7C7D2828-730B-4736-ADE0-92C776BFEBD9}" type="pres">
      <dgm:prSet presAssocID="{513EA007-C4A1-4A27-8ECF-25D9E3B8E99B}" presName="sibTrans" presStyleCnt="0"/>
      <dgm:spPr/>
    </dgm:pt>
    <dgm:pt modelId="{56FA16CF-6A99-4067-9B41-A79C4EDF475B}" type="pres">
      <dgm:prSet presAssocID="{BCD12275-E7CE-47EB-AFD4-9C69801801DB}" presName="compNode" presStyleCnt="0"/>
      <dgm:spPr/>
    </dgm:pt>
    <dgm:pt modelId="{5F0F7E56-D9A5-45E5-BCA7-42275ABE744C}" type="pres">
      <dgm:prSet presAssocID="{BCD12275-E7CE-47EB-AFD4-9C69801801DB}" presName="bgRect" presStyleLbl="bgShp" presStyleIdx="4" presStyleCnt="6"/>
      <dgm:spPr/>
    </dgm:pt>
    <dgm:pt modelId="{699AB25F-CB76-40BA-90FC-E992276EE197}" type="pres">
      <dgm:prSet presAssocID="{BCD12275-E7CE-47EB-AFD4-9C69801801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3207DC3-F49C-4C94-8063-891E88AE971F}" type="pres">
      <dgm:prSet presAssocID="{BCD12275-E7CE-47EB-AFD4-9C69801801DB}" presName="spaceRect" presStyleCnt="0"/>
      <dgm:spPr/>
    </dgm:pt>
    <dgm:pt modelId="{9239A90D-491A-469A-8A4F-DFE7CC33986D}" type="pres">
      <dgm:prSet presAssocID="{BCD12275-E7CE-47EB-AFD4-9C69801801DB}" presName="parTx" presStyleLbl="revTx" presStyleIdx="4" presStyleCnt="6">
        <dgm:presLayoutVars>
          <dgm:chMax val="0"/>
          <dgm:chPref val="0"/>
        </dgm:presLayoutVars>
      </dgm:prSet>
      <dgm:spPr/>
    </dgm:pt>
    <dgm:pt modelId="{018480CF-6824-4F4E-A208-BA6F019A4838}" type="pres">
      <dgm:prSet presAssocID="{40F2E929-ADE3-45B6-9127-2F2355F63F38}" presName="sibTrans" presStyleCnt="0"/>
      <dgm:spPr/>
    </dgm:pt>
    <dgm:pt modelId="{4DEFB32C-A6D9-4189-B6E7-ED8D1C626640}" type="pres">
      <dgm:prSet presAssocID="{EB2D2D4D-2A01-4CDF-8204-83F5E5A5A569}" presName="compNode" presStyleCnt="0"/>
      <dgm:spPr/>
    </dgm:pt>
    <dgm:pt modelId="{44D454DD-C2BA-47DE-BA30-6B0141853747}" type="pres">
      <dgm:prSet presAssocID="{EB2D2D4D-2A01-4CDF-8204-83F5E5A5A569}" presName="bgRect" presStyleLbl="bgShp" presStyleIdx="5" presStyleCnt="6"/>
      <dgm:spPr/>
    </dgm:pt>
    <dgm:pt modelId="{B0598304-453F-4921-9104-3EBE05BF4E31}" type="pres">
      <dgm:prSet presAssocID="{EB2D2D4D-2A01-4CDF-8204-83F5E5A5A5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A84AC5-B48B-4D8C-A91E-973D9D12DF89}" type="pres">
      <dgm:prSet presAssocID="{EB2D2D4D-2A01-4CDF-8204-83F5E5A5A569}" presName="spaceRect" presStyleCnt="0"/>
      <dgm:spPr/>
    </dgm:pt>
    <dgm:pt modelId="{52219738-0CBB-4909-BC50-12B72A607C46}" type="pres">
      <dgm:prSet presAssocID="{EB2D2D4D-2A01-4CDF-8204-83F5E5A5A56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DE2B1B-9F5F-4902-848F-51D23014AEAD}" srcId="{EBD252D5-5E90-46AE-838D-988A3A40DC08}" destId="{CCEE87C1-702E-4509-90C2-CE2DBB597197}" srcOrd="2" destOrd="0" parTransId="{3F9C8FA6-A0B8-402E-9B06-2805D4032F58}" sibTransId="{4635858D-E6C4-4C21-A81D-3A7DD911BAB9}"/>
    <dgm:cxn modelId="{0023F71D-E57A-4A16-9BBF-D25F4E9ADEA7}" srcId="{EBD252D5-5E90-46AE-838D-988A3A40DC08}" destId="{678A32E5-8155-463B-A2C5-C629981DC307}" srcOrd="3" destOrd="0" parTransId="{7B8C09A2-7593-4381-A657-453C1AF7CB12}" sibTransId="{513EA007-C4A1-4A27-8ECF-25D9E3B8E99B}"/>
    <dgm:cxn modelId="{F1F9AC27-EB76-40C1-9808-979134F25054}" type="presOf" srcId="{50D49071-7D62-46F2-AE84-C6CA075EAA07}" destId="{F91E95C3-65D9-4ACC-A9BD-B6242FC6EC6A}" srcOrd="0" destOrd="0" presId="urn:microsoft.com/office/officeart/2018/2/layout/IconVerticalSolidList"/>
    <dgm:cxn modelId="{12F33939-7FAA-44C4-AAD0-E7B635616146}" srcId="{EBD252D5-5E90-46AE-838D-988A3A40DC08}" destId="{BCD12275-E7CE-47EB-AFD4-9C69801801DB}" srcOrd="4" destOrd="0" parTransId="{65F752AC-B6A7-4F04-B351-2B054CAF2A18}" sibTransId="{40F2E929-ADE3-45B6-9127-2F2355F63F38}"/>
    <dgm:cxn modelId="{89ABE264-22EA-49CE-9D18-2C6516D8A032}" type="presOf" srcId="{678A32E5-8155-463B-A2C5-C629981DC307}" destId="{5D4FE959-0682-4732-A662-9DB9C6A5DBA2}" srcOrd="0" destOrd="0" presId="urn:microsoft.com/office/officeart/2018/2/layout/IconVerticalSolidList"/>
    <dgm:cxn modelId="{DFC0C780-9A9F-4F31-BA17-26A33790C80D}" srcId="{EBD252D5-5E90-46AE-838D-988A3A40DC08}" destId="{EB2D2D4D-2A01-4CDF-8204-83F5E5A5A569}" srcOrd="5" destOrd="0" parTransId="{0B22F811-04A5-4E64-9CF0-847DD35E2BCF}" sibTransId="{E7EEB877-2F3E-4864-9B86-FAB57EB88CD4}"/>
    <dgm:cxn modelId="{F7093081-C9E6-4FF3-A6B2-9690DD4CB299}" srcId="{EBD252D5-5E90-46AE-838D-988A3A40DC08}" destId="{D2452C74-5720-4757-B197-4BDF1D49D937}" srcOrd="1" destOrd="0" parTransId="{1FD5B278-4C9C-4CE0-ADB5-236AFE34614B}" sibTransId="{860C59B7-E559-43E6-B257-25B59A11DE61}"/>
    <dgm:cxn modelId="{EA20568A-8D9D-48DC-B42B-DD19ECB8F743}" type="presOf" srcId="{CCEE87C1-702E-4509-90C2-CE2DBB597197}" destId="{E719A966-1D2A-4583-98E8-6E48D1A0D689}" srcOrd="0" destOrd="0" presId="urn:microsoft.com/office/officeart/2018/2/layout/IconVerticalSolidList"/>
    <dgm:cxn modelId="{4AC03B8D-49E0-4FF2-8361-311B67164D03}" type="presOf" srcId="{D2452C74-5720-4757-B197-4BDF1D49D937}" destId="{0B812588-8DBE-4650-B284-87695344ADA2}" srcOrd="0" destOrd="0" presId="urn:microsoft.com/office/officeart/2018/2/layout/IconVerticalSolidList"/>
    <dgm:cxn modelId="{FDECFD9D-C218-45A8-86BC-BC05AB282B29}" type="presOf" srcId="{EBD252D5-5E90-46AE-838D-988A3A40DC08}" destId="{381DB1D4-3651-47A0-AA55-A7F05829C485}" srcOrd="0" destOrd="0" presId="urn:microsoft.com/office/officeart/2018/2/layout/IconVerticalSolidList"/>
    <dgm:cxn modelId="{D34067CB-7F49-4327-8E2B-D9C8BB36E420}" type="presOf" srcId="{BCD12275-E7CE-47EB-AFD4-9C69801801DB}" destId="{9239A90D-491A-469A-8A4F-DFE7CC33986D}" srcOrd="0" destOrd="0" presId="urn:microsoft.com/office/officeart/2018/2/layout/IconVerticalSolidList"/>
    <dgm:cxn modelId="{7FF000D3-F0D6-4F51-9CE4-4B6A3F511650}" srcId="{EBD252D5-5E90-46AE-838D-988A3A40DC08}" destId="{50D49071-7D62-46F2-AE84-C6CA075EAA07}" srcOrd="0" destOrd="0" parTransId="{2B5046B6-94F4-45A4-9A8C-68CD0A6B5944}" sibTransId="{F421F73A-45AE-4132-A44D-1637D30381A3}"/>
    <dgm:cxn modelId="{9DD814F9-1B23-4C7B-959E-6FB528ACCFD2}" type="presOf" srcId="{EB2D2D4D-2A01-4CDF-8204-83F5E5A5A569}" destId="{52219738-0CBB-4909-BC50-12B72A607C46}" srcOrd="0" destOrd="0" presId="urn:microsoft.com/office/officeart/2018/2/layout/IconVerticalSolidList"/>
    <dgm:cxn modelId="{46F54922-9909-4D91-8F06-C53A282B5417}" type="presParOf" srcId="{381DB1D4-3651-47A0-AA55-A7F05829C485}" destId="{DFF5453F-58B7-4E38-B2FC-DC936FEBFF57}" srcOrd="0" destOrd="0" presId="urn:microsoft.com/office/officeart/2018/2/layout/IconVerticalSolidList"/>
    <dgm:cxn modelId="{36FF4892-2466-40F2-95CD-A3DE8937E027}" type="presParOf" srcId="{DFF5453F-58B7-4E38-B2FC-DC936FEBFF57}" destId="{C306B54C-8074-4F40-9EC0-0AD6E6C52455}" srcOrd="0" destOrd="0" presId="urn:microsoft.com/office/officeart/2018/2/layout/IconVerticalSolidList"/>
    <dgm:cxn modelId="{921FEAE7-0D85-4493-AF1D-BD1DCD447150}" type="presParOf" srcId="{DFF5453F-58B7-4E38-B2FC-DC936FEBFF57}" destId="{BA24FC5A-9101-44EA-87EA-91249FC6A96F}" srcOrd="1" destOrd="0" presId="urn:microsoft.com/office/officeart/2018/2/layout/IconVerticalSolidList"/>
    <dgm:cxn modelId="{FF7CE86E-AAA2-4A07-9BFE-DDCC758CB484}" type="presParOf" srcId="{DFF5453F-58B7-4E38-B2FC-DC936FEBFF57}" destId="{0F111513-3CE2-4176-85DF-2334CA2AC760}" srcOrd="2" destOrd="0" presId="urn:microsoft.com/office/officeart/2018/2/layout/IconVerticalSolidList"/>
    <dgm:cxn modelId="{694691B4-5071-4092-8CF6-7798781633EE}" type="presParOf" srcId="{DFF5453F-58B7-4E38-B2FC-DC936FEBFF57}" destId="{F91E95C3-65D9-4ACC-A9BD-B6242FC6EC6A}" srcOrd="3" destOrd="0" presId="urn:microsoft.com/office/officeart/2018/2/layout/IconVerticalSolidList"/>
    <dgm:cxn modelId="{AB86413E-388F-46E1-823A-CB00CE7EAEE6}" type="presParOf" srcId="{381DB1D4-3651-47A0-AA55-A7F05829C485}" destId="{29CF5C83-A43F-48AF-8968-B8C51526934B}" srcOrd="1" destOrd="0" presId="urn:microsoft.com/office/officeart/2018/2/layout/IconVerticalSolidList"/>
    <dgm:cxn modelId="{D8632D1C-33BD-4214-87CE-C028668F615F}" type="presParOf" srcId="{381DB1D4-3651-47A0-AA55-A7F05829C485}" destId="{A4B09162-A2AF-4A50-A651-07B1441D2AF5}" srcOrd="2" destOrd="0" presId="urn:microsoft.com/office/officeart/2018/2/layout/IconVerticalSolidList"/>
    <dgm:cxn modelId="{A9D38A94-F892-404D-9463-AA797C38F138}" type="presParOf" srcId="{A4B09162-A2AF-4A50-A651-07B1441D2AF5}" destId="{F7458CCA-EDF1-44A0-970F-814E60240848}" srcOrd="0" destOrd="0" presId="urn:microsoft.com/office/officeart/2018/2/layout/IconVerticalSolidList"/>
    <dgm:cxn modelId="{EB45BE6A-8E7C-4024-B17D-483592AF0190}" type="presParOf" srcId="{A4B09162-A2AF-4A50-A651-07B1441D2AF5}" destId="{62AB03E8-3AD1-46EC-BDC0-DD0BBDCCAC4E}" srcOrd="1" destOrd="0" presId="urn:microsoft.com/office/officeart/2018/2/layout/IconVerticalSolidList"/>
    <dgm:cxn modelId="{F4D177EA-E390-46A2-831D-C284C2B373E5}" type="presParOf" srcId="{A4B09162-A2AF-4A50-A651-07B1441D2AF5}" destId="{78DF06CF-C841-4F18-9E9F-DD3576DD71CC}" srcOrd="2" destOrd="0" presId="urn:microsoft.com/office/officeart/2018/2/layout/IconVerticalSolidList"/>
    <dgm:cxn modelId="{75FE0120-CADB-4F26-A308-254AAF221DB8}" type="presParOf" srcId="{A4B09162-A2AF-4A50-A651-07B1441D2AF5}" destId="{0B812588-8DBE-4650-B284-87695344ADA2}" srcOrd="3" destOrd="0" presId="urn:microsoft.com/office/officeart/2018/2/layout/IconVerticalSolidList"/>
    <dgm:cxn modelId="{5ACCB6A8-9396-47C3-8AD4-851FEB7FF51F}" type="presParOf" srcId="{381DB1D4-3651-47A0-AA55-A7F05829C485}" destId="{C2DCE076-9825-4D81-8E28-F551D71CC4EE}" srcOrd="3" destOrd="0" presId="urn:microsoft.com/office/officeart/2018/2/layout/IconVerticalSolidList"/>
    <dgm:cxn modelId="{4F345249-FB38-488B-94CB-CB41D087F269}" type="presParOf" srcId="{381DB1D4-3651-47A0-AA55-A7F05829C485}" destId="{A1125942-2862-42FF-B3DD-C7ECA4076F1C}" srcOrd="4" destOrd="0" presId="urn:microsoft.com/office/officeart/2018/2/layout/IconVerticalSolidList"/>
    <dgm:cxn modelId="{A962B2FA-4B81-4FCD-9479-E0402BE96250}" type="presParOf" srcId="{A1125942-2862-42FF-B3DD-C7ECA4076F1C}" destId="{0E35077D-FF9E-469C-9798-2790CA7BDFED}" srcOrd="0" destOrd="0" presId="urn:microsoft.com/office/officeart/2018/2/layout/IconVerticalSolidList"/>
    <dgm:cxn modelId="{A39D9414-2A75-4F77-A616-06CCD7D9AF7B}" type="presParOf" srcId="{A1125942-2862-42FF-B3DD-C7ECA4076F1C}" destId="{E622B720-DAB9-4A5E-A034-740077F2DA01}" srcOrd="1" destOrd="0" presId="urn:microsoft.com/office/officeart/2018/2/layout/IconVerticalSolidList"/>
    <dgm:cxn modelId="{B510C006-DFE6-4AFD-9F75-84AA0496FF9B}" type="presParOf" srcId="{A1125942-2862-42FF-B3DD-C7ECA4076F1C}" destId="{F2FDD3D9-EBD2-4597-98C9-F8A425CE6DF2}" srcOrd="2" destOrd="0" presId="urn:microsoft.com/office/officeart/2018/2/layout/IconVerticalSolidList"/>
    <dgm:cxn modelId="{505CF167-CD0F-4DB9-B3E1-BED95FE41B54}" type="presParOf" srcId="{A1125942-2862-42FF-B3DD-C7ECA4076F1C}" destId="{E719A966-1D2A-4583-98E8-6E48D1A0D689}" srcOrd="3" destOrd="0" presId="urn:microsoft.com/office/officeart/2018/2/layout/IconVerticalSolidList"/>
    <dgm:cxn modelId="{94D9E91B-B831-481B-88F4-722FD90DCB01}" type="presParOf" srcId="{381DB1D4-3651-47A0-AA55-A7F05829C485}" destId="{508F6C54-5DD6-4285-AF36-EA7C409C229F}" srcOrd="5" destOrd="0" presId="urn:microsoft.com/office/officeart/2018/2/layout/IconVerticalSolidList"/>
    <dgm:cxn modelId="{A6BF53B7-81B1-4654-8391-D2F88858F021}" type="presParOf" srcId="{381DB1D4-3651-47A0-AA55-A7F05829C485}" destId="{88F380B0-3A8B-427C-B0A2-A8C026A56A67}" srcOrd="6" destOrd="0" presId="urn:microsoft.com/office/officeart/2018/2/layout/IconVerticalSolidList"/>
    <dgm:cxn modelId="{4C80D1E8-75E4-4130-9129-9F76F059029F}" type="presParOf" srcId="{88F380B0-3A8B-427C-B0A2-A8C026A56A67}" destId="{A278BB02-B33C-4C65-A1DA-F771BCCB19DA}" srcOrd="0" destOrd="0" presId="urn:microsoft.com/office/officeart/2018/2/layout/IconVerticalSolidList"/>
    <dgm:cxn modelId="{C2FA6E69-D3A9-4F1A-A948-F0C1BEFBAFFB}" type="presParOf" srcId="{88F380B0-3A8B-427C-B0A2-A8C026A56A67}" destId="{17FA2F07-A49A-4825-A7CC-BFB9936F31EA}" srcOrd="1" destOrd="0" presId="urn:microsoft.com/office/officeart/2018/2/layout/IconVerticalSolidList"/>
    <dgm:cxn modelId="{CA3DACAD-912B-4D61-B59E-80F4397468E9}" type="presParOf" srcId="{88F380B0-3A8B-427C-B0A2-A8C026A56A67}" destId="{A16BE930-D5FC-4CE6-BBE8-7A5D86961D3A}" srcOrd="2" destOrd="0" presId="urn:microsoft.com/office/officeart/2018/2/layout/IconVerticalSolidList"/>
    <dgm:cxn modelId="{068A660F-B2C9-4841-B236-1AFC83D7CA17}" type="presParOf" srcId="{88F380B0-3A8B-427C-B0A2-A8C026A56A67}" destId="{5D4FE959-0682-4732-A662-9DB9C6A5DBA2}" srcOrd="3" destOrd="0" presId="urn:microsoft.com/office/officeart/2018/2/layout/IconVerticalSolidList"/>
    <dgm:cxn modelId="{6A1EC940-A2DD-4B7E-B1DB-C7BAB2FCF4BC}" type="presParOf" srcId="{381DB1D4-3651-47A0-AA55-A7F05829C485}" destId="{7C7D2828-730B-4736-ADE0-92C776BFEBD9}" srcOrd="7" destOrd="0" presId="urn:microsoft.com/office/officeart/2018/2/layout/IconVerticalSolidList"/>
    <dgm:cxn modelId="{E8961996-4458-43B0-A980-D9CA655251F7}" type="presParOf" srcId="{381DB1D4-3651-47A0-AA55-A7F05829C485}" destId="{56FA16CF-6A99-4067-9B41-A79C4EDF475B}" srcOrd="8" destOrd="0" presId="urn:microsoft.com/office/officeart/2018/2/layout/IconVerticalSolidList"/>
    <dgm:cxn modelId="{07C45195-12E4-4854-9E05-7F4025B2C79B}" type="presParOf" srcId="{56FA16CF-6A99-4067-9B41-A79C4EDF475B}" destId="{5F0F7E56-D9A5-45E5-BCA7-42275ABE744C}" srcOrd="0" destOrd="0" presId="urn:microsoft.com/office/officeart/2018/2/layout/IconVerticalSolidList"/>
    <dgm:cxn modelId="{07761AC5-8E7E-4517-9471-737CE5D065D7}" type="presParOf" srcId="{56FA16CF-6A99-4067-9B41-A79C4EDF475B}" destId="{699AB25F-CB76-40BA-90FC-E992276EE197}" srcOrd="1" destOrd="0" presId="urn:microsoft.com/office/officeart/2018/2/layout/IconVerticalSolidList"/>
    <dgm:cxn modelId="{CD52F10F-EC9F-4E8E-92E7-EDDE7F57B506}" type="presParOf" srcId="{56FA16CF-6A99-4067-9B41-A79C4EDF475B}" destId="{A3207DC3-F49C-4C94-8063-891E88AE971F}" srcOrd="2" destOrd="0" presId="urn:microsoft.com/office/officeart/2018/2/layout/IconVerticalSolidList"/>
    <dgm:cxn modelId="{BC3E19E3-FA5D-4976-A10E-2AA866A3E1C2}" type="presParOf" srcId="{56FA16CF-6A99-4067-9B41-A79C4EDF475B}" destId="{9239A90D-491A-469A-8A4F-DFE7CC33986D}" srcOrd="3" destOrd="0" presId="urn:microsoft.com/office/officeart/2018/2/layout/IconVerticalSolidList"/>
    <dgm:cxn modelId="{50D0855E-9347-4DC1-B74E-7688D88F31CE}" type="presParOf" srcId="{381DB1D4-3651-47A0-AA55-A7F05829C485}" destId="{018480CF-6824-4F4E-A208-BA6F019A4838}" srcOrd="9" destOrd="0" presId="urn:microsoft.com/office/officeart/2018/2/layout/IconVerticalSolidList"/>
    <dgm:cxn modelId="{D7A2CE60-7149-42DA-A981-AD4807A008FC}" type="presParOf" srcId="{381DB1D4-3651-47A0-AA55-A7F05829C485}" destId="{4DEFB32C-A6D9-4189-B6E7-ED8D1C626640}" srcOrd="10" destOrd="0" presId="urn:microsoft.com/office/officeart/2018/2/layout/IconVerticalSolidList"/>
    <dgm:cxn modelId="{747933A3-BB66-4775-B577-37C9F5718B0F}" type="presParOf" srcId="{4DEFB32C-A6D9-4189-B6E7-ED8D1C626640}" destId="{44D454DD-C2BA-47DE-BA30-6B0141853747}" srcOrd="0" destOrd="0" presId="urn:microsoft.com/office/officeart/2018/2/layout/IconVerticalSolidList"/>
    <dgm:cxn modelId="{D98D69F2-F47C-41BD-81B0-D622564056B4}" type="presParOf" srcId="{4DEFB32C-A6D9-4189-B6E7-ED8D1C626640}" destId="{B0598304-453F-4921-9104-3EBE05BF4E31}" srcOrd="1" destOrd="0" presId="urn:microsoft.com/office/officeart/2018/2/layout/IconVerticalSolidList"/>
    <dgm:cxn modelId="{8FD0B629-DB5C-4287-8818-FD9C1068636B}" type="presParOf" srcId="{4DEFB32C-A6D9-4189-B6E7-ED8D1C626640}" destId="{64A84AC5-B48B-4D8C-A91E-973D9D12DF89}" srcOrd="2" destOrd="0" presId="urn:microsoft.com/office/officeart/2018/2/layout/IconVerticalSolidList"/>
    <dgm:cxn modelId="{6CAE05BD-8D95-4581-A225-C75FCFD2974D}" type="presParOf" srcId="{4DEFB32C-A6D9-4189-B6E7-ED8D1C626640}" destId="{52219738-0CBB-4909-BC50-12B72A607C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B4D14-23B3-40BC-A79E-22544DCED2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2B4098-2EE2-4C64-BD87-C15239E9BFEF}">
      <dgm:prSet/>
      <dgm:spPr/>
      <dgm:t>
        <a:bodyPr/>
        <a:lstStyle/>
        <a:p>
          <a:r>
            <a:rPr lang="en-US" b="1" i="1" dirty="0"/>
            <a:t>A Priori:</a:t>
          </a:r>
          <a:endParaRPr lang="en-US" dirty="0"/>
        </a:p>
      </dgm:t>
    </dgm:pt>
    <dgm:pt modelId="{A44070BA-F1A3-4999-8CDE-2436E01CDAD8}" type="parTrans" cxnId="{903DA097-06E7-4747-8695-FD47BAEF69B3}">
      <dgm:prSet/>
      <dgm:spPr/>
      <dgm:t>
        <a:bodyPr/>
        <a:lstStyle/>
        <a:p>
          <a:endParaRPr lang="en-US"/>
        </a:p>
      </dgm:t>
    </dgm:pt>
    <dgm:pt modelId="{AFC01B9C-497E-40E0-B74A-CAC2546AAC83}" type="sibTrans" cxnId="{903DA097-06E7-4747-8695-FD47BAEF69B3}">
      <dgm:prSet/>
      <dgm:spPr/>
      <dgm:t>
        <a:bodyPr/>
        <a:lstStyle/>
        <a:p>
          <a:endParaRPr lang="en-US"/>
        </a:p>
      </dgm:t>
    </dgm:pt>
    <dgm:pt modelId="{1BD1C073-81B1-418D-8B88-CCBB05E4D864}">
      <dgm:prSet/>
      <dgm:spPr/>
      <dgm:t>
        <a:bodyPr/>
        <a:lstStyle/>
        <a:p>
          <a:r>
            <a:rPr lang="en-US" b="1" dirty="0"/>
            <a:t>Construct:</a:t>
          </a:r>
          <a:endParaRPr lang="en-US" dirty="0"/>
        </a:p>
      </dgm:t>
    </dgm:pt>
    <dgm:pt modelId="{9F3575F5-EA8B-4D72-8EF9-D9D51249F2CF}" type="parTrans" cxnId="{6D871D17-B930-4089-8DC0-9B019EBEE16C}">
      <dgm:prSet/>
      <dgm:spPr/>
      <dgm:t>
        <a:bodyPr/>
        <a:lstStyle/>
        <a:p>
          <a:endParaRPr lang="en-US"/>
        </a:p>
      </dgm:t>
    </dgm:pt>
    <dgm:pt modelId="{4DD095CA-52F8-4A5A-9119-815F9FE3981E}" type="sibTrans" cxnId="{6D871D17-B930-4089-8DC0-9B019EBEE16C}">
      <dgm:prSet/>
      <dgm:spPr/>
      <dgm:t>
        <a:bodyPr/>
        <a:lstStyle/>
        <a:p>
          <a:endParaRPr lang="en-US"/>
        </a:p>
      </dgm:t>
    </dgm:pt>
    <dgm:pt modelId="{C6F27F24-6820-493E-811A-6DB6D618CDD0}">
      <dgm:prSet custT="1"/>
      <dgm:spPr/>
      <dgm:t>
        <a:bodyPr/>
        <a:lstStyle/>
        <a:p>
          <a:r>
            <a:rPr lang="en-US" sz="1600" dirty="0"/>
            <a:t>For example, Depression</a:t>
          </a:r>
        </a:p>
      </dgm:t>
    </dgm:pt>
    <dgm:pt modelId="{616C1606-9222-4621-AE0F-B18079F78AAD}" type="parTrans" cxnId="{3DFF56AC-FAD7-472A-B43D-36919858F69D}">
      <dgm:prSet/>
      <dgm:spPr/>
      <dgm:t>
        <a:bodyPr/>
        <a:lstStyle/>
        <a:p>
          <a:endParaRPr lang="en-US"/>
        </a:p>
      </dgm:t>
    </dgm:pt>
    <dgm:pt modelId="{357994F9-F2F9-4308-B730-CB1A5B951092}" type="sibTrans" cxnId="{3DFF56AC-FAD7-472A-B43D-36919858F69D}">
      <dgm:prSet/>
      <dgm:spPr/>
      <dgm:t>
        <a:bodyPr/>
        <a:lstStyle/>
        <a:p>
          <a:endParaRPr lang="en-US"/>
        </a:p>
      </dgm:t>
    </dgm:pt>
    <dgm:pt modelId="{4352FBFD-8C7E-4CBC-82A0-BBA2901F8857}">
      <dgm:prSet/>
      <dgm:spPr/>
      <dgm:t>
        <a:bodyPr/>
        <a:lstStyle/>
        <a:p>
          <a:r>
            <a:rPr lang="en-US" b="1" dirty="0"/>
            <a:t>Indicant:</a:t>
          </a:r>
          <a:endParaRPr lang="en-US" dirty="0"/>
        </a:p>
      </dgm:t>
    </dgm:pt>
    <dgm:pt modelId="{F2E1CE2D-A831-4650-AB7D-F4407AE3D100}" type="parTrans" cxnId="{734D28AE-D5A9-4B5D-8BF3-345E7F386082}">
      <dgm:prSet/>
      <dgm:spPr/>
      <dgm:t>
        <a:bodyPr/>
        <a:lstStyle/>
        <a:p>
          <a:endParaRPr lang="en-US"/>
        </a:p>
      </dgm:t>
    </dgm:pt>
    <dgm:pt modelId="{EBE78AAB-3F73-4B43-AF88-31F19CEA489F}" type="sibTrans" cxnId="{734D28AE-D5A9-4B5D-8BF3-345E7F386082}">
      <dgm:prSet/>
      <dgm:spPr/>
      <dgm:t>
        <a:bodyPr/>
        <a:lstStyle/>
        <a:p>
          <a:endParaRPr lang="en-US"/>
        </a:p>
      </dgm:t>
    </dgm:pt>
    <dgm:pt modelId="{5CF0974A-9B56-4B23-AE7B-B96F4815FC40}">
      <dgm:prSet custT="1"/>
      <dgm:spPr/>
      <dgm:t>
        <a:bodyPr/>
        <a:lstStyle/>
        <a:p>
          <a:r>
            <a:rPr lang="en-US" sz="1600"/>
            <a:t>For example, GPA</a:t>
          </a:r>
          <a:br>
            <a:rPr lang="en-US" sz="1600"/>
          </a:br>
          <a:br>
            <a:rPr lang="en-US" sz="1600"/>
          </a:br>
          <a:endParaRPr lang="en-US" sz="1600"/>
        </a:p>
      </dgm:t>
    </dgm:pt>
    <dgm:pt modelId="{2205EC0C-6635-4EC5-9596-DA3F30609223}" type="parTrans" cxnId="{5F0BD77E-CA0D-4291-A873-0187DDD2B836}">
      <dgm:prSet/>
      <dgm:spPr/>
      <dgm:t>
        <a:bodyPr/>
        <a:lstStyle/>
        <a:p>
          <a:endParaRPr lang="en-US"/>
        </a:p>
      </dgm:t>
    </dgm:pt>
    <dgm:pt modelId="{484323C2-97A3-4CD7-9857-00B85D8EF8AE}" type="sibTrans" cxnId="{5F0BD77E-CA0D-4291-A873-0187DDD2B836}">
      <dgm:prSet/>
      <dgm:spPr/>
      <dgm:t>
        <a:bodyPr/>
        <a:lstStyle/>
        <a:p>
          <a:endParaRPr lang="en-US"/>
        </a:p>
      </dgm:t>
    </dgm:pt>
    <dgm:pt modelId="{1ADF0D2B-B754-4E43-80FC-0C79D6F291B1}">
      <dgm:prSet/>
      <dgm:spPr/>
      <dgm:t>
        <a:bodyPr/>
        <a:lstStyle/>
        <a:p>
          <a:r>
            <a:rPr lang="en-US" b="1"/>
            <a:t>Independent Variable(s)</a:t>
          </a:r>
          <a:endParaRPr lang="en-US"/>
        </a:p>
      </dgm:t>
    </dgm:pt>
    <dgm:pt modelId="{3BB57487-37D7-451B-8553-66848A9E4F05}" type="parTrans" cxnId="{098EB2BF-2EB9-4ED4-8D3C-3E9B4313CB05}">
      <dgm:prSet/>
      <dgm:spPr/>
      <dgm:t>
        <a:bodyPr/>
        <a:lstStyle/>
        <a:p>
          <a:endParaRPr lang="en-US"/>
        </a:p>
      </dgm:t>
    </dgm:pt>
    <dgm:pt modelId="{127CD867-65AA-47DE-B449-C7F122CF4105}" type="sibTrans" cxnId="{098EB2BF-2EB9-4ED4-8D3C-3E9B4313CB05}">
      <dgm:prSet/>
      <dgm:spPr/>
      <dgm:t>
        <a:bodyPr/>
        <a:lstStyle/>
        <a:p>
          <a:endParaRPr lang="en-US"/>
        </a:p>
      </dgm:t>
    </dgm:pt>
    <dgm:pt modelId="{C7C01FFA-6E0E-4DEB-A987-2F92B15E1BC7}">
      <dgm:prSet custT="1"/>
      <dgm:spPr/>
      <dgm:t>
        <a:bodyPr/>
        <a:lstStyle/>
        <a:p>
          <a:r>
            <a:rPr lang="en-US" sz="1600" dirty="0"/>
            <a:t>IVs</a:t>
          </a:r>
        </a:p>
      </dgm:t>
    </dgm:pt>
    <dgm:pt modelId="{C3B09D31-DD38-43B1-A561-FC9D15890194}" type="parTrans" cxnId="{2E5D55F5-F6F4-4C8B-A1EC-F093C57EB9BB}">
      <dgm:prSet/>
      <dgm:spPr/>
      <dgm:t>
        <a:bodyPr/>
        <a:lstStyle/>
        <a:p>
          <a:endParaRPr lang="en-US"/>
        </a:p>
      </dgm:t>
    </dgm:pt>
    <dgm:pt modelId="{2489B948-F78D-4AF9-9C67-5AE45740EF9D}" type="sibTrans" cxnId="{2E5D55F5-F6F4-4C8B-A1EC-F093C57EB9BB}">
      <dgm:prSet/>
      <dgm:spPr/>
      <dgm:t>
        <a:bodyPr/>
        <a:lstStyle/>
        <a:p>
          <a:endParaRPr lang="en-US"/>
        </a:p>
      </dgm:t>
    </dgm:pt>
    <dgm:pt modelId="{B734690F-FE68-4C86-B048-F136B29FA421}">
      <dgm:prSet/>
      <dgm:spPr/>
      <dgm:t>
        <a:bodyPr/>
        <a:lstStyle/>
        <a:p>
          <a:r>
            <a:rPr lang="en-US" b="1"/>
            <a:t>Dependent Variable(s)</a:t>
          </a:r>
          <a:endParaRPr lang="en-US"/>
        </a:p>
      </dgm:t>
    </dgm:pt>
    <dgm:pt modelId="{E4B2A5F9-878D-43B5-971C-054E658246F1}" type="parTrans" cxnId="{C09A7D10-761D-4DF4-BAD4-A4F66A2CB2C8}">
      <dgm:prSet/>
      <dgm:spPr/>
      <dgm:t>
        <a:bodyPr/>
        <a:lstStyle/>
        <a:p>
          <a:endParaRPr lang="en-US"/>
        </a:p>
      </dgm:t>
    </dgm:pt>
    <dgm:pt modelId="{FC93744E-682C-4027-B1C5-28BE1757E11E}" type="sibTrans" cxnId="{C09A7D10-761D-4DF4-BAD4-A4F66A2CB2C8}">
      <dgm:prSet/>
      <dgm:spPr/>
      <dgm:t>
        <a:bodyPr/>
        <a:lstStyle/>
        <a:p>
          <a:endParaRPr lang="en-US"/>
        </a:p>
      </dgm:t>
    </dgm:pt>
    <dgm:pt modelId="{D18DCC9B-1EAB-420B-901E-92BE324E42E0}">
      <dgm:prSet custT="1"/>
      <dgm:spPr/>
      <dgm:t>
        <a:bodyPr/>
        <a:lstStyle/>
        <a:p>
          <a:r>
            <a:rPr lang="en-US" sz="1600" dirty="0"/>
            <a:t>DVs</a:t>
          </a:r>
        </a:p>
      </dgm:t>
    </dgm:pt>
    <dgm:pt modelId="{4BCAA1FB-C90E-4442-A436-F7EEBA91FCEA}" type="parTrans" cxnId="{B1AA2EEC-6BC4-4CC5-ADA9-EBED1485967E}">
      <dgm:prSet/>
      <dgm:spPr/>
      <dgm:t>
        <a:bodyPr/>
        <a:lstStyle/>
        <a:p>
          <a:endParaRPr lang="en-US"/>
        </a:p>
      </dgm:t>
    </dgm:pt>
    <dgm:pt modelId="{475D2A82-44B5-47DC-95F0-6A785CBDFD98}" type="sibTrans" cxnId="{B1AA2EEC-6BC4-4CC5-ADA9-EBED1485967E}">
      <dgm:prSet/>
      <dgm:spPr/>
      <dgm:t>
        <a:bodyPr/>
        <a:lstStyle/>
        <a:p>
          <a:endParaRPr lang="en-US"/>
        </a:p>
      </dgm:t>
    </dgm:pt>
    <dgm:pt modelId="{868ED251-9D79-42EA-A3F1-A41E05372961}">
      <dgm:prSet/>
      <dgm:spPr/>
      <dgm:t>
        <a:bodyPr/>
        <a:lstStyle/>
        <a:p>
          <a:r>
            <a:rPr lang="en-US" b="1" dirty="0"/>
            <a:t>MIN-MAX-CON Principle</a:t>
          </a:r>
          <a:endParaRPr lang="en-US" dirty="0"/>
        </a:p>
      </dgm:t>
    </dgm:pt>
    <dgm:pt modelId="{1404D905-9E73-4508-B7EF-975193CD6C97}" type="parTrans" cxnId="{277CF2A8-2234-4648-939C-798510927C32}">
      <dgm:prSet/>
      <dgm:spPr/>
      <dgm:t>
        <a:bodyPr/>
        <a:lstStyle/>
        <a:p>
          <a:endParaRPr lang="en-US"/>
        </a:p>
      </dgm:t>
    </dgm:pt>
    <dgm:pt modelId="{EF0A0B56-2C6D-48DD-BAED-6637E7B59797}" type="sibTrans" cxnId="{277CF2A8-2234-4648-939C-798510927C32}">
      <dgm:prSet/>
      <dgm:spPr/>
      <dgm:t>
        <a:bodyPr/>
        <a:lstStyle/>
        <a:p>
          <a:endParaRPr lang="en-US"/>
        </a:p>
      </dgm:t>
    </dgm:pt>
    <dgm:pt modelId="{8EAE0575-28FE-4CC9-8481-2FEBCE7EEB73}">
      <dgm:prSet custT="1"/>
      <dgm:spPr/>
      <dgm:t>
        <a:bodyPr/>
        <a:lstStyle/>
        <a:p>
          <a:r>
            <a:rPr lang="en-US" sz="1600" i="1"/>
            <a:t>‘before the fact</a:t>
          </a:r>
          <a:r>
            <a:rPr lang="en-US" sz="1600"/>
            <a:t>’</a:t>
          </a:r>
        </a:p>
      </dgm:t>
    </dgm:pt>
    <dgm:pt modelId="{D63E1265-F04E-4DBF-94F2-2C12D9435693}" type="parTrans" cxnId="{91A44102-A32C-46D6-AFFD-3AF73E8D52CC}">
      <dgm:prSet/>
      <dgm:spPr/>
      <dgm:t>
        <a:bodyPr/>
        <a:lstStyle/>
        <a:p>
          <a:endParaRPr lang="en-US"/>
        </a:p>
      </dgm:t>
    </dgm:pt>
    <dgm:pt modelId="{05BF1614-ED83-4981-8A07-1E1CD910422C}" type="sibTrans" cxnId="{91A44102-A32C-46D6-AFFD-3AF73E8D52CC}">
      <dgm:prSet/>
      <dgm:spPr/>
      <dgm:t>
        <a:bodyPr/>
        <a:lstStyle/>
        <a:p>
          <a:endParaRPr lang="en-US"/>
        </a:p>
      </dgm:t>
    </dgm:pt>
    <dgm:pt modelId="{E8579395-12B8-4E7C-9C1F-36D3247A7438}">
      <dgm:prSet custT="1"/>
      <dgm:spPr/>
      <dgm:t>
        <a:bodyPr/>
        <a:lstStyle/>
        <a:p>
          <a:r>
            <a:rPr lang="en-US" sz="1600" dirty="0"/>
            <a:t>An invented name for a property</a:t>
          </a:r>
        </a:p>
      </dgm:t>
    </dgm:pt>
    <dgm:pt modelId="{684D0406-895D-498D-AD50-503DFC354B9B}" type="parTrans" cxnId="{FCEFD3EA-DDBF-44D7-893D-9399F8C5BA6B}">
      <dgm:prSet/>
      <dgm:spPr/>
      <dgm:t>
        <a:bodyPr/>
        <a:lstStyle/>
        <a:p>
          <a:endParaRPr lang="en-US"/>
        </a:p>
      </dgm:t>
    </dgm:pt>
    <dgm:pt modelId="{00A6DF5F-7586-4DA9-BC61-30F8F89A86F4}" type="sibTrans" cxnId="{FCEFD3EA-DDBF-44D7-893D-9399F8C5BA6B}">
      <dgm:prSet/>
      <dgm:spPr/>
      <dgm:t>
        <a:bodyPr/>
        <a:lstStyle/>
        <a:p>
          <a:endParaRPr lang="en-US"/>
        </a:p>
      </dgm:t>
    </dgm:pt>
    <dgm:pt modelId="{A855E355-ECB5-4CCE-9CAE-F85091057254}">
      <dgm:prSet custT="1"/>
      <dgm:spPr/>
      <dgm:t>
        <a:bodyPr/>
        <a:lstStyle/>
        <a:p>
          <a:r>
            <a:rPr lang="en-US" sz="1600" dirty="0"/>
            <a:t>Something that points to something else</a:t>
          </a:r>
        </a:p>
      </dgm:t>
    </dgm:pt>
    <dgm:pt modelId="{6BAE2739-B7A5-44BD-A612-F9CD976583DA}" type="parTrans" cxnId="{D7337456-7BEE-4E8B-8225-4C763612E228}">
      <dgm:prSet/>
      <dgm:spPr/>
      <dgm:t>
        <a:bodyPr/>
        <a:lstStyle/>
        <a:p>
          <a:endParaRPr lang="en-US"/>
        </a:p>
      </dgm:t>
    </dgm:pt>
    <dgm:pt modelId="{4BA48915-EBBA-4117-8345-AE697952AEBE}" type="sibTrans" cxnId="{D7337456-7BEE-4E8B-8225-4C763612E228}">
      <dgm:prSet/>
      <dgm:spPr/>
      <dgm:t>
        <a:bodyPr/>
        <a:lstStyle/>
        <a:p>
          <a:endParaRPr lang="en-US"/>
        </a:p>
      </dgm:t>
    </dgm:pt>
    <dgm:pt modelId="{D7D278D8-0303-43D7-83CC-EE2ACBDEACB2}">
      <dgm:prSet custT="1"/>
      <dgm:spPr/>
      <dgm:t>
        <a:bodyPr/>
        <a:lstStyle/>
        <a:p>
          <a:endParaRPr lang="en-US" sz="1600" dirty="0"/>
        </a:p>
      </dgm:t>
    </dgm:pt>
    <dgm:pt modelId="{9057F18C-370D-412C-ABA6-8BA2AF5AE05F}" type="parTrans" cxnId="{81F265D9-CBB4-493B-ACC4-C030FADF3C5A}">
      <dgm:prSet/>
      <dgm:spPr/>
      <dgm:t>
        <a:bodyPr/>
        <a:lstStyle/>
        <a:p>
          <a:endParaRPr lang="en-US"/>
        </a:p>
      </dgm:t>
    </dgm:pt>
    <dgm:pt modelId="{D8BED187-A8CB-4289-9546-E422921902F0}" type="sibTrans" cxnId="{81F265D9-CBB4-493B-ACC4-C030FADF3C5A}">
      <dgm:prSet/>
      <dgm:spPr/>
      <dgm:t>
        <a:bodyPr/>
        <a:lstStyle/>
        <a:p>
          <a:endParaRPr lang="en-US"/>
        </a:p>
      </dgm:t>
    </dgm:pt>
    <dgm:pt modelId="{A2B1C821-0D62-46C8-A409-B8DE6FC7516C}">
      <dgm:prSet custT="1"/>
      <dgm:spPr/>
      <dgm:t>
        <a:bodyPr/>
        <a:lstStyle/>
        <a:p>
          <a:endParaRPr lang="en-US" sz="1600" dirty="0"/>
        </a:p>
      </dgm:t>
    </dgm:pt>
    <dgm:pt modelId="{315D3651-D465-4D73-B9A7-FD9EAE28FC86}" type="parTrans" cxnId="{839CC702-36DA-4596-87E4-14782E404186}">
      <dgm:prSet/>
      <dgm:spPr/>
      <dgm:t>
        <a:bodyPr/>
        <a:lstStyle/>
        <a:p>
          <a:endParaRPr lang="en-US"/>
        </a:p>
      </dgm:t>
    </dgm:pt>
    <dgm:pt modelId="{86FF7B91-78AF-4481-A8CF-0DF635815C19}" type="sibTrans" cxnId="{839CC702-36DA-4596-87E4-14782E404186}">
      <dgm:prSet/>
      <dgm:spPr/>
      <dgm:t>
        <a:bodyPr/>
        <a:lstStyle/>
        <a:p>
          <a:endParaRPr lang="en-US"/>
        </a:p>
      </dgm:t>
    </dgm:pt>
    <dgm:pt modelId="{4B8D4210-A951-44B4-BED2-283C1ED25DE4}">
      <dgm:prSet/>
      <dgm:spPr/>
      <dgm:t>
        <a:bodyPr/>
        <a:lstStyle/>
        <a:p>
          <a:r>
            <a:rPr lang="en-US" dirty="0"/>
            <a:t>Minimize Error</a:t>
          </a:r>
        </a:p>
      </dgm:t>
    </dgm:pt>
    <dgm:pt modelId="{E2A94D06-A544-493F-825F-D7743F8C2387}" type="parTrans" cxnId="{1517BAD4-7E1B-4619-B9A2-EB391F743C38}">
      <dgm:prSet/>
      <dgm:spPr/>
      <dgm:t>
        <a:bodyPr/>
        <a:lstStyle/>
        <a:p>
          <a:endParaRPr lang="en-US"/>
        </a:p>
      </dgm:t>
    </dgm:pt>
    <dgm:pt modelId="{E9EDB47D-07C1-4EDE-A71F-79EF9BAFAF1A}" type="sibTrans" cxnId="{1517BAD4-7E1B-4619-B9A2-EB391F743C38}">
      <dgm:prSet/>
      <dgm:spPr/>
      <dgm:t>
        <a:bodyPr/>
        <a:lstStyle/>
        <a:p>
          <a:endParaRPr lang="en-US"/>
        </a:p>
      </dgm:t>
    </dgm:pt>
    <dgm:pt modelId="{26A05D18-760A-4087-9614-ACE64C115CE8}">
      <dgm:prSet/>
      <dgm:spPr/>
      <dgm:t>
        <a:bodyPr/>
        <a:lstStyle/>
        <a:p>
          <a:r>
            <a:rPr lang="en-US" dirty="0"/>
            <a:t>Maximize Variance</a:t>
          </a:r>
        </a:p>
      </dgm:t>
    </dgm:pt>
    <dgm:pt modelId="{DA23C627-3A1A-4DCF-9C20-863A418AEEC3}" type="parTrans" cxnId="{B7C152B3-9BE0-4D25-A188-0129EBFE4947}">
      <dgm:prSet/>
      <dgm:spPr/>
      <dgm:t>
        <a:bodyPr/>
        <a:lstStyle/>
        <a:p>
          <a:endParaRPr lang="en-US"/>
        </a:p>
      </dgm:t>
    </dgm:pt>
    <dgm:pt modelId="{8065C45C-F7B9-4336-A544-3859F4071319}" type="sibTrans" cxnId="{B7C152B3-9BE0-4D25-A188-0129EBFE4947}">
      <dgm:prSet/>
      <dgm:spPr/>
      <dgm:t>
        <a:bodyPr/>
        <a:lstStyle/>
        <a:p>
          <a:endParaRPr lang="en-US"/>
        </a:p>
      </dgm:t>
    </dgm:pt>
    <dgm:pt modelId="{AD3B6A47-5CC2-4279-9CAC-403688B7D7D1}">
      <dgm:prSet/>
      <dgm:spPr/>
      <dgm:t>
        <a:bodyPr/>
        <a:lstStyle/>
        <a:p>
          <a:r>
            <a:rPr lang="en-US" dirty="0"/>
            <a:t>Control </a:t>
          </a:r>
          <a:r>
            <a:rPr lang="en-US" dirty="0" err="1"/>
            <a:t>Counfounds</a:t>
          </a:r>
          <a:endParaRPr lang="en-US" dirty="0"/>
        </a:p>
      </dgm:t>
    </dgm:pt>
    <dgm:pt modelId="{E276AA14-1DFD-4C0B-903F-C20E27DCDB4C}" type="parTrans" cxnId="{D859E009-55D9-4864-8B3D-DA0AB6F737A1}">
      <dgm:prSet/>
      <dgm:spPr/>
      <dgm:t>
        <a:bodyPr/>
        <a:lstStyle/>
        <a:p>
          <a:endParaRPr lang="en-US"/>
        </a:p>
      </dgm:t>
    </dgm:pt>
    <dgm:pt modelId="{82410C1F-1175-46F7-A781-009C21188F72}" type="sibTrans" cxnId="{D859E009-55D9-4864-8B3D-DA0AB6F737A1}">
      <dgm:prSet/>
      <dgm:spPr/>
      <dgm:t>
        <a:bodyPr/>
        <a:lstStyle/>
        <a:p>
          <a:endParaRPr lang="en-US"/>
        </a:p>
      </dgm:t>
    </dgm:pt>
    <dgm:pt modelId="{AB222960-8297-48F4-99D6-D7CEC3B9FEAF}">
      <dgm:prSet custT="1"/>
      <dgm:spPr/>
      <dgm:t>
        <a:bodyPr/>
        <a:lstStyle/>
        <a:p>
          <a:r>
            <a:rPr lang="en-US" sz="1600" dirty="0"/>
            <a:t>Predictors</a:t>
          </a:r>
          <a:br>
            <a:rPr lang="en-US" sz="1600" dirty="0"/>
          </a:br>
          <a:endParaRPr lang="en-US" sz="1600" dirty="0"/>
        </a:p>
      </dgm:t>
    </dgm:pt>
    <dgm:pt modelId="{6523C5DF-2D1B-455F-B03F-DD2AF206E667}" type="parTrans" cxnId="{6C5A84C9-99AC-4DE6-B14E-67C0665722A3}">
      <dgm:prSet/>
      <dgm:spPr/>
      <dgm:t>
        <a:bodyPr/>
        <a:lstStyle/>
        <a:p>
          <a:endParaRPr lang="en-US"/>
        </a:p>
      </dgm:t>
    </dgm:pt>
    <dgm:pt modelId="{45CFDFD6-CFCB-4AFD-A0CC-9FAD1D7858BE}" type="sibTrans" cxnId="{6C5A84C9-99AC-4DE6-B14E-67C0665722A3}">
      <dgm:prSet/>
      <dgm:spPr/>
      <dgm:t>
        <a:bodyPr/>
        <a:lstStyle/>
        <a:p>
          <a:endParaRPr lang="en-US"/>
        </a:p>
      </dgm:t>
    </dgm:pt>
    <dgm:pt modelId="{35BE8429-EA73-4A13-8D26-3ED015FF9E8C}">
      <dgm:prSet custT="1"/>
      <dgm:spPr/>
      <dgm:t>
        <a:bodyPr/>
        <a:lstStyle/>
        <a:p>
          <a:endParaRPr lang="en-US" sz="1600" dirty="0"/>
        </a:p>
      </dgm:t>
    </dgm:pt>
    <dgm:pt modelId="{0E532890-F721-438C-AED7-E88A4C6BAEC2}" type="parTrans" cxnId="{5399B2D9-3702-43B7-AED0-764EC9C21FEA}">
      <dgm:prSet/>
      <dgm:spPr/>
      <dgm:t>
        <a:bodyPr/>
        <a:lstStyle/>
        <a:p>
          <a:endParaRPr lang="en-US"/>
        </a:p>
      </dgm:t>
    </dgm:pt>
    <dgm:pt modelId="{90AACBEE-46CF-497C-AD37-87803076CC11}" type="sibTrans" cxnId="{5399B2D9-3702-43B7-AED0-764EC9C21FEA}">
      <dgm:prSet/>
      <dgm:spPr/>
      <dgm:t>
        <a:bodyPr/>
        <a:lstStyle/>
        <a:p>
          <a:endParaRPr lang="en-US"/>
        </a:p>
      </dgm:t>
    </dgm:pt>
    <dgm:pt modelId="{F78A4BCA-B01D-427B-9966-A9F226B36424}">
      <dgm:prSet custT="1"/>
      <dgm:spPr/>
      <dgm:t>
        <a:bodyPr/>
        <a:lstStyle/>
        <a:p>
          <a:r>
            <a:rPr lang="en-US" sz="1600" dirty="0"/>
            <a:t>Outcomes</a:t>
          </a:r>
          <a:br>
            <a:rPr lang="en-US" sz="1600" dirty="0"/>
          </a:br>
          <a:endParaRPr lang="en-US" sz="1600" dirty="0"/>
        </a:p>
      </dgm:t>
    </dgm:pt>
    <dgm:pt modelId="{7950E638-B646-4937-B233-70EECC2862AE}" type="parTrans" cxnId="{3C457883-9C4A-4186-8E49-2DF1E4CB577A}">
      <dgm:prSet/>
      <dgm:spPr/>
      <dgm:t>
        <a:bodyPr/>
        <a:lstStyle/>
        <a:p>
          <a:endParaRPr lang="en-US"/>
        </a:p>
      </dgm:t>
    </dgm:pt>
    <dgm:pt modelId="{C031F5E8-D7CA-4501-A94B-D48FBF6A83BA}" type="sibTrans" cxnId="{3C457883-9C4A-4186-8E49-2DF1E4CB577A}">
      <dgm:prSet/>
      <dgm:spPr/>
      <dgm:t>
        <a:bodyPr/>
        <a:lstStyle/>
        <a:p>
          <a:endParaRPr lang="en-US"/>
        </a:p>
      </dgm:t>
    </dgm:pt>
    <dgm:pt modelId="{03520B19-21AF-40FF-B49E-5001AC043E41}">
      <dgm:prSet custT="1"/>
      <dgm:spPr/>
      <dgm:t>
        <a:bodyPr/>
        <a:lstStyle/>
        <a:p>
          <a:endParaRPr lang="en-US" sz="1600" dirty="0"/>
        </a:p>
      </dgm:t>
    </dgm:pt>
    <dgm:pt modelId="{BF830F1C-AE3F-4D11-B5A7-DE8EB27B0EC0}" type="parTrans" cxnId="{3F3FC372-5140-4C08-8911-9839AD13D155}">
      <dgm:prSet/>
      <dgm:spPr/>
      <dgm:t>
        <a:bodyPr/>
        <a:lstStyle/>
        <a:p>
          <a:endParaRPr lang="en-US"/>
        </a:p>
      </dgm:t>
    </dgm:pt>
    <dgm:pt modelId="{A8840077-64E8-4EE9-BEAE-EAA4E2153041}" type="sibTrans" cxnId="{3F3FC372-5140-4C08-8911-9839AD13D155}">
      <dgm:prSet/>
      <dgm:spPr/>
      <dgm:t>
        <a:bodyPr/>
        <a:lstStyle/>
        <a:p>
          <a:endParaRPr lang="en-US"/>
        </a:p>
      </dgm:t>
    </dgm:pt>
    <dgm:pt modelId="{E5164D37-B81B-40CE-8D9D-D229B12C76FD}" type="pres">
      <dgm:prSet presAssocID="{F36B4D14-23B3-40BC-A79E-22544DCED2B3}" presName="Name0" presStyleCnt="0">
        <dgm:presLayoutVars>
          <dgm:dir/>
          <dgm:animLvl val="lvl"/>
          <dgm:resizeHandles val="exact"/>
        </dgm:presLayoutVars>
      </dgm:prSet>
      <dgm:spPr/>
    </dgm:pt>
    <dgm:pt modelId="{BDF2CC92-0234-42BA-99C3-56EBDACE7509}" type="pres">
      <dgm:prSet presAssocID="{B52B4098-2EE2-4C64-BD87-C15239E9BFEF}" presName="linNode" presStyleCnt="0"/>
      <dgm:spPr/>
    </dgm:pt>
    <dgm:pt modelId="{77E15BB2-283E-4C1E-886A-F8B71DB018BA}" type="pres">
      <dgm:prSet presAssocID="{B52B4098-2EE2-4C64-BD87-C15239E9BFE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39DE664-F910-405C-9B6A-A1D2F7C0EE2C}" type="pres">
      <dgm:prSet presAssocID="{B52B4098-2EE2-4C64-BD87-C15239E9BFEF}" presName="descendantText" presStyleLbl="alignAccFollowNode1" presStyleIdx="0" presStyleCnt="6">
        <dgm:presLayoutVars>
          <dgm:bulletEnabled val="1"/>
        </dgm:presLayoutVars>
      </dgm:prSet>
      <dgm:spPr/>
    </dgm:pt>
    <dgm:pt modelId="{2ADEC23B-7196-4441-8179-2F9DFAC9AC2B}" type="pres">
      <dgm:prSet presAssocID="{AFC01B9C-497E-40E0-B74A-CAC2546AAC83}" presName="sp" presStyleCnt="0"/>
      <dgm:spPr/>
    </dgm:pt>
    <dgm:pt modelId="{6568837E-C9AE-4108-905B-5F0AF6325036}" type="pres">
      <dgm:prSet presAssocID="{1BD1C073-81B1-418D-8B88-CCBB05E4D864}" presName="linNode" presStyleCnt="0"/>
      <dgm:spPr/>
    </dgm:pt>
    <dgm:pt modelId="{D077A9F0-E233-42DD-9876-DFB120DA7A9F}" type="pres">
      <dgm:prSet presAssocID="{1BD1C073-81B1-418D-8B88-CCBB05E4D86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DABE3D3-82CC-4587-99B0-21A89AB7254F}" type="pres">
      <dgm:prSet presAssocID="{1BD1C073-81B1-418D-8B88-CCBB05E4D864}" presName="descendantText" presStyleLbl="alignAccFollowNode1" presStyleIdx="1" presStyleCnt="6">
        <dgm:presLayoutVars>
          <dgm:bulletEnabled val="1"/>
        </dgm:presLayoutVars>
      </dgm:prSet>
      <dgm:spPr/>
    </dgm:pt>
    <dgm:pt modelId="{A83A05A2-FF69-47BD-AF8E-3C0D767EFF8A}" type="pres">
      <dgm:prSet presAssocID="{4DD095CA-52F8-4A5A-9119-815F9FE3981E}" presName="sp" presStyleCnt="0"/>
      <dgm:spPr/>
    </dgm:pt>
    <dgm:pt modelId="{77BA32B6-7018-4086-8358-5D88D2EB68B6}" type="pres">
      <dgm:prSet presAssocID="{4352FBFD-8C7E-4CBC-82A0-BBA2901F8857}" presName="linNode" presStyleCnt="0"/>
      <dgm:spPr/>
    </dgm:pt>
    <dgm:pt modelId="{0F1AEBBE-2A94-45EA-8234-DC9CED37BA8C}" type="pres">
      <dgm:prSet presAssocID="{4352FBFD-8C7E-4CBC-82A0-BBA2901F885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89347E7-135C-4B8F-9037-B83ACF55CB58}" type="pres">
      <dgm:prSet presAssocID="{4352FBFD-8C7E-4CBC-82A0-BBA2901F8857}" presName="descendantText" presStyleLbl="alignAccFollowNode1" presStyleIdx="2" presStyleCnt="6">
        <dgm:presLayoutVars>
          <dgm:bulletEnabled val="1"/>
        </dgm:presLayoutVars>
      </dgm:prSet>
      <dgm:spPr/>
    </dgm:pt>
    <dgm:pt modelId="{529F61F4-7598-42EF-BB39-57DF32A76CF8}" type="pres">
      <dgm:prSet presAssocID="{EBE78AAB-3F73-4B43-AF88-31F19CEA489F}" presName="sp" presStyleCnt="0"/>
      <dgm:spPr/>
    </dgm:pt>
    <dgm:pt modelId="{C36ABCEF-8D37-4147-886A-9862E0516BAD}" type="pres">
      <dgm:prSet presAssocID="{1ADF0D2B-B754-4E43-80FC-0C79D6F291B1}" presName="linNode" presStyleCnt="0"/>
      <dgm:spPr/>
    </dgm:pt>
    <dgm:pt modelId="{B0E5C025-4FAC-479B-B782-F38ACD470726}" type="pres">
      <dgm:prSet presAssocID="{1ADF0D2B-B754-4E43-80FC-0C79D6F291B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80321BF-55D0-4E11-82F1-59A50802482B}" type="pres">
      <dgm:prSet presAssocID="{1ADF0D2B-B754-4E43-80FC-0C79D6F291B1}" presName="descendantText" presStyleLbl="alignAccFollowNode1" presStyleIdx="3" presStyleCnt="6">
        <dgm:presLayoutVars>
          <dgm:bulletEnabled val="1"/>
        </dgm:presLayoutVars>
      </dgm:prSet>
      <dgm:spPr/>
    </dgm:pt>
    <dgm:pt modelId="{E70BCA0D-7A8E-4196-A76B-040965FBC569}" type="pres">
      <dgm:prSet presAssocID="{127CD867-65AA-47DE-B449-C7F122CF4105}" presName="sp" presStyleCnt="0"/>
      <dgm:spPr/>
    </dgm:pt>
    <dgm:pt modelId="{3A6D056F-2279-4BC1-88F8-83A6CFF8B29E}" type="pres">
      <dgm:prSet presAssocID="{B734690F-FE68-4C86-B048-F136B29FA421}" presName="linNode" presStyleCnt="0"/>
      <dgm:spPr/>
    </dgm:pt>
    <dgm:pt modelId="{DCA44E24-5437-4274-B289-FC58D9658B42}" type="pres">
      <dgm:prSet presAssocID="{B734690F-FE68-4C86-B048-F136B29FA42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AA63A538-2E25-4CB9-B8BA-79374164DB01}" type="pres">
      <dgm:prSet presAssocID="{B734690F-FE68-4C86-B048-F136B29FA421}" presName="descendantText" presStyleLbl="alignAccFollowNode1" presStyleIdx="4" presStyleCnt="6">
        <dgm:presLayoutVars>
          <dgm:bulletEnabled val="1"/>
        </dgm:presLayoutVars>
      </dgm:prSet>
      <dgm:spPr/>
    </dgm:pt>
    <dgm:pt modelId="{4D18FAA8-C01C-475E-B597-66F6C4FA6979}" type="pres">
      <dgm:prSet presAssocID="{FC93744E-682C-4027-B1C5-28BE1757E11E}" presName="sp" presStyleCnt="0"/>
      <dgm:spPr/>
    </dgm:pt>
    <dgm:pt modelId="{C7475A31-4A9D-4041-9758-BDC94040A479}" type="pres">
      <dgm:prSet presAssocID="{868ED251-9D79-42EA-A3F1-A41E05372961}" presName="linNode" presStyleCnt="0"/>
      <dgm:spPr/>
    </dgm:pt>
    <dgm:pt modelId="{CF172F5A-60FC-465F-81D2-05F90B93A487}" type="pres">
      <dgm:prSet presAssocID="{868ED251-9D79-42EA-A3F1-A41E0537296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93E927E-5C93-45C8-A573-4F55C8683327}" type="pres">
      <dgm:prSet presAssocID="{868ED251-9D79-42EA-A3F1-A41E0537296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91A44102-A32C-46D6-AFFD-3AF73E8D52CC}" srcId="{B52B4098-2EE2-4C64-BD87-C15239E9BFEF}" destId="{8EAE0575-28FE-4CC9-8481-2FEBCE7EEB73}" srcOrd="0" destOrd="0" parTransId="{D63E1265-F04E-4DBF-94F2-2C12D9435693}" sibTransId="{05BF1614-ED83-4981-8A07-1E1CD910422C}"/>
    <dgm:cxn modelId="{839CC702-36DA-4596-87E4-14782E404186}" srcId="{4352FBFD-8C7E-4CBC-82A0-BBA2901F8857}" destId="{A2B1C821-0D62-46C8-A409-B8DE6FC7516C}" srcOrd="1" destOrd="0" parTransId="{315D3651-D465-4D73-B9A7-FD9EAE28FC86}" sibTransId="{86FF7B91-78AF-4481-A8CF-0DF635815C19}"/>
    <dgm:cxn modelId="{CDB4B703-A674-4BD0-A272-92BC25A90B4B}" type="presOf" srcId="{A2B1C821-0D62-46C8-A409-B8DE6FC7516C}" destId="{489347E7-135C-4B8F-9037-B83ACF55CB58}" srcOrd="0" destOrd="1" presId="urn:microsoft.com/office/officeart/2005/8/layout/vList5"/>
    <dgm:cxn modelId="{BBF9F807-C475-4691-9846-539DFC262BF7}" type="presOf" srcId="{D18DCC9B-1EAB-420B-901E-92BE324E42E0}" destId="{AA63A538-2E25-4CB9-B8BA-79374164DB01}" srcOrd="0" destOrd="1" presId="urn:microsoft.com/office/officeart/2005/8/layout/vList5"/>
    <dgm:cxn modelId="{D859E009-55D9-4864-8B3D-DA0AB6F737A1}" srcId="{868ED251-9D79-42EA-A3F1-A41E05372961}" destId="{AD3B6A47-5CC2-4279-9CAC-403688B7D7D1}" srcOrd="2" destOrd="0" parTransId="{E276AA14-1DFD-4C0B-903F-C20E27DCDB4C}" sibTransId="{82410C1F-1175-46F7-A781-009C21188F72}"/>
    <dgm:cxn modelId="{D8E90B0D-BE93-44FC-BB4D-6BA71048E4F6}" type="presOf" srcId="{35BE8429-EA73-4A13-8D26-3ED015FF9E8C}" destId="{580321BF-55D0-4E11-82F1-59A50802482B}" srcOrd="0" destOrd="0" presId="urn:microsoft.com/office/officeart/2005/8/layout/vList5"/>
    <dgm:cxn modelId="{C09A7D10-761D-4DF4-BAD4-A4F66A2CB2C8}" srcId="{F36B4D14-23B3-40BC-A79E-22544DCED2B3}" destId="{B734690F-FE68-4C86-B048-F136B29FA421}" srcOrd="4" destOrd="0" parTransId="{E4B2A5F9-878D-43B5-971C-054E658246F1}" sibTransId="{FC93744E-682C-4027-B1C5-28BE1757E11E}"/>
    <dgm:cxn modelId="{6D871D17-B930-4089-8DC0-9B019EBEE16C}" srcId="{F36B4D14-23B3-40BC-A79E-22544DCED2B3}" destId="{1BD1C073-81B1-418D-8B88-CCBB05E4D864}" srcOrd="1" destOrd="0" parTransId="{9F3575F5-EA8B-4D72-8EF9-D9D51249F2CF}" sibTransId="{4DD095CA-52F8-4A5A-9119-815F9FE3981E}"/>
    <dgm:cxn modelId="{FA6F7821-AB67-4180-BE74-202F81B10F71}" type="presOf" srcId="{C6F27F24-6820-493E-811A-6DB6D618CDD0}" destId="{0DABE3D3-82CC-4587-99B0-21A89AB7254F}" srcOrd="0" destOrd="1" presId="urn:microsoft.com/office/officeart/2005/8/layout/vList5"/>
    <dgm:cxn modelId="{06B6E72F-5D69-4837-A0E0-C82F85AEC422}" type="presOf" srcId="{868ED251-9D79-42EA-A3F1-A41E05372961}" destId="{CF172F5A-60FC-465F-81D2-05F90B93A487}" srcOrd="0" destOrd="0" presId="urn:microsoft.com/office/officeart/2005/8/layout/vList5"/>
    <dgm:cxn modelId="{4488935B-FE48-4831-80E6-F00AA986C8EB}" type="presOf" srcId="{4B8D4210-A951-44B4-BED2-283C1ED25DE4}" destId="{E93E927E-5C93-45C8-A573-4F55C8683327}" srcOrd="0" destOrd="0" presId="urn:microsoft.com/office/officeart/2005/8/layout/vList5"/>
    <dgm:cxn modelId="{437C0B5D-247C-4802-9537-FD51AA0E814D}" type="presOf" srcId="{03520B19-21AF-40FF-B49E-5001AC043E41}" destId="{AA63A538-2E25-4CB9-B8BA-79374164DB01}" srcOrd="0" destOrd="0" presId="urn:microsoft.com/office/officeart/2005/8/layout/vList5"/>
    <dgm:cxn modelId="{4BB2BE44-C3F9-49B3-B569-4409BCB25609}" type="presOf" srcId="{4352FBFD-8C7E-4CBC-82A0-BBA2901F8857}" destId="{0F1AEBBE-2A94-45EA-8234-DC9CED37BA8C}" srcOrd="0" destOrd="0" presId="urn:microsoft.com/office/officeart/2005/8/layout/vList5"/>
    <dgm:cxn modelId="{6F04BA51-2C0D-45F2-9A06-388826FBB22F}" type="presOf" srcId="{E8579395-12B8-4E7C-9C1F-36D3247A7438}" destId="{0DABE3D3-82CC-4587-99B0-21A89AB7254F}" srcOrd="0" destOrd="0" presId="urn:microsoft.com/office/officeart/2005/8/layout/vList5"/>
    <dgm:cxn modelId="{3F3FC372-5140-4C08-8911-9839AD13D155}" srcId="{B734690F-FE68-4C86-B048-F136B29FA421}" destId="{03520B19-21AF-40FF-B49E-5001AC043E41}" srcOrd="0" destOrd="0" parTransId="{BF830F1C-AE3F-4D11-B5A7-DE8EB27B0EC0}" sibTransId="{A8840077-64E8-4EE9-BEAE-EAA4E2153041}"/>
    <dgm:cxn modelId="{D7337456-7BEE-4E8B-8225-4C763612E228}" srcId="{4352FBFD-8C7E-4CBC-82A0-BBA2901F8857}" destId="{A855E355-ECB5-4CCE-9CAE-F85091057254}" srcOrd="2" destOrd="0" parTransId="{6BAE2739-B7A5-44BD-A612-F9CD976583DA}" sibTransId="{4BA48915-EBBA-4117-8345-AE697952AEBE}"/>
    <dgm:cxn modelId="{A5651F5A-C882-4EF2-BF02-45BBA88B09B5}" type="presOf" srcId="{5CF0974A-9B56-4B23-AE7B-B96F4815FC40}" destId="{489347E7-135C-4B8F-9037-B83ACF55CB58}" srcOrd="0" destOrd="3" presId="urn:microsoft.com/office/officeart/2005/8/layout/vList5"/>
    <dgm:cxn modelId="{5F0BD77E-CA0D-4291-A873-0187DDD2B836}" srcId="{4352FBFD-8C7E-4CBC-82A0-BBA2901F8857}" destId="{5CF0974A-9B56-4B23-AE7B-B96F4815FC40}" srcOrd="3" destOrd="0" parTransId="{2205EC0C-6635-4EC5-9596-DA3F30609223}" sibTransId="{484323C2-97A3-4CD7-9857-00B85D8EF8AE}"/>
    <dgm:cxn modelId="{4C4DB480-A6D8-4C8B-9FD2-B27071D14209}" type="presOf" srcId="{F78A4BCA-B01D-427B-9966-A9F226B36424}" destId="{AA63A538-2E25-4CB9-B8BA-79374164DB01}" srcOrd="0" destOrd="2" presId="urn:microsoft.com/office/officeart/2005/8/layout/vList5"/>
    <dgm:cxn modelId="{3C457883-9C4A-4186-8E49-2DF1E4CB577A}" srcId="{B734690F-FE68-4C86-B048-F136B29FA421}" destId="{F78A4BCA-B01D-427B-9966-A9F226B36424}" srcOrd="2" destOrd="0" parTransId="{7950E638-B646-4937-B233-70EECC2862AE}" sibTransId="{C031F5E8-D7CA-4501-A94B-D48FBF6A83BA}"/>
    <dgm:cxn modelId="{ECE78683-A9E2-4483-939C-1EE3FE7C1134}" type="presOf" srcId="{D7D278D8-0303-43D7-83CC-EE2ACBDEACB2}" destId="{489347E7-135C-4B8F-9037-B83ACF55CB58}" srcOrd="0" destOrd="0" presId="urn:microsoft.com/office/officeart/2005/8/layout/vList5"/>
    <dgm:cxn modelId="{11F49C94-3336-4118-900C-2DC61FAF159C}" type="presOf" srcId="{C7C01FFA-6E0E-4DEB-A987-2F92B15E1BC7}" destId="{580321BF-55D0-4E11-82F1-59A50802482B}" srcOrd="0" destOrd="1" presId="urn:microsoft.com/office/officeart/2005/8/layout/vList5"/>
    <dgm:cxn modelId="{903DA097-06E7-4747-8695-FD47BAEF69B3}" srcId="{F36B4D14-23B3-40BC-A79E-22544DCED2B3}" destId="{B52B4098-2EE2-4C64-BD87-C15239E9BFEF}" srcOrd="0" destOrd="0" parTransId="{A44070BA-F1A3-4999-8CDE-2436E01CDAD8}" sibTransId="{AFC01B9C-497E-40E0-B74A-CAC2546AAC83}"/>
    <dgm:cxn modelId="{3C99A89A-FBE5-478E-9449-E347F78A674D}" type="presOf" srcId="{F36B4D14-23B3-40BC-A79E-22544DCED2B3}" destId="{E5164D37-B81B-40CE-8D9D-D229B12C76FD}" srcOrd="0" destOrd="0" presId="urn:microsoft.com/office/officeart/2005/8/layout/vList5"/>
    <dgm:cxn modelId="{277CF2A8-2234-4648-939C-798510927C32}" srcId="{F36B4D14-23B3-40BC-A79E-22544DCED2B3}" destId="{868ED251-9D79-42EA-A3F1-A41E05372961}" srcOrd="5" destOrd="0" parTransId="{1404D905-9E73-4508-B7EF-975193CD6C97}" sibTransId="{EF0A0B56-2C6D-48DD-BAED-6637E7B59797}"/>
    <dgm:cxn modelId="{BEAE96AA-E02D-4E96-9BFE-61C34D03120B}" type="presOf" srcId="{AB222960-8297-48F4-99D6-D7CEC3B9FEAF}" destId="{580321BF-55D0-4E11-82F1-59A50802482B}" srcOrd="0" destOrd="2" presId="urn:microsoft.com/office/officeart/2005/8/layout/vList5"/>
    <dgm:cxn modelId="{3DFF56AC-FAD7-472A-B43D-36919858F69D}" srcId="{1BD1C073-81B1-418D-8B88-CCBB05E4D864}" destId="{C6F27F24-6820-493E-811A-6DB6D618CDD0}" srcOrd="1" destOrd="0" parTransId="{616C1606-9222-4621-AE0F-B18079F78AAD}" sibTransId="{357994F9-F2F9-4308-B730-CB1A5B951092}"/>
    <dgm:cxn modelId="{734D28AE-D5A9-4B5D-8BF3-345E7F386082}" srcId="{F36B4D14-23B3-40BC-A79E-22544DCED2B3}" destId="{4352FBFD-8C7E-4CBC-82A0-BBA2901F8857}" srcOrd="2" destOrd="0" parTransId="{F2E1CE2D-A831-4650-AB7D-F4407AE3D100}" sibTransId="{EBE78AAB-3F73-4B43-AF88-31F19CEA489F}"/>
    <dgm:cxn modelId="{B7C152B3-9BE0-4D25-A188-0129EBFE4947}" srcId="{868ED251-9D79-42EA-A3F1-A41E05372961}" destId="{26A05D18-760A-4087-9614-ACE64C115CE8}" srcOrd="1" destOrd="0" parTransId="{DA23C627-3A1A-4DCF-9C20-863A418AEEC3}" sibTransId="{8065C45C-F7B9-4336-A544-3859F4071319}"/>
    <dgm:cxn modelId="{A1BFF3B5-B48D-40DA-89E5-F3D15598A8A3}" type="presOf" srcId="{8EAE0575-28FE-4CC9-8481-2FEBCE7EEB73}" destId="{D39DE664-F910-405C-9B6A-A1D2F7C0EE2C}" srcOrd="0" destOrd="0" presId="urn:microsoft.com/office/officeart/2005/8/layout/vList5"/>
    <dgm:cxn modelId="{7D7BF9B5-85E4-4F14-8C12-8F456736ECA1}" type="presOf" srcId="{A855E355-ECB5-4CCE-9CAE-F85091057254}" destId="{489347E7-135C-4B8F-9037-B83ACF55CB58}" srcOrd="0" destOrd="2" presId="urn:microsoft.com/office/officeart/2005/8/layout/vList5"/>
    <dgm:cxn modelId="{2203ADBA-6757-45C5-AAF6-233A37B3F913}" type="presOf" srcId="{B52B4098-2EE2-4C64-BD87-C15239E9BFEF}" destId="{77E15BB2-283E-4C1E-886A-F8B71DB018BA}" srcOrd="0" destOrd="0" presId="urn:microsoft.com/office/officeart/2005/8/layout/vList5"/>
    <dgm:cxn modelId="{39C9E2BA-B874-4162-9BF4-E668F5EB06E1}" type="presOf" srcId="{1ADF0D2B-B754-4E43-80FC-0C79D6F291B1}" destId="{B0E5C025-4FAC-479B-B782-F38ACD470726}" srcOrd="0" destOrd="0" presId="urn:microsoft.com/office/officeart/2005/8/layout/vList5"/>
    <dgm:cxn modelId="{098EB2BF-2EB9-4ED4-8D3C-3E9B4313CB05}" srcId="{F36B4D14-23B3-40BC-A79E-22544DCED2B3}" destId="{1ADF0D2B-B754-4E43-80FC-0C79D6F291B1}" srcOrd="3" destOrd="0" parTransId="{3BB57487-37D7-451B-8553-66848A9E4F05}" sibTransId="{127CD867-65AA-47DE-B449-C7F122CF4105}"/>
    <dgm:cxn modelId="{6C5A84C9-99AC-4DE6-B14E-67C0665722A3}" srcId="{1ADF0D2B-B754-4E43-80FC-0C79D6F291B1}" destId="{AB222960-8297-48F4-99D6-D7CEC3B9FEAF}" srcOrd="2" destOrd="0" parTransId="{6523C5DF-2D1B-455F-B03F-DD2AF206E667}" sibTransId="{45CFDFD6-CFCB-4AFD-A0CC-9FAD1D7858BE}"/>
    <dgm:cxn modelId="{C8352BCF-1C43-4BF2-A571-21055A460A06}" type="presOf" srcId="{1BD1C073-81B1-418D-8B88-CCBB05E4D864}" destId="{D077A9F0-E233-42DD-9876-DFB120DA7A9F}" srcOrd="0" destOrd="0" presId="urn:microsoft.com/office/officeart/2005/8/layout/vList5"/>
    <dgm:cxn modelId="{B2C2FDD3-3B03-4567-B241-3863183C3EFA}" type="presOf" srcId="{B734690F-FE68-4C86-B048-F136B29FA421}" destId="{DCA44E24-5437-4274-B289-FC58D9658B42}" srcOrd="0" destOrd="0" presId="urn:microsoft.com/office/officeart/2005/8/layout/vList5"/>
    <dgm:cxn modelId="{1517BAD4-7E1B-4619-B9A2-EB391F743C38}" srcId="{868ED251-9D79-42EA-A3F1-A41E05372961}" destId="{4B8D4210-A951-44B4-BED2-283C1ED25DE4}" srcOrd="0" destOrd="0" parTransId="{E2A94D06-A544-493F-825F-D7743F8C2387}" sibTransId="{E9EDB47D-07C1-4EDE-A71F-79EF9BAFAF1A}"/>
    <dgm:cxn modelId="{81F265D9-CBB4-493B-ACC4-C030FADF3C5A}" srcId="{4352FBFD-8C7E-4CBC-82A0-BBA2901F8857}" destId="{D7D278D8-0303-43D7-83CC-EE2ACBDEACB2}" srcOrd="0" destOrd="0" parTransId="{9057F18C-370D-412C-ABA6-8BA2AF5AE05F}" sibTransId="{D8BED187-A8CB-4289-9546-E422921902F0}"/>
    <dgm:cxn modelId="{5399B2D9-3702-43B7-AED0-764EC9C21FEA}" srcId="{1ADF0D2B-B754-4E43-80FC-0C79D6F291B1}" destId="{35BE8429-EA73-4A13-8D26-3ED015FF9E8C}" srcOrd="0" destOrd="0" parTransId="{0E532890-F721-438C-AED7-E88A4C6BAEC2}" sibTransId="{90AACBEE-46CF-497C-AD37-87803076CC11}"/>
    <dgm:cxn modelId="{BFDEE6DA-2BDC-49C7-A171-E7C09BFAB404}" type="presOf" srcId="{AD3B6A47-5CC2-4279-9CAC-403688B7D7D1}" destId="{E93E927E-5C93-45C8-A573-4F55C8683327}" srcOrd="0" destOrd="2" presId="urn:microsoft.com/office/officeart/2005/8/layout/vList5"/>
    <dgm:cxn modelId="{FCEFD3EA-DDBF-44D7-893D-9399F8C5BA6B}" srcId="{1BD1C073-81B1-418D-8B88-CCBB05E4D864}" destId="{E8579395-12B8-4E7C-9C1F-36D3247A7438}" srcOrd="0" destOrd="0" parTransId="{684D0406-895D-498D-AD50-503DFC354B9B}" sibTransId="{00A6DF5F-7586-4DA9-BC61-30F8F89A86F4}"/>
    <dgm:cxn modelId="{B1AA2EEC-6BC4-4CC5-ADA9-EBED1485967E}" srcId="{B734690F-FE68-4C86-B048-F136B29FA421}" destId="{D18DCC9B-1EAB-420B-901E-92BE324E42E0}" srcOrd="1" destOrd="0" parTransId="{4BCAA1FB-C90E-4442-A436-F7EEBA91FCEA}" sibTransId="{475D2A82-44B5-47DC-95F0-6A785CBDFD98}"/>
    <dgm:cxn modelId="{2E5D55F5-F6F4-4C8B-A1EC-F093C57EB9BB}" srcId="{1ADF0D2B-B754-4E43-80FC-0C79D6F291B1}" destId="{C7C01FFA-6E0E-4DEB-A987-2F92B15E1BC7}" srcOrd="1" destOrd="0" parTransId="{C3B09D31-DD38-43B1-A561-FC9D15890194}" sibTransId="{2489B948-F78D-4AF9-9C67-5AE45740EF9D}"/>
    <dgm:cxn modelId="{BA5DD8FD-C631-4A9B-9FEF-FA64EB1D7B17}" type="presOf" srcId="{26A05D18-760A-4087-9614-ACE64C115CE8}" destId="{E93E927E-5C93-45C8-A573-4F55C8683327}" srcOrd="0" destOrd="1" presId="urn:microsoft.com/office/officeart/2005/8/layout/vList5"/>
    <dgm:cxn modelId="{894B08A0-2269-4C8A-BF50-E475088A7C4D}" type="presParOf" srcId="{E5164D37-B81B-40CE-8D9D-D229B12C76FD}" destId="{BDF2CC92-0234-42BA-99C3-56EBDACE7509}" srcOrd="0" destOrd="0" presId="urn:microsoft.com/office/officeart/2005/8/layout/vList5"/>
    <dgm:cxn modelId="{DE492FF0-4387-4F30-A803-98A6E3296E06}" type="presParOf" srcId="{BDF2CC92-0234-42BA-99C3-56EBDACE7509}" destId="{77E15BB2-283E-4C1E-886A-F8B71DB018BA}" srcOrd="0" destOrd="0" presId="urn:microsoft.com/office/officeart/2005/8/layout/vList5"/>
    <dgm:cxn modelId="{BA76C937-C432-4DFD-9F08-4CFB19EA6106}" type="presParOf" srcId="{BDF2CC92-0234-42BA-99C3-56EBDACE7509}" destId="{D39DE664-F910-405C-9B6A-A1D2F7C0EE2C}" srcOrd="1" destOrd="0" presId="urn:microsoft.com/office/officeart/2005/8/layout/vList5"/>
    <dgm:cxn modelId="{E5004A45-4A3E-4520-A88F-A5A4EE22310B}" type="presParOf" srcId="{E5164D37-B81B-40CE-8D9D-D229B12C76FD}" destId="{2ADEC23B-7196-4441-8179-2F9DFAC9AC2B}" srcOrd="1" destOrd="0" presId="urn:microsoft.com/office/officeart/2005/8/layout/vList5"/>
    <dgm:cxn modelId="{599120D3-5BBB-435D-8C96-3042FD97E475}" type="presParOf" srcId="{E5164D37-B81B-40CE-8D9D-D229B12C76FD}" destId="{6568837E-C9AE-4108-905B-5F0AF6325036}" srcOrd="2" destOrd="0" presId="urn:microsoft.com/office/officeart/2005/8/layout/vList5"/>
    <dgm:cxn modelId="{D0EF00F6-BD9D-46E5-81F5-BAFB032585F3}" type="presParOf" srcId="{6568837E-C9AE-4108-905B-5F0AF6325036}" destId="{D077A9F0-E233-42DD-9876-DFB120DA7A9F}" srcOrd="0" destOrd="0" presId="urn:microsoft.com/office/officeart/2005/8/layout/vList5"/>
    <dgm:cxn modelId="{ADA3CEDC-2D8A-4514-946C-9910EC6C9D44}" type="presParOf" srcId="{6568837E-C9AE-4108-905B-5F0AF6325036}" destId="{0DABE3D3-82CC-4587-99B0-21A89AB7254F}" srcOrd="1" destOrd="0" presId="urn:microsoft.com/office/officeart/2005/8/layout/vList5"/>
    <dgm:cxn modelId="{CF01468D-F49A-4662-B388-AC749067886A}" type="presParOf" srcId="{E5164D37-B81B-40CE-8D9D-D229B12C76FD}" destId="{A83A05A2-FF69-47BD-AF8E-3C0D767EFF8A}" srcOrd="3" destOrd="0" presId="urn:microsoft.com/office/officeart/2005/8/layout/vList5"/>
    <dgm:cxn modelId="{D7075695-E21D-479D-B528-C7BEB332B0D0}" type="presParOf" srcId="{E5164D37-B81B-40CE-8D9D-D229B12C76FD}" destId="{77BA32B6-7018-4086-8358-5D88D2EB68B6}" srcOrd="4" destOrd="0" presId="urn:microsoft.com/office/officeart/2005/8/layout/vList5"/>
    <dgm:cxn modelId="{07E272D9-CC45-4EDB-A075-C5CA3C59308A}" type="presParOf" srcId="{77BA32B6-7018-4086-8358-5D88D2EB68B6}" destId="{0F1AEBBE-2A94-45EA-8234-DC9CED37BA8C}" srcOrd="0" destOrd="0" presId="urn:microsoft.com/office/officeart/2005/8/layout/vList5"/>
    <dgm:cxn modelId="{2BF49573-FF20-46A3-9A84-EF5F1B3DEFD8}" type="presParOf" srcId="{77BA32B6-7018-4086-8358-5D88D2EB68B6}" destId="{489347E7-135C-4B8F-9037-B83ACF55CB58}" srcOrd="1" destOrd="0" presId="urn:microsoft.com/office/officeart/2005/8/layout/vList5"/>
    <dgm:cxn modelId="{E653917C-1068-4B74-8A66-2C3ACF12422C}" type="presParOf" srcId="{E5164D37-B81B-40CE-8D9D-D229B12C76FD}" destId="{529F61F4-7598-42EF-BB39-57DF32A76CF8}" srcOrd="5" destOrd="0" presId="urn:microsoft.com/office/officeart/2005/8/layout/vList5"/>
    <dgm:cxn modelId="{11476841-511C-4478-A5D2-1A88E855BB76}" type="presParOf" srcId="{E5164D37-B81B-40CE-8D9D-D229B12C76FD}" destId="{C36ABCEF-8D37-4147-886A-9862E0516BAD}" srcOrd="6" destOrd="0" presId="urn:microsoft.com/office/officeart/2005/8/layout/vList5"/>
    <dgm:cxn modelId="{6FD7850C-FDA7-4F33-91C2-23BE02665D11}" type="presParOf" srcId="{C36ABCEF-8D37-4147-886A-9862E0516BAD}" destId="{B0E5C025-4FAC-479B-B782-F38ACD470726}" srcOrd="0" destOrd="0" presId="urn:microsoft.com/office/officeart/2005/8/layout/vList5"/>
    <dgm:cxn modelId="{0AF02B4E-D5F8-4E82-B5CE-ECE28CCBC03F}" type="presParOf" srcId="{C36ABCEF-8D37-4147-886A-9862E0516BAD}" destId="{580321BF-55D0-4E11-82F1-59A50802482B}" srcOrd="1" destOrd="0" presId="urn:microsoft.com/office/officeart/2005/8/layout/vList5"/>
    <dgm:cxn modelId="{E5B65986-E8E6-48EF-A557-F52194C4062F}" type="presParOf" srcId="{E5164D37-B81B-40CE-8D9D-D229B12C76FD}" destId="{E70BCA0D-7A8E-4196-A76B-040965FBC569}" srcOrd="7" destOrd="0" presId="urn:microsoft.com/office/officeart/2005/8/layout/vList5"/>
    <dgm:cxn modelId="{1FC72E63-A8F4-4091-94CE-9BFA3AD721AD}" type="presParOf" srcId="{E5164D37-B81B-40CE-8D9D-D229B12C76FD}" destId="{3A6D056F-2279-4BC1-88F8-83A6CFF8B29E}" srcOrd="8" destOrd="0" presId="urn:microsoft.com/office/officeart/2005/8/layout/vList5"/>
    <dgm:cxn modelId="{28EDF0B2-4B4E-41CE-9F45-C913129976CA}" type="presParOf" srcId="{3A6D056F-2279-4BC1-88F8-83A6CFF8B29E}" destId="{DCA44E24-5437-4274-B289-FC58D9658B42}" srcOrd="0" destOrd="0" presId="urn:microsoft.com/office/officeart/2005/8/layout/vList5"/>
    <dgm:cxn modelId="{321F1E99-49DA-485F-9D90-59C7BE2856AA}" type="presParOf" srcId="{3A6D056F-2279-4BC1-88F8-83A6CFF8B29E}" destId="{AA63A538-2E25-4CB9-B8BA-79374164DB01}" srcOrd="1" destOrd="0" presId="urn:microsoft.com/office/officeart/2005/8/layout/vList5"/>
    <dgm:cxn modelId="{9941D028-1244-4503-AD38-C11EFEED953C}" type="presParOf" srcId="{E5164D37-B81B-40CE-8D9D-D229B12C76FD}" destId="{4D18FAA8-C01C-475E-B597-66F6C4FA6979}" srcOrd="9" destOrd="0" presId="urn:microsoft.com/office/officeart/2005/8/layout/vList5"/>
    <dgm:cxn modelId="{891AF61C-EF50-4AF0-8B21-CDB077BF0B4E}" type="presParOf" srcId="{E5164D37-B81B-40CE-8D9D-D229B12C76FD}" destId="{C7475A31-4A9D-4041-9758-BDC94040A479}" srcOrd="10" destOrd="0" presId="urn:microsoft.com/office/officeart/2005/8/layout/vList5"/>
    <dgm:cxn modelId="{39DB0721-331B-40AF-99D1-43A588C72706}" type="presParOf" srcId="{C7475A31-4A9D-4041-9758-BDC94040A479}" destId="{CF172F5A-60FC-465F-81D2-05F90B93A487}" srcOrd="0" destOrd="0" presId="urn:microsoft.com/office/officeart/2005/8/layout/vList5"/>
    <dgm:cxn modelId="{B778C663-05CA-4698-9977-8B49F2892D7E}" type="presParOf" srcId="{C7475A31-4A9D-4041-9758-BDC94040A479}" destId="{E93E927E-5C93-45C8-A573-4F55C86833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CB21-F08E-4F5C-8462-5765E900B54F}">
      <dsp:nvSpPr>
        <dsp:cNvPr id="0" name=""/>
        <dsp:cNvSpPr/>
      </dsp:nvSpPr>
      <dsp:spPr>
        <a:xfrm>
          <a:off x="1550902" y="311"/>
          <a:ext cx="2174355" cy="217435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I’m curious about how GPA relates to mental health….</a:t>
          </a:r>
        </a:p>
      </dsp:txBody>
      <dsp:txXfrm>
        <a:off x="2094491" y="311"/>
        <a:ext cx="1087177" cy="1793843"/>
      </dsp:txXfrm>
    </dsp:sp>
    <dsp:sp modelId="{C3D19854-A556-4F68-9ACD-E5682A8766E8}">
      <dsp:nvSpPr>
        <dsp:cNvPr id="0" name=""/>
        <dsp:cNvSpPr/>
      </dsp:nvSpPr>
      <dsp:spPr>
        <a:xfrm rot="7200000">
          <a:off x="2807424" y="2176670"/>
          <a:ext cx="2174355" cy="217435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bet that people with lower GPAs are more likely to be depressed</a:t>
          </a:r>
        </a:p>
      </dsp:txBody>
      <dsp:txXfrm rot="-5400000">
        <a:off x="3162447" y="2815387"/>
        <a:ext cx="1793843" cy="1087177"/>
      </dsp:txXfrm>
    </dsp:sp>
    <dsp:sp modelId="{96CD582B-5390-45B6-8895-2AD937AD6AA1}">
      <dsp:nvSpPr>
        <dsp:cNvPr id="0" name=""/>
        <dsp:cNvSpPr/>
      </dsp:nvSpPr>
      <dsp:spPr>
        <a:xfrm rot="14400000">
          <a:off x="294381" y="2176670"/>
          <a:ext cx="2174355" cy="217435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…because being on academic probation is stressful and can lead to feeling more depressed</a:t>
          </a:r>
        </a:p>
      </dsp:txBody>
      <dsp:txXfrm rot="5400000">
        <a:off x="319870" y="2815387"/>
        <a:ext cx="1793843" cy="108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A0B43-FE60-457A-A41C-F345500DECC4}">
      <dsp:nvSpPr>
        <dsp:cNvPr id="0" name=""/>
        <dsp:cNvSpPr/>
      </dsp:nvSpPr>
      <dsp:spPr>
        <a:xfrm>
          <a:off x="0" y="602320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71CB2-1146-4A59-8C20-1A1860B9B0B5}">
      <dsp:nvSpPr>
        <dsp:cNvPr id="0" name=""/>
        <dsp:cNvSpPr/>
      </dsp:nvSpPr>
      <dsp:spPr>
        <a:xfrm>
          <a:off x="394883" y="886513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CAFA-F87B-4BFA-839F-7A20B304E536}">
      <dsp:nvSpPr>
        <dsp:cNvPr id="0" name=""/>
        <dsp:cNvSpPr/>
      </dsp:nvSpPr>
      <dsp:spPr>
        <a:xfrm>
          <a:off x="1507738" y="592791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depression leads to (causes) lower GPA</a:t>
          </a:r>
        </a:p>
      </dsp:txBody>
      <dsp:txXfrm>
        <a:off x="1507738" y="592791"/>
        <a:ext cx="9007861" cy="1305401"/>
      </dsp:txXfrm>
    </dsp:sp>
    <dsp:sp modelId="{2BFCF1A1-EBBC-4707-AED8-98B39E572BAF}">
      <dsp:nvSpPr>
        <dsp:cNvPr id="0" name=""/>
        <dsp:cNvSpPr/>
      </dsp:nvSpPr>
      <dsp:spPr>
        <a:xfrm>
          <a:off x="0" y="2738897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6F4C1-4A57-4E4B-9FCF-E471ACEAED9A}">
      <dsp:nvSpPr>
        <dsp:cNvPr id="0" name=""/>
        <dsp:cNvSpPr/>
      </dsp:nvSpPr>
      <dsp:spPr>
        <a:xfrm>
          <a:off x="394883" y="3032612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1E22-E185-46FF-8CD9-BA0022E9E9F2}">
      <dsp:nvSpPr>
        <dsp:cNvPr id="0" name=""/>
        <dsp:cNvSpPr/>
      </dsp:nvSpPr>
      <dsp:spPr>
        <a:xfrm>
          <a:off x="1507738" y="2738897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lower GPA leads to (causes) depression</a:t>
          </a:r>
        </a:p>
      </dsp:txBody>
      <dsp:txXfrm>
        <a:off x="1507738" y="2738897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6B54C-8074-4F40-9EC0-0AD6E6C52455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4FC5A-9101-44EA-87EA-91249FC6A96F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E95C3-65D9-4ACC-A9BD-B6242FC6EC6A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</a:t>
          </a:r>
        </a:p>
      </dsp:txBody>
      <dsp:txXfrm>
        <a:off x="692764" y="1407"/>
        <a:ext cx="9822835" cy="599796"/>
      </dsp:txXfrm>
    </dsp:sp>
    <dsp:sp modelId="{F7458CCA-EDF1-44A0-970F-814E60240848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B03E8-3AD1-46EC-BDC0-DD0BBDCCAC4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2588-8DBE-4650-B284-87695344ADA2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Theory/Theorizing – </a:t>
          </a:r>
          <a:r>
            <a:rPr lang="en-US" sz="1900" i="1" kern="1200"/>
            <a:t>a priori</a:t>
          </a:r>
          <a:endParaRPr lang="en-US" sz="1900" kern="1200"/>
        </a:p>
      </dsp:txBody>
      <dsp:txXfrm>
        <a:off x="692764" y="751152"/>
        <a:ext cx="9822835" cy="599796"/>
      </dsp:txXfrm>
    </dsp:sp>
    <dsp:sp modelId="{0E35077D-FF9E-469C-9798-2790CA7BDFED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2B720-DAB9-4A5E-A034-740077F2DA01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9A966-1D2A-4583-98E8-6E48D1A0D689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Hypotheses</a:t>
          </a:r>
        </a:p>
      </dsp:txBody>
      <dsp:txXfrm>
        <a:off x="692764" y="1500898"/>
        <a:ext cx="9822835" cy="599796"/>
      </dsp:txXfrm>
    </dsp:sp>
    <dsp:sp modelId="{A278BB02-B33C-4C65-A1DA-F771BCCB19DA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A2F07-A49A-4825-A7CC-BFB9936F31EA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FE959-0682-4732-A662-9DB9C6A5DBA2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Empirical Test (design/methods)</a:t>
          </a:r>
        </a:p>
      </dsp:txBody>
      <dsp:txXfrm>
        <a:off x="692764" y="2250643"/>
        <a:ext cx="9822835" cy="599796"/>
      </dsp:txXfrm>
    </dsp:sp>
    <dsp:sp modelId="{5F0F7E56-D9A5-45E5-BCA7-42275ABE744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B25F-CB76-40BA-90FC-E992276EE19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9A90D-491A-469A-8A4F-DFE7CC33986D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&amp; Analysis</a:t>
          </a:r>
        </a:p>
      </dsp:txBody>
      <dsp:txXfrm>
        <a:off x="692764" y="3000388"/>
        <a:ext cx="9822835" cy="599796"/>
      </dsp:txXfrm>
    </dsp:sp>
    <dsp:sp modelId="{44D454DD-C2BA-47DE-BA30-6B014185374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8304-453F-4921-9104-3EBE05BF4E31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9738-0CBB-4909-BC50-12B72A607C4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Conclusions/Inferences -&gt; Theory</a:t>
          </a:r>
        </a:p>
      </dsp:txBody>
      <dsp:txXfrm>
        <a:off x="692764" y="3750134"/>
        <a:ext cx="9822835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DE664-F910-405C-9B6A-A1D2F7C0EE2C}">
      <dsp:nvSpPr>
        <dsp:cNvPr id="0" name=""/>
        <dsp:cNvSpPr/>
      </dsp:nvSpPr>
      <dsp:spPr>
        <a:xfrm rot="5400000">
          <a:off x="6852068" y="-2990535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‘before the fact</a:t>
          </a:r>
          <a:r>
            <a:rPr lang="en-US" sz="1600" kern="1200"/>
            <a:t>’</a:t>
          </a:r>
        </a:p>
      </dsp:txBody>
      <dsp:txXfrm rot="-5400000">
        <a:off x="3785616" y="105064"/>
        <a:ext cx="6700837" cy="538785"/>
      </dsp:txXfrm>
    </dsp:sp>
    <dsp:sp modelId="{77E15BB2-283E-4C1E-886A-F8B71DB018BA}">
      <dsp:nvSpPr>
        <dsp:cNvPr id="0" name=""/>
        <dsp:cNvSpPr/>
      </dsp:nvSpPr>
      <dsp:spPr>
        <a:xfrm>
          <a:off x="0" y="1281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A Priori:</a:t>
          </a:r>
          <a:endParaRPr lang="en-US" sz="2500" kern="1200" dirty="0"/>
        </a:p>
      </dsp:txBody>
      <dsp:txXfrm>
        <a:off x="36434" y="37715"/>
        <a:ext cx="3712748" cy="673481"/>
      </dsp:txXfrm>
    </dsp:sp>
    <dsp:sp modelId="{0DABE3D3-82CC-4587-99B0-21A89AB7254F}">
      <dsp:nvSpPr>
        <dsp:cNvPr id="0" name=""/>
        <dsp:cNvSpPr/>
      </dsp:nvSpPr>
      <dsp:spPr>
        <a:xfrm rot="5400000">
          <a:off x="6852068" y="-2206867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invented name for a property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 example, Depression</a:t>
          </a:r>
        </a:p>
      </dsp:txBody>
      <dsp:txXfrm rot="-5400000">
        <a:off x="3785616" y="888732"/>
        <a:ext cx="6700837" cy="538785"/>
      </dsp:txXfrm>
    </dsp:sp>
    <dsp:sp modelId="{D077A9F0-E233-42DD-9876-DFB120DA7A9F}">
      <dsp:nvSpPr>
        <dsp:cNvPr id="0" name=""/>
        <dsp:cNvSpPr/>
      </dsp:nvSpPr>
      <dsp:spPr>
        <a:xfrm>
          <a:off x="0" y="784949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Construct:</a:t>
          </a:r>
          <a:endParaRPr lang="en-US" sz="2500" kern="1200" dirty="0"/>
        </a:p>
      </dsp:txBody>
      <dsp:txXfrm>
        <a:off x="36434" y="821383"/>
        <a:ext cx="3712748" cy="673481"/>
      </dsp:txXfrm>
    </dsp:sp>
    <dsp:sp modelId="{489347E7-135C-4B8F-9037-B83ACF55CB58}">
      <dsp:nvSpPr>
        <dsp:cNvPr id="0" name=""/>
        <dsp:cNvSpPr/>
      </dsp:nvSpPr>
      <dsp:spPr>
        <a:xfrm rot="5400000">
          <a:off x="6852068" y="-1423200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Something that points to something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 example, GPA</a:t>
          </a:r>
          <a:br>
            <a:rPr lang="en-US" sz="1600" kern="1200"/>
          </a:br>
          <a:br>
            <a:rPr lang="en-US" sz="1600" kern="1200"/>
          </a:br>
          <a:endParaRPr lang="en-US" sz="1600" kern="1200"/>
        </a:p>
      </dsp:txBody>
      <dsp:txXfrm rot="-5400000">
        <a:off x="3785616" y="1672399"/>
        <a:ext cx="6700837" cy="538785"/>
      </dsp:txXfrm>
    </dsp:sp>
    <dsp:sp modelId="{0F1AEBBE-2A94-45EA-8234-DC9CED37BA8C}">
      <dsp:nvSpPr>
        <dsp:cNvPr id="0" name=""/>
        <dsp:cNvSpPr/>
      </dsp:nvSpPr>
      <dsp:spPr>
        <a:xfrm>
          <a:off x="0" y="1568616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Indicant:</a:t>
          </a:r>
          <a:endParaRPr lang="en-US" sz="2500" kern="1200" dirty="0"/>
        </a:p>
      </dsp:txBody>
      <dsp:txXfrm>
        <a:off x="36434" y="1605050"/>
        <a:ext cx="3712748" cy="673481"/>
      </dsp:txXfrm>
    </dsp:sp>
    <dsp:sp modelId="{580321BF-55D0-4E11-82F1-59A50802482B}">
      <dsp:nvSpPr>
        <dsp:cNvPr id="0" name=""/>
        <dsp:cNvSpPr/>
      </dsp:nvSpPr>
      <dsp:spPr>
        <a:xfrm rot="5400000">
          <a:off x="6852068" y="-639533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IVs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Predictors</a:t>
          </a:r>
          <a:br>
            <a:rPr lang="en-US" sz="1600" kern="1200" dirty="0"/>
          </a:br>
          <a:endParaRPr lang="en-US" sz="1600" kern="1200" dirty="0"/>
        </a:p>
      </dsp:txBody>
      <dsp:txXfrm rot="-5400000">
        <a:off x="3785616" y="2456066"/>
        <a:ext cx="6700837" cy="538785"/>
      </dsp:txXfrm>
    </dsp:sp>
    <dsp:sp modelId="{B0E5C025-4FAC-479B-B782-F38ACD470726}">
      <dsp:nvSpPr>
        <dsp:cNvPr id="0" name=""/>
        <dsp:cNvSpPr/>
      </dsp:nvSpPr>
      <dsp:spPr>
        <a:xfrm>
          <a:off x="0" y="2352283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Independent Variable(s)</a:t>
          </a:r>
          <a:endParaRPr lang="en-US" sz="2500" kern="1200"/>
        </a:p>
      </dsp:txBody>
      <dsp:txXfrm>
        <a:off x="36434" y="2388717"/>
        <a:ext cx="3712748" cy="673481"/>
      </dsp:txXfrm>
    </dsp:sp>
    <dsp:sp modelId="{AA63A538-2E25-4CB9-B8BA-79374164DB01}">
      <dsp:nvSpPr>
        <dsp:cNvPr id="0" name=""/>
        <dsp:cNvSpPr/>
      </dsp:nvSpPr>
      <dsp:spPr>
        <a:xfrm rot="5400000">
          <a:off x="6852068" y="144133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DVs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Outcomes</a:t>
          </a:r>
          <a:br>
            <a:rPr lang="en-US" sz="1600" kern="1200" dirty="0"/>
          </a:br>
          <a:endParaRPr lang="en-US" sz="1600" kern="1200" dirty="0"/>
        </a:p>
      </dsp:txBody>
      <dsp:txXfrm rot="-5400000">
        <a:off x="3785616" y="3239733"/>
        <a:ext cx="6700837" cy="538785"/>
      </dsp:txXfrm>
    </dsp:sp>
    <dsp:sp modelId="{DCA44E24-5437-4274-B289-FC58D9658B42}">
      <dsp:nvSpPr>
        <dsp:cNvPr id="0" name=""/>
        <dsp:cNvSpPr/>
      </dsp:nvSpPr>
      <dsp:spPr>
        <a:xfrm>
          <a:off x="0" y="3135951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Dependent Variable(s)</a:t>
          </a:r>
          <a:endParaRPr lang="en-US" sz="2500" kern="1200"/>
        </a:p>
      </dsp:txBody>
      <dsp:txXfrm>
        <a:off x="36434" y="3172385"/>
        <a:ext cx="3712748" cy="673481"/>
      </dsp:txXfrm>
    </dsp:sp>
    <dsp:sp modelId="{E93E927E-5C93-45C8-A573-4F55C8683327}">
      <dsp:nvSpPr>
        <dsp:cNvPr id="0" name=""/>
        <dsp:cNvSpPr/>
      </dsp:nvSpPr>
      <dsp:spPr>
        <a:xfrm rot="5400000">
          <a:off x="6852068" y="927801"/>
          <a:ext cx="59707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Minimize Error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Maximize Variance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Control </a:t>
          </a:r>
          <a:r>
            <a:rPr lang="en-US" sz="1000" kern="1200" dirty="0" err="1"/>
            <a:t>Counfounds</a:t>
          </a:r>
          <a:endParaRPr lang="en-US" sz="1000" kern="1200" dirty="0"/>
        </a:p>
      </dsp:txBody>
      <dsp:txXfrm rot="-5400000">
        <a:off x="3785616" y="4023401"/>
        <a:ext cx="6700837" cy="538785"/>
      </dsp:txXfrm>
    </dsp:sp>
    <dsp:sp modelId="{CF172F5A-60FC-465F-81D2-05F90B93A487}">
      <dsp:nvSpPr>
        <dsp:cNvPr id="0" name=""/>
        <dsp:cNvSpPr/>
      </dsp:nvSpPr>
      <dsp:spPr>
        <a:xfrm>
          <a:off x="0" y="3919618"/>
          <a:ext cx="3785616" cy="74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MIN-MAX-CON Principle</a:t>
          </a:r>
          <a:endParaRPr lang="en-US" sz="2500" kern="1200" dirty="0"/>
        </a:p>
      </dsp:txBody>
      <dsp:txXfrm>
        <a:off x="36434" y="3956052"/>
        <a:ext cx="3712748" cy="67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5E87-DDBA-416F-BAB6-B2CC838FACD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F9376-B888-4B35-B74D-435A89F7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Everyone has low depression</a:t>
            </a:r>
          </a:p>
          <a:p>
            <a:pPr lvl="1"/>
            <a:r>
              <a:rPr lang="en-US" dirty="0"/>
              <a:t>At best I might predict the difference between a 2 and a 3 on the scale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1 2 and 3 SD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68%, 95%, and 99.7%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F9376-B888-4B35-B74D-435A89F78B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FA9-6FA4-BFEF-1DE4-43695AE6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63F3-F26C-1AA9-8759-2AFE1FB88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5F13-4F2B-D7DA-96E2-8B277717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02D1-14D8-C7D9-8041-035BD9A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5CD5-CAC6-20B6-586E-CE46C412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FFCA-A65C-6B49-DC7D-57211DB1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D048C-B6DA-0241-C405-92E7CCE2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BFE0-3697-6291-4173-30750019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C96D-3C06-A7D2-BF37-311A0D22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D526-16D2-D316-9025-C76705F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0C5D3-86BC-31E6-41A5-05C05B69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9C1C6-54C7-80D6-6B39-A2D77B5C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B582-BEFB-09FB-6AD2-237195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B35C-EA34-360F-3F06-6C4E7889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9B0A-FC90-5F8B-DC22-5BE66AB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A1F2-D712-860D-3A16-9FF479E9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A2DE-D082-C515-D895-01325BFB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FF30-E47B-A4E3-8CBE-5F82F553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C5AD-2E31-84D4-1806-218490EF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0000-5951-00D4-A9FD-3AD33297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29D-C9B6-ABB5-466D-1F949BF1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60CF-333B-8E4F-02A2-CB9A939E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8AF8-7666-D65F-3C6C-9F0BE7B0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5D9E-000B-972F-9CA6-AF397F7A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CE01-189C-6806-49C8-8DDF4EA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1400-837E-D064-6273-5F796BFD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7BB6-A21C-44E5-3C29-D8F42388C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85E1F-9917-184B-A919-B8E9C619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DC0D-155F-DF4E-2850-D156ED90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A63D-BB60-5BE7-41F8-A50091F1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4D1B-8E31-A96A-717F-3A101678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978D-73AB-D3C6-3DA5-708FF694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E0E2-149E-8949-BF79-28791B31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E969-CBD8-70DB-CEF2-29DD2EAB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606C2-1C62-FAF5-B368-3969E21AD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57F8D-A62E-9AFE-BB73-98B0B04A7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2B52-EBEB-56B2-0A74-642B6D60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3780-DB49-A8EE-48E6-4B4E3BED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A558F-3222-5DE3-56B7-35748964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E73B-A87F-7A6A-05A0-CEC3CCBE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4FC68-717D-B2F6-A498-98C6549D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B8089-2B2C-5DD1-A96D-9BB364ED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4CCB-3DD1-D2DC-AE3A-BF0996B6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2DD00-623F-450C-7ED2-E2FADA20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35FF2-F6B2-792A-B646-E2A69D69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28395-05BF-4B7D-1925-EE73E85D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540A-9569-12A8-D3D4-F5E28E6A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3024-607A-2C71-1EDB-E861933F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20528-DDAF-0B04-53D3-21D72459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D57E-2800-791E-1426-8A07C36A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7F4B-5B61-ED1D-9230-E742DFD0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7773-3C94-4530-0C7B-530B065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BF13-6A2A-4005-C6FD-EE330FD5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CB75-8D57-846E-E341-6EE07891A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959B7-CD1E-7B3D-326B-6003D941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0D1A-BEAA-6ECE-EF60-B1FB48CF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6BF9-8AF8-E6C8-B851-DBC13F72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B06E-C34C-AB77-1B7F-29CC1385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F893A-8DE0-EF6D-A149-F0BB9FAB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838A-6029-EAD3-37C4-2F7BABF4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9CF0-1F07-9C56-1BF3-D93C1B70E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7454A-CB58-4F8E-9DDF-6E42043082D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6D01-96E0-1D28-B32D-126033707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2ADF-A157-999F-64BE-31723C3B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5FFB-1913-4DBF-BC13-E5B3050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137C0-872A-9705-F794-745A180A1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263" b="244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8250B-A55C-4CAF-FB47-961DBF6C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Research Methods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Classical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285AF-03FC-D692-9D8D-D685B1466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6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0CEF-F3CD-7DA4-6B4A-5C40DFC9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Scientific Research Method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3FBB-F269-4F1F-A945-131BB1E1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510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Identify/Observe phenomena</a:t>
            </a:r>
          </a:p>
          <a:p>
            <a:r>
              <a:rPr lang="en-US" sz="2000" dirty="0"/>
              <a:t>Formulate Problem</a:t>
            </a:r>
          </a:p>
          <a:p>
            <a:pPr lvl="1"/>
            <a:r>
              <a:rPr lang="en-US" sz="2000" dirty="0"/>
              <a:t>Literature Review</a:t>
            </a:r>
          </a:p>
          <a:p>
            <a:r>
              <a:rPr lang="en-US" sz="2000" dirty="0"/>
              <a:t>Explain theorizing</a:t>
            </a:r>
          </a:p>
          <a:p>
            <a:pPr lvl="1"/>
            <a:r>
              <a:rPr lang="en-US" sz="2000" dirty="0"/>
              <a:t>A priori</a:t>
            </a:r>
          </a:p>
          <a:p>
            <a:pPr lvl="1"/>
            <a:r>
              <a:rPr lang="en-US" sz="2000" dirty="0"/>
              <a:t>Defining constructs</a:t>
            </a:r>
          </a:p>
          <a:p>
            <a:pPr lvl="1"/>
            <a:r>
              <a:rPr lang="en-US" sz="2000" dirty="0"/>
              <a:t>Relations among defined constructs</a:t>
            </a:r>
          </a:p>
          <a:p>
            <a:r>
              <a:rPr lang="en-US" sz="2000" dirty="0"/>
              <a:t>Hypotheses</a:t>
            </a:r>
          </a:p>
          <a:p>
            <a:pPr lvl="1"/>
            <a:r>
              <a:rPr lang="en-US" sz="2000" dirty="0"/>
              <a:t>Testable specific relations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DEBE57-8269-B60B-DACC-65A6E0EA2239}"/>
              </a:ext>
            </a:extLst>
          </p:cNvPr>
          <p:cNvSpPr txBox="1">
            <a:spLocks/>
          </p:cNvSpPr>
          <p:nvPr/>
        </p:nvSpPr>
        <p:spPr>
          <a:xfrm>
            <a:off x="6256023" y="2055814"/>
            <a:ext cx="5631180" cy="47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Empirical test</a:t>
            </a:r>
          </a:p>
          <a:p>
            <a:pPr lvl="1"/>
            <a:r>
              <a:rPr lang="en-US" sz="2000" dirty="0"/>
              <a:t>Specify methods, procedures, IVs &amp; DVs, target population</a:t>
            </a:r>
          </a:p>
          <a:p>
            <a:pPr lvl="1"/>
            <a:r>
              <a:rPr lang="en-US" sz="2000" dirty="0"/>
              <a:t>Gather data</a:t>
            </a:r>
          </a:p>
          <a:p>
            <a:r>
              <a:rPr lang="en-US" sz="2000" dirty="0"/>
              <a:t>Data Analysis</a:t>
            </a:r>
          </a:p>
          <a:p>
            <a:pPr lvl="1"/>
            <a:r>
              <a:rPr lang="en-US" sz="2000" dirty="0"/>
              <a:t>Statistics/Qualitative</a:t>
            </a:r>
          </a:p>
          <a:p>
            <a:r>
              <a:rPr lang="en-US" sz="2000" dirty="0"/>
              <a:t>Interpretation</a:t>
            </a:r>
          </a:p>
          <a:p>
            <a:pPr lvl="1"/>
            <a:r>
              <a:rPr lang="en-US" sz="2000" dirty="0"/>
              <a:t>Inferences &amp; Conclusions given limitations</a:t>
            </a:r>
          </a:p>
          <a:p>
            <a:pPr lvl="1"/>
            <a:r>
              <a:rPr lang="en-US" sz="2000" dirty="0"/>
              <a:t>Implications for hypotheses &amp; theory</a:t>
            </a:r>
          </a:p>
          <a:p>
            <a:pPr lvl="1"/>
            <a:r>
              <a:rPr lang="en-US" sz="2000" dirty="0"/>
              <a:t>Alternative explanations</a:t>
            </a:r>
          </a:p>
          <a:p>
            <a:r>
              <a:rPr lang="en-US" sz="2000" dirty="0"/>
              <a:t>Revise theory</a:t>
            </a:r>
          </a:p>
          <a:p>
            <a:pPr lvl="1"/>
            <a:r>
              <a:rPr lang="en-US" sz="2000" dirty="0"/>
              <a:t>Retest</a:t>
            </a:r>
          </a:p>
        </p:txBody>
      </p:sp>
    </p:spTree>
    <p:extLst>
      <p:ext uri="{BB962C8B-B14F-4D97-AF65-F5344CB8AC3E}">
        <p14:creationId xmlns:p14="http://schemas.microsoft.com/office/powerpoint/2010/main" val="3473962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4FDC-547A-A3A7-F1D3-1877DD97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77134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Steps in the </a:t>
            </a:r>
            <a:br>
              <a:rPr lang="en-US" sz="4000" b="1" dirty="0"/>
            </a:br>
            <a:r>
              <a:rPr lang="en-US" sz="4000" b="1" dirty="0"/>
              <a:t>General Linear Model 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02E1-CE2B-E06F-8DB0-815BB1D5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Specify the statistical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Specify the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Estimate parameters of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Assess the goodness of fit / Effect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hypotheses on the model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Assess the adequacy of the model (model assumptions)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a decision (statistical &amp; research hypotheses)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0800CD1-CA9A-E95A-EF23-66F163C6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69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C69D5-3268-3DEF-F7E7-1A72FE4C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Specify the Statistical Hypotheses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C76631F-B745-23FE-27CF-16299608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B71E-93F2-20EA-BF4F-4B36A6F0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400" dirty="0"/>
              <a:t>Research and Statistical Hypotheses must be logically consistent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Y</a:t>
            </a:r>
            <a:r>
              <a:rPr lang="en-US" sz="1400" dirty="0"/>
              <a:t> = </a:t>
            </a:r>
            <a:r>
              <a:rPr lang="en-US" sz="1400" b="1" dirty="0">
                <a:highlight>
                  <a:srgbClr val="FFFF00"/>
                </a:highlight>
              </a:rPr>
              <a:t>a</a:t>
            </a:r>
            <a:r>
              <a:rPr lang="en-US" sz="1400" dirty="0"/>
              <a:t> + </a:t>
            </a:r>
            <a:r>
              <a:rPr lang="en-US" sz="1400" b="1" dirty="0" err="1">
                <a:highlight>
                  <a:srgbClr val="FFFF00"/>
                </a:highlight>
              </a:rPr>
              <a:t>b</a:t>
            </a:r>
            <a:r>
              <a:rPr lang="en-US" sz="1400" dirty="0" err="1">
                <a:highlight>
                  <a:srgbClr val="00FF00"/>
                </a:highlight>
              </a:rPr>
              <a:t>X</a:t>
            </a:r>
            <a:r>
              <a:rPr lang="en-US" sz="1400" dirty="0"/>
              <a:t> + e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Depression</a:t>
            </a:r>
            <a:r>
              <a:rPr lang="en-US" sz="1400" dirty="0"/>
              <a:t> = </a:t>
            </a:r>
            <a:r>
              <a:rPr lang="en-US" sz="1400" b="1" dirty="0">
                <a:highlight>
                  <a:srgbClr val="FFFF00"/>
                </a:highlight>
              </a:rPr>
              <a:t>a</a:t>
            </a:r>
            <a:r>
              <a:rPr lang="en-US" sz="1400" dirty="0"/>
              <a:t> + </a:t>
            </a:r>
            <a:r>
              <a:rPr lang="en-US" sz="1400" b="1" dirty="0">
                <a:highlight>
                  <a:srgbClr val="FFFF00"/>
                </a:highlight>
              </a:rPr>
              <a:t>b</a:t>
            </a:r>
            <a:r>
              <a:rPr lang="en-US" sz="1400" dirty="0"/>
              <a:t>*</a:t>
            </a:r>
            <a:r>
              <a:rPr lang="en-US" sz="1400" dirty="0">
                <a:highlight>
                  <a:srgbClr val="00FF00"/>
                </a:highlight>
              </a:rPr>
              <a:t>GPA</a:t>
            </a:r>
            <a:r>
              <a:rPr lang="en-US" sz="1400" dirty="0"/>
              <a:t> + error</a:t>
            </a:r>
          </a:p>
          <a:p>
            <a:pPr lvl="1"/>
            <a:r>
              <a:rPr lang="en-US" sz="1400" dirty="0"/>
              <a:t>a = predicted depression score for someone who attends 0 therapy sessions</a:t>
            </a:r>
          </a:p>
          <a:p>
            <a:pPr lvl="1"/>
            <a:r>
              <a:rPr lang="en-US" sz="1400" dirty="0"/>
              <a:t>b = how much (+ or -) number of therapy sessions predicts depression</a:t>
            </a:r>
          </a:p>
          <a:p>
            <a:pPr lvl="1"/>
            <a:endParaRPr lang="en-US" sz="1400" dirty="0"/>
          </a:p>
          <a:p>
            <a:r>
              <a:rPr lang="en-US" sz="1400" b="1" dirty="0"/>
              <a:t>Hypotheses:</a:t>
            </a:r>
          </a:p>
          <a:p>
            <a:pPr lvl="1"/>
            <a:r>
              <a:rPr lang="en-US" sz="1400" b="1" dirty="0"/>
              <a:t>Null Hypothesis:</a:t>
            </a:r>
            <a:r>
              <a:rPr lang="en-US" sz="1400" dirty="0"/>
              <a:t> b = 0</a:t>
            </a:r>
          </a:p>
          <a:p>
            <a:pPr lvl="1"/>
            <a:r>
              <a:rPr lang="en-US" sz="1400" b="1" dirty="0"/>
              <a:t>Possible Alternative Hypotheses</a:t>
            </a:r>
            <a:br>
              <a:rPr lang="en-US" sz="1400" dirty="0"/>
            </a:br>
            <a:r>
              <a:rPr lang="en-US" sz="1400" dirty="0"/>
              <a:t>b ≠ 0 --- Therapy sessions attended will predict more OR less depression</a:t>
            </a:r>
            <a:br>
              <a:rPr lang="en-US" sz="1400" dirty="0"/>
            </a:br>
            <a:r>
              <a:rPr lang="en-US" sz="1400" dirty="0"/>
              <a:t>b &lt; 0 --- Therapy sessions attended will predict less depression</a:t>
            </a:r>
            <a:br>
              <a:rPr lang="en-US" sz="1400" dirty="0"/>
            </a:br>
            <a:r>
              <a:rPr lang="en-US" sz="1400" dirty="0"/>
              <a:t>b &gt; 0 --- Therapy sessions attended will predict more depression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28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B7-F65E-1AEB-42BA-0052349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Estimate Parameters of the Model</a:t>
            </a:r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A269B539-7951-BD59-97E8-761BDDA52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3" r="1866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1D088-CDE9-FDEC-8D6A-2861B6272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8557" y="2551176"/>
                <a:ext cx="5444382" cy="3591207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b </a:t>
                </a:r>
                <a:r>
                  <a:rPr lang="el-GR" sz="2000"/>
                  <a:t>​=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nary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br>
                  <a:rPr lang="en-US" sz="2000"/>
                </a:br>
                <a:endParaRPr lang="en-US" sz="2000"/>
              </a:p>
              <a:p>
                <a:r>
                  <a:rPr lang="en-US" sz="2000"/>
                  <a:t>a =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/>
                  <a:t>- b(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/>
                  <a:t>)</a:t>
                </a: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1D088-CDE9-FDEC-8D6A-2861B6272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8557" y="2551176"/>
                <a:ext cx="5444382" cy="3591207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1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DD866DC5-5AEA-8A5C-2B8F-0BE11D65D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2718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BAA0A-40DD-D30B-4709-E08543AC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/>
              <a:t>Assessing Goodness of Fit: </a:t>
            </a:r>
            <a:r>
              <a:rPr lang="en-US" sz="4000" b="1" i="1"/>
              <a:t>R</a:t>
            </a:r>
            <a:r>
              <a:rPr lang="en-US" sz="4000" b="1" baseline="30000"/>
              <a:t>2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465F-D5A5-BD97-E1E3-BCF7061A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i="1"/>
              <a:t>R</a:t>
            </a:r>
            <a:r>
              <a:rPr lang="en-US" sz="2000" baseline="30000"/>
              <a:t>2</a:t>
            </a:r>
            <a:r>
              <a:rPr lang="en-US" sz="2000"/>
              <a:t> is the proportion of variability explained!</a:t>
            </a:r>
          </a:p>
          <a:p>
            <a:pPr lvl="1"/>
            <a:r>
              <a:rPr lang="en-US" sz="2000"/>
              <a:t>Ranges from 0 - 1</a:t>
            </a:r>
            <a:br>
              <a:rPr lang="en-US" sz="2000"/>
            </a:br>
            <a:endParaRPr lang="en-US" sz="2000"/>
          </a:p>
          <a:p>
            <a:r>
              <a:rPr lang="en-US" sz="2000"/>
              <a:t>1 - (Sum of Squares – Residual / Sum of Squares Total)</a:t>
            </a:r>
            <a:br>
              <a:rPr lang="en-US" sz="2000"/>
            </a:br>
            <a:endParaRPr lang="en-US" sz="2000"/>
          </a:p>
          <a:p>
            <a:r>
              <a:rPr lang="en-US" sz="2000"/>
              <a:t>Inherent Overfitting in Linear Regression</a:t>
            </a:r>
          </a:p>
          <a:p>
            <a:pPr lvl="1"/>
            <a:r>
              <a:rPr lang="en-US" sz="2000"/>
              <a:t>Line of best fit</a:t>
            </a:r>
          </a:p>
          <a:p>
            <a:pPr lvl="1"/>
            <a:r>
              <a:rPr lang="en-US" sz="2000"/>
              <a:t>Shrinkage Formulas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649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10914-5EB9-B9EF-A7BF-1FA7A03A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Testing Hypotheses on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11CB-23F0-668E-4EC5-DA8C04B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 about probability of these findings being due to chance…</a:t>
            </a:r>
          </a:p>
          <a:p>
            <a:pPr lvl="1"/>
            <a:r>
              <a:rPr lang="en-US" sz="2000" i="1" dirty="0"/>
              <a:t>p-values</a:t>
            </a:r>
          </a:p>
          <a:p>
            <a:r>
              <a:rPr lang="en-US" sz="2000" dirty="0"/>
              <a:t>Test Statistic:</a:t>
            </a:r>
          </a:p>
          <a:p>
            <a:pPr lvl="1"/>
            <a:r>
              <a:rPr lang="en-US" sz="2000" i="1" dirty="0"/>
              <a:t>t</a:t>
            </a:r>
            <a:r>
              <a:rPr lang="en-US" sz="2000" dirty="0"/>
              <a:t>-test = tests difference in parameters (means/slopes/intercepts)</a:t>
            </a:r>
          </a:p>
          <a:p>
            <a:pPr lvl="1"/>
            <a:r>
              <a:rPr lang="en-US" sz="2000" i="1" dirty="0"/>
              <a:t>F</a:t>
            </a:r>
            <a:r>
              <a:rPr lang="en-US" sz="2000" dirty="0"/>
              <a:t>-tests = tests differences in variance </a:t>
            </a:r>
            <a:r>
              <a:rPr lang="en-US" sz="2000" b="1" u="sng" dirty="0"/>
              <a:t>OR</a:t>
            </a:r>
            <a:r>
              <a:rPr lang="en-US" sz="2000" dirty="0"/>
              <a:t> explained variability (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dirty="0"/>
              <a:t>)</a:t>
            </a:r>
          </a:p>
          <a:p>
            <a:pPr lvl="2"/>
            <a:endParaRPr lang="en-US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440ED48E-5E43-C257-8540-778B7204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6" r="14695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5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D3EB-7F70-847D-2944-C92B2728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D4E-A2F9-9A65-087F-D51D3370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Type I Error = </a:t>
            </a:r>
            <a:r>
              <a:rPr lang="el-GR" sz="2400" b="1" dirty="0"/>
              <a:t>α</a:t>
            </a:r>
            <a:endParaRPr lang="en-US" sz="2400" b="1" dirty="0"/>
          </a:p>
          <a:p>
            <a:pPr lvl="1"/>
            <a:r>
              <a:rPr lang="en-US" b="1" dirty="0"/>
              <a:t> </a:t>
            </a:r>
            <a:r>
              <a:rPr lang="en-US" dirty="0"/>
              <a:t>False Positive </a:t>
            </a:r>
          </a:p>
          <a:p>
            <a:pPr lvl="1"/>
            <a:r>
              <a:rPr lang="en-US" dirty="0"/>
              <a:t>Deciding b &gt; 0, when in reality... b = 0</a:t>
            </a:r>
          </a:p>
          <a:p>
            <a:r>
              <a:rPr lang="en-US" sz="2400" b="1" dirty="0"/>
              <a:t>Type II Error = </a:t>
            </a:r>
            <a:r>
              <a:rPr lang="el-GR" sz="2400" b="1" dirty="0"/>
              <a:t>β</a:t>
            </a:r>
            <a:endParaRPr lang="en-US" sz="2400" b="1" dirty="0"/>
          </a:p>
          <a:p>
            <a:pPr lvl="1"/>
            <a:r>
              <a:rPr lang="en-US" dirty="0"/>
              <a:t>False Negative</a:t>
            </a:r>
          </a:p>
          <a:p>
            <a:pPr lvl="1"/>
            <a:r>
              <a:rPr lang="en-US" dirty="0"/>
              <a:t>Deciding b = 0, when in reality… b &gt; 0… or b &lt;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Statistical Power = 1-</a:t>
            </a:r>
            <a:r>
              <a:rPr lang="el-GR" sz="2400" b="1" dirty="0"/>
              <a:t> β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074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34C98-7D5D-DE01-BF2D-232EB0BB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-74169"/>
            <a:ext cx="5334197" cy="1316726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Making a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800D-97A6-3414-E2E2-3BAE730C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3" y="1334126"/>
            <a:ext cx="5983774" cy="4905954"/>
          </a:xfrm>
        </p:spPr>
        <p:txBody>
          <a:bodyPr anchor="ctr">
            <a:noAutofit/>
          </a:bodyPr>
          <a:lstStyle/>
          <a:p>
            <a:r>
              <a:rPr lang="en-US" sz="1600" dirty="0"/>
              <a:t>Set your </a:t>
            </a:r>
            <a:r>
              <a:rPr lang="en-US" sz="1600" i="1" dirty="0"/>
              <a:t>p-</a:t>
            </a:r>
            <a:r>
              <a:rPr lang="en-US" sz="1600" dirty="0"/>
              <a:t>value for your decision ahead of time</a:t>
            </a:r>
          </a:p>
          <a:p>
            <a:pPr lvl="1"/>
            <a:r>
              <a:rPr lang="en-US" sz="1600" dirty="0"/>
              <a:t>How certain do you want to be that what you’re finding is not due to chance?</a:t>
            </a:r>
          </a:p>
          <a:p>
            <a:pPr lvl="2"/>
            <a:r>
              <a:rPr lang="en-US" sz="1600" i="1" dirty="0"/>
              <a:t>95% certain… 99% certain… 99.99% certain?</a:t>
            </a:r>
          </a:p>
          <a:p>
            <a:pPr lvl="2"/>
            <a:r>
              <a:rPr lang="en-US" sz="1600" i="1" dirty="0"/>
              <a:t>     p &lt; .05                 p</a:t>
            </a:r>
            <a:r>
              <a:rPr lang="en-US" sz="1600" dirty="0"/>
              <a:t> &lt; .01                </a:t>
            </a:r>
            <a:r>
              <a:rPr lang="en-US" sz="1600" i="1" dirty="0"/>
              <a:t>p </a:t>
            </a:r>
            <a:r>
              <a:rPr lang="en-US" sz="1600" dirty="0"/>
              <a:t>&lt; .0001</a:t>
            </a:r>
          </a:p>
          <a:p>
            <a:r>
              <a:rPr lang="en-US" sz="1600" dirty="0"/>
              <a:t>Using this value, decide if you reject or accept the Null Hypothesis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If statistically significant…. interpret the results!</a:t>
            </a:r>
          </a:p>
          <a:p>
            <a:pPr lvl="1"/>
            <a:r>
              <a:rPr lang="en-US" sz="1600" dirty="0"/>
              <a:t>Present statistical findings</a:t>
            </a:r>
          </a:p>
          <a:p>
            <a:pPr lvl="1"/>
            <a:r>
              <a:rPr lang="en-US" sz="1600" dirty="0"/>
              <a:t>Interpret model parameters (slopes/intercepts)</a:t>
            </a:r>
          </a:p>
          <a:p>
            <a:pPr lvl="1"/>
            <a:r>
              <a:rPr lang="en-US" sz="1600" dirty="0"/>
              <a:t>Describe goodness of fit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If non-significant… explore why!</a:t>
            </a:r>
          </a:p>
          <a:p>
            <a:pPr lvl="1"/>
            <a:r>
              <a:rPr lang="en-US" sz="1600" dirty="0"/>
              <a:t>Issues with methods (i.e., study design, data collection, etc.)?</a:t>
            </a:r>
          </a:p>
          <a:p>
            <a:pPr lvl="1"/>
            <a:r>
              <a:rPr lang="en-US" sz="1600" dirty="0"/>
              <a:t>Uniqueness of the sample?</a:t>
            </a:r>
          </a:p>
          <a:p>
            <a:pPr lvl="1"/>
            <a:r>
              <a:rPr lang="en-US" sz="1600" dirty="0"/>
              <a:t>Other relevant variables not included?</a:t>
            </a:r>
          </a:p>
        </p:txBody>
      </p: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C0E557F3-3698-A2E3-3491-26814AC0B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83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A880-9C08-3C71-4145-03A9EB2E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94169"/>
            <a:ext cx="5334197" cy="170824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/>
              <a:t>Classical Statistics </a:t>
            </a:r>
            <a:br>
              <a:rPr lang="en-US" sz="4000" b="1" dirty="0"/>
            </a:br>
            <a:r>
              <a:rPr lang="en-US" sz="4000" b="1" dirty="0"/>
              <a:t>vs.</a:t>
            </a:r>
            <a:br>
              <a:rPr lang="en-US" sz="4000" b="1" dirty="0"/>
            </a:br>
            <a:r>
              <a:rPr lang="en-US" sz="4000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9B69-A805-1E50-3BD9-15190D77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t" anchorCtr="0">
            <a:normAutofit lnSpcReduction="10000"/>
          </a:bodyPr>
          <a:lstStyle/>
          <a:p>
            <a:r>
              <a:rPr lang="en-US" sz="2000" dirty="0"/>
              <a:t>Interpretability vs. Accuracy Tradeoff</a:t>
            </a:r>
          </a:p>
          <a:p>
            <a:pPr lvl="1"/>
            <a:r>
              <a:rPr lang="en-US" sz="1600" dirty="0"/>
              <a:t>The Black Box Problem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Least Squares vs. Gradient Descent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 combination of both yields more than either alone!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C41A4F30-1D89-009E-6F7A-2C55EDAE3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2" r="2051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E15-92D9-7530-E5F4-6C2A1F7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3047"/>
            <a:ext cx="10515600" cy="1325563"/>
          </a:xfrm>
        </p:spPr>
        <p:txBody>
          <a:bodyPr/>
          <a:lstStyle/>
          <a:p>
            <a:r>
              <a:rPr lang="en-US" b="1" dirty="0"/>
              <a:t>Evolution of a Research Question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A007CC-BE23-5285-C159-0AC9B75D5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29221"/>
              </p:ext>
            </p:extLst>
          </p:nvPr>
        </p:nvGraphicFramePr>
        <p:xfrm>
          <a:off x="3512776" y="1794828"/>
          <a:ext cx="52761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F917E9-0B29-981C-A9C2-ADC9937BFAA8}"/>
              </a:ext>
            </a:extLst>
          </p:cNvPr>
          <p:cNvSpPr txBox="1">
            <a:spLocks/>
          </p:cNvSpPr>
          <p:nvPr/>
        </p:nvSpPr>
        <p:spPr>
          <a:xfrm>
            <a:off x="2935767" y="1075359"/>
            <a:ext cx="6430177" cy="5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/>
              <a:t>Curiosity + Open-mindedness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95D0BE-0DA0-CDB1-EC2B-AE14B1962F5B}"/>
              </a:ext>
            </a:extLst>
          </p:cNvPr>
          <p:cNvSpPr txBox="1">
            <a:spLocks/>
          </p:cNvSpPr>
          <p:nvPr/>
        </p:nvSpPr>
        <p:spPr>
          <a:xfrm>
            <a:off x="8388722" y="5532437"/>
            <a:ext cx="2596308" cy="5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/>
              <a:t>Hypothesis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2CD336-86DD-5E31-6437-718AC08DCC02}"/>
              </a:ext>
            </a:extLst>
          </p:cNvPr>
          <p:cNvSpPr txBox="1">
            <a:spLocks/>
          </p:cNvSpPr>
          <p:nvPr/>
        </p:nvSpPr>
        <p:spPr>
          <a:xfrm>
            <a:off x="2043196" y="5532437"/>
            <a:ext cx="2016086" cy="5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/>
              <a:t>Theory!</a:t>
            </a:r>
          </a:p>
        </p:txBody>
      </p:sp>
    </p:spTree>
    <p:extLst>
      <p:ext uri="{BB962C8B-B14F-4D97-AF65-F5344CB8AC3E}">
        <p14:creationId xmlns:p14="http://schemas.microsoft.com/office/powerpoint/2010/main" val="39684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D37D-7166-3D27-C166-C2146905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>
            <a:normAutofit/>
          </a:bodyPr>
          <a:lstStyle/>
          <a:p>
            <a:r>
              <a:rPr lang="en-US" dirty="0"/>
              <a:t>Allegiance to the truth! </a:t>
            </a:r>
            <a:br>
              <a:rPr lang="en-US" dirty="0"/>
            </a:br>
            <a:r>
              <a:rPr lang="en-US" dirty="0"/>
              <a:t>Not to our ideas (no favorite children)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59C29-A1F3-65F9-0F6F-614877B5A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96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8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B419-24F7-D16B-5B0C-4DF94B97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What type of data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960-AE8C-64F8-98EA-4B0FA81E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933"/>
            <a:ext cx="10744200" cy="46360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Nominal</a:t>
            </a:r>
            <a:r>
              <a:rPr lang="en-US" dirty="0"/>
              <a:t>: Names/Strings of characters</a:t>
            </a:r>
          </a:p>
          <a:p>
            <a:r>
              <a:rPr lang="en-US" b="1" dirty="0"/>
              <a:t>Ordinal</a:t>
            </a:r>
            <a:r>
              <a:rPr lang="en-US" dirty="0"/>
              <a:t>: Rank Order Scale</a:t>
            </a:r>
          </a:p>
          <a:p>
            <a:r>
              <a:rPr lang="en-US" b="1" dirty="0"/>
              <a:t>Interval</a:t>
            </a:r>
            <a:r>
              <a:rPr lang="en-US" dirty="0"/>
              <a:t>: Continuous, ordered intervals with equal distance (Temp.)</a:t>
            </a:r>
          </a:p>
          <a:p>
            <a:r>
              <a:rPr lang="en-US" b="1" dirty="0"/>
              <a:t>Ratio</a:t>
            </a:r>
            <a:r>
              <a:rPr lang="en-US" dirty="0"/>
              <a:t>: Interval data with a meaningful zero (Height)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Depression</a:t>
            </a:r>
            <a:r>
              <a:rPr lang="en-US" dirty="0"/>
              <a:t> is rated along a Likert-type scale</a:t>
            </a:r>
          </a:p>
          <a:p>
            <a:pPr marL="0" indent="0">
              <a:buNone/>
            </a:pPr>
            <a:r>
              <a:rPr lang="en-US" dirty="0"/>
              <a:t>0 = not at all &amp; 3 = nearly every day suggests this is interval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GPA </a:t>
            </a:r>
            <a:r>
              <a:rPr lang="en-US" dirty="0"/>
              <a:t>is rated along a 40-point scale ranging from 0.0 - 4.0</a:t>
            </a:r>
          </a:p>
          <a:p>
            <a:pPr marL="0" indent="0">
              <a:buNone/>
            </a:pPr>
            <a:r>
              <a:rPr lang="en-US" dirty="0"/>
              <a:t>0.0 is meaningful, suggesting this is ratio data.</a:t>
            </a:r>
          </a:p>
        </p:txBody>
      </p:sp>
    </p:spTree>
    <p:extLst>
      <p:ext uri="{BB962C8B-B14F-4D97-AF65-F5344CB8AC3E}">
        <p14:creationId xmlns:p14="http://schemas.microsoft.com/office/powerpoint/2010/main" val="37444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F01A-E6B2-3657-831B-781A1A6C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‘room’ in the data to explain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86E9-5FCB-1AA9-75E0-89047FCF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0467" cy="46672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Variability is needed to explain anything!</a:t>
            </a:r>
          </a:p>
          <a:p>
            <a:pPr lvl="1"/>
            <a:r>
              <a:rPr lang="en-US" dirty="0"/>
              <a:t>If everyone in our sample scored a 2 or 3 on the depression scale…</a:t>
            </a:r>
          </a:p>
          <a:p>
            <a:pPr lvl="1"/>
            <a:r>
              <a:rPr lang="en-US" dirty="0"/>
              <a:t>Then there is no “room” to predict depression…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So next step is to look at descriptives:</a:t>
            </a:r>
          </a:p>
          <a:p>
            <a:pPr lvl="1"/>
            <a:r>
              <a:rPr lang="en-US" dirty="0"/>
              <a:t>Mean 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Median (</a:t>
            </a:r>
            <a:r>
              <a:rPr lang="en-US" i="1" dirty="0"/>
              <a:t>Med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Deviation (</a:t>
            </a:r>
            <a:r>
              <a:rPr lang="en-US" i="1" dirty="0"/>
              <a:t>SD</a:t>
            </a:r>
            <a:r>
              <a:rPr lang="en-US" dirty="0"/>
              <a:t>)</a:t>
            </a:r>
            <a:endParaRPr lang="en-US" i="1" dirty="0"/>
          </a:p>
          <a:p>
            <a:pPr lvl="2"/>
            <a:r>
              <a:rPr lang="en-US" dirty="0"/>
              <a:t>Variance = </a:t>
            </a:r>
            <a:r>
              <a:rPr lang="en-US" i="1" dirty="0"/>
              <a:t>SD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Skew/Kurtosis 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Min value</a:t>
            </a:r>
          </a:p>
          <a:p>
            <a:pPr lvl="1"/>
            <a:r>
              <a:rPr lang="en-US" dirty="0"/>
              <a:t>Max Value</a:t>
            </a:r>
          </a:p>
        </p:txBody>
      </p:sp>
    </p:spTree>
    <p:extLst>
      <p:ext uri="{BB962C8B-B14F-4D97-AF65-F5344CB8AC3E}">
        <p14:creationId xmlns:p14="http://schemas.microsoft.com/office/powerpoint/2010/main" val="61412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BD07-910A-30CF-4B22-D12F0338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they associated with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8A0E-1338-3CE0-4223-8E86E2EA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US" dirty="0"/>
          </a:p>
          <a:p>
            <a:pPr lvl="1"/>
            <a:r>
              <a:rPr lang="en-US" dirty="0"/>
              <a:t>Ranges from -1 to 1</a:t>
            </a:r>
          </a:p>
          <a:p>
            <a:pPr lvl="1"/>
            <a:r>
              <a:rPr lang="en-US" dirty="0"/>
              <a:t>Correlation vs. Causation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E15-92D9-7530-E5F4-6C2A1F7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to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0BB7-E3C6-C934-11A0-2B3F71DF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  <a:p>
            <a:pPr lvl="1"/>
            <a:r>
              <a:rPr lang="en-US" dirty="0"/>
              <a:t>What are other researchers finding when they examine GPA and Depression?</a:t>
            </a:r>
          </a:p>
          <a:p>
            <a:pPr lvl="1"/>
            <a:r>
              <a:rPr lang="en-US" dirty="0"/>
              <a:t>What theories are they investigating?</a:t>
            </a:r>
          </a:p>
          <a:p>
            <a:pPr lvl="1"/>
            <a:r>
              <a:rPr lang="en-US" dirty="0"/>
              <a:t>What future directions do they suggest based on their findings?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8ABB-ECC7-F010-B11A-F731F7D1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in the Scientific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7752AB-4EDC-B0D3-CB17-4D70DAC6A2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27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E15-92D9-7530-E5F4-6C2A1F73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50E671-4C4C-3F62-B0E5-7988D3CC7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880865"/>
              </p:ext>
            </p:extLst>
          </p:nvPr>
        </p:nvGraphicFramePr>
        <p:xfrm>
          <a:off x="838200" y="1630892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0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975</Words>
  <Application>Microsoft Office PowerPoint</Application>
  <PresentationFormat>Widescreen</PresentationFormat>
  <Paragraphs>164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Google Sans</vt:lpstr>
      <vt:lpstr>Office Theme</vt:lpstr>
      <vt:lpstr>Introduction to Research Methods and  Classical Statistics</vt:lpstr>
      <vt:lpstr>Evolution of a Research Question</vt:lpstr>
      <vt:lpstr>Allegiance to the truth!  Not to our ideas (no favorite children)</vt:lpstr>
      <vt:lpstr>What type of data do we have?</vt:lpstr>
      <vt:lpstr>Is the ‘room’ in the data to explain anything?</vt:lpstr>
      <vt:lpstr>Are they associated with each other?</vt:lpstr>
      <vt:lpstr>Look to the Literature</vt:lpstr>
      <vt:lpstr>Steps in the Scientific Method</vt:lpstr>
      <vt:lpstr>Terminology</vt:lpstr>
      <vt:lpstr>Scientific Research Method</vt:lpstr>
      <vt:lpstr>Steps in the  General Linear Model (GLM)</vt:lpstr>
      <vt:lpstr>Specify the Statistical Hypotheses</vt:lpstr>
      <vt:lpstr>Estimate Parameters of the Model</vt:lpstr>
      <vt:lpstr>Assessing Goodness of Fit: R2</vt:lpstr>
      <vt:lpstr>Testing Hypotheses on Model Parameters</vt:lpstr>
      <vt:lpstr>Types of Error </vt:lpstr>
      <vt:lpstr>Making a Decision</vt:lpstr>
      <vt:lpstr>Classical Statistics  vs.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Ozmat, Evan</dc:creator>
  <cp:lastModifiedBy>Ozmat, Evan</cp:lastModifiedBy>
  <cp:revision>40</cp:revision>
  <dcterms:created xsi:type="dcterms:W3CDTF">2024-06-03T21:33:26Z</dcterms:created>
  <dcterms:modified xsi:type="dcterms:W3CDTF">2024-06-04T04:26:05Z</dcterms:modified>
</cp:coreProperties>
</file>