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0718113">
            <a:off x="5247394" y="1622800"/>
            <a:ext cx="6587632" cy="15277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radley Hand ITC" panose="03070402050302030203" pitchFamily="66" charset="0"/>
              </a:rPr>
              <a:t>Cherry </a:t>
            </a:r>
            <a:r>
              <a:rPr lang="en-US" dirty="0" err="1" smtClean="0">
                <a:latin typeface="Bradley Hand ITC" panose="03070402050302030203" pitchFamily="66" charset="0"/>
              </a:rPr>
              <a:t>Py</a:t>
            </a:r>
            <a:r>
              <a:rPr lang="en-US" dirty="0">
                <a:latin typeface="Bradley Hand ITC" panose="03070402050302030203" pitchFamily="66" charset="0"/>
              </a:rPr>
              <a:t/>
            </a:r>
            <a:br>
              <a:rPr lang="en-US" dirty="0">
                <a:latin typeface="Bradley Hand ITC" panose="03070402050302030203" pitchFamily="66" charset="0"/>
              </a:rPr>
            </a:br>
            <a:r>
              <a:rPr lang="en-US" dirty="0">
                <a:latin typeface="Bradley Hand ITC" panose="03070402050302030203" pitchFamily="66" charset="0"/>
              </a:rPr>
              <a:t>web framework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3775">
            <a:off x="1984915" y="1814555"/>
            <a:ext cx="2575932" cy="25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3927" y="764373"/>
            <a:ext cx="7539243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/style1.css"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/jquery.min.js"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/eshop.js"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&lt;h2&gt;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stores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&lt;/h2&gt;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="http://127.0.0.1:8080/"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&lt;/a&gt;&lt;/li&gt;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="http://127.0.0.1:8080/cart"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&lt;/a&gt;&lt;/li&gt;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mini-cart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&lt;h2&gt;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&lt;/h2&gt;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Cart.HTML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2595" y="329380"/>
            <a:ext cx="7539243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/style1.css"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/jquery.min.js"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/cart.js"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&lt;h2&gt;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stores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&lt;/h2&gt;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="http://127.0.0.1:8080/"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&lt;/a&gt;&lt;/li&gt;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="http://127.0.0.1:8080/cart"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&lt;/a&gt;&lt;/li&gt;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&lt;h2&gt;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&lt;/h2&gt;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my-cart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 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 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button_bye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&gt;&lt;/a&gt;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4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5376" y="-150027"/>
            <a:ext cx="8610600" cy="1293028"/>
          </a:xfrm>
        </p:spPr>
        <p:txBody>
          <a:bodyPr/>
          <a:lstStyle/>
          <a:p>
            <a:r>
              <a:rPr lang="en-US" dirty="0" smtClean="0"/>
              <a:t>Style1.css</a:t>
            </a:r>
            <a:endParaRPr lang="ru-R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47494" y="875569"/>
            <a:ext cx="3326552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single-goods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single-goods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#D4E7EE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06175" y="1690503"/>
            <a:ext cx="5795176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#ADC0CE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173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192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206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#29838C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hover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#ADC0CE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hover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4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Goods.json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386" y="678638"/>
            <a:ext cx="5352747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"Яблоки"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"Яблоки"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"Яблоки спелые, очень красивые"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/apple.png"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"Лимоны"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"Лимоны"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"Желтые лимоны, классные"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/lemon.png"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"Клубника"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"Клубника"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"Спелая и сочная клубника"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/strawberry.png"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"Вишня"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"Вишня"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"Очень вкусная вишня"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/cherry.png"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10507" y="2324592"/>
            <a:ext cx="4955203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"Бананы"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"Бананы"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"Спелые, вкусные бананы"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/banan.png"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"Персики"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"Персики"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"Очень сочные персики"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/persik.png"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"Абрикосы"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"Абрикосы"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"Сладкие, вкусные абрикосы"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/abrikos.png"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9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151056"/>
            <a:ext cx="8610600" cy="1293028"/>
          </a:xfrm>
        </p:spPr>
        <p:txBody>
          <a:bodyPr/>
          <a:lstStyle/>
          <a:p>
            <a:r>
              <a:rPr lang="en-US" dirty="0" smtClean="0"/>
              <a:t>Eshop.js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634" y="6090"/>
            <a:ext cx="6083717" cy="66710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05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{}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//Корзина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loadGoods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checkCart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showMiniCart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loadGoods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//Загрузка товаров на страницу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getJSON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goods.json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single-goods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"&gt;'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'&lt;h3&gt;'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'&lt;/h3&gt;'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'&lt;p&gt;Цена: 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'&lt;/p&gt;'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'"&gt;'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'&lt;p&gt;Описание: 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'&lt;/p&gt;'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add-to-cart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data-art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'"&gt;Купить&lt;/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add-to-cart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addToCart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addToCart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//Добавить товар в корзину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data-art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//!=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Существует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]++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ru-RU" altLang="ru-RU" sz="105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5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showMiniCart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84988" y="1668648"/>
            <a:ext cx="570701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checkCart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//Проверка наличие товаров в корзине 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showMiniCart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//Показать содержимое корзины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'Товары в корзине:&lt;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w 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', в количестве: '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[w] 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шт.&lt;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mini-cart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w 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', в количестве: '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[w] 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шт.&lt;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mini-cart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7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6464" y="249421"/>
            <a:ext cx="8610600" cy="1293028"/>
          </a:xfrm>
        </p:spPr>
        <p:txBody>
          <a:bodyPr/>
          <a:lstStyle/>
          <a:p>
            <a:r>
              <a:rPr lang="ru-RU" dirty="0" smtClean="0"/>
              <a:t>1 </a:t>
            </a:r>
            <a:r>
              <a:rPr lang="en-US" dirty="0" smtClean="0"/>
              <a:t>Cart.JS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49421"/>
            <a:ext cx="9494907" cy="53399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={}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//Корзина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getJSON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goods.json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//Все товары в массиве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checkCart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//Вывод товаров на страницу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isEmptyObject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//Если корзина пуста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'Корзина пуста. Добавьте товар в корзину на &lt;a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="http://127.0.0.1:8080/"&gt;главной странице&lt;/a&gt;'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my-cart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'&lt;h3&gt;'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="'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'"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="48"&gt;'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'&lt;h3&gt;'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'Количество товара: 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data-art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="'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'"&gt;-&lt;/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&lt; 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&gt; 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data-art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="'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'"&gt;+&lt;/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'На сумму: 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'Если вы передумали, то можете убрать товар из корзины, просто нажав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'на этот крестик 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data-art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="'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'"&gt;x&lt;/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+= </a:t>
            </a:r>
            <a:r>
              <a:rPr kumimoji="0" lang="ru-RU" altLang="ru-RU" sz="11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81764" y="4352089"/>
            <a:ext cx="4092787" cy="2123658"/>
          </a:xfrm>
          <a:prstGeom prst="rect">
            <a:avLst/>
          </a:prstGeom>
          <a:solidFill>
            <a:srgbClr val="2B2B2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'&lt;h2&gt;'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'Итого: 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'&lt;/h2&gt;'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my-cart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plusGoods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minusGoods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deleteGoods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3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49" y="435761"/>
            <a:ext cx="8610600" cy="1293028"/>
          </a:xfrm>
        </p:spPr>
        <p:txBody>
          <a:bodyPr/>
          <a:lstStyle/>
          <a:p>
            <a:r>
              <a:rPr lang="ru-RU" dirty="0" smtClean="0"/>
              <a:t>Часть 2 </a:t>
            </a:r>
            <a:r>
              <a:rPr lang="en-US" dirty="0" smtClean="0"/>
              <a:t>Cart.js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7226" y="818308"/>
            <a:ext cx="485581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plusGoods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data-art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]++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saveCartToLS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minusGoods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data-art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]--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saveCartToLS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deleteGoods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data-art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articul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saveCartToLS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57913" y="2962842"/>
            <a:ext cx="5750292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checkCart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//Проверка наличие товаров в корзине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saveCartToLS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//Сохранить корзину в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199" y="2693186"/>
            <a:ext cx="8610600" cy="1293028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8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918011"/>
            <a:ext cx="10820400" cy="4583150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Создать интернет магазин с использованием </a:t>
            </a:r>
            <a:r>
              <a:rPr lang="ru-RU" sz="2800" dirty="0" err="1" smtClean="0"/>
              <a:t>фреймворка</a:t>
            </a:r>
            <a:r>
              <a:rPr lang="ru-RU" sz="2800" dirty="0" smtClean="0"/>
              <a:t> </a:t>
            </a:r>
            <a:r>
              <a:rPr lang="en-US" sz="2800" dirty="0" err="1" smtClean="0"/>
              <a:t>CherryPy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Сайт должен включать в себя две страницы:</a:t>
            </a:r>
          </a:p>
          <a:p>
            <a:pPr marL="0" indent="0">
              <a:buNone/>
            </a:pPr>
            <a:r>
              <a:rPr lang="ru-RU" sz="2800" dirty="0" smtClean="0"/>
              <a:t>  1) товары, на которой будут изображены товары и их   описание;</a:t>
            </a:r>
          </a:p>
          <a:p>
            <a:pPr marL="0" indent="0">
              <a:buNone/>
            </a:pPr>
            <a:r>
              <a:rPr lang="ru-RU" sz="2800" dirty="0" smtClean="0"/>
              <a:t>  2) корзина, которая должна содержать товары выбранные пользователем.</a:t>
            </a:r>
          </a:p>
          <a:p>
            <a:r>
              <a:rPr lang="ru-RU" sz="2800" dirty="0" smtClean="0"/>
              <a:t>Количество товара можно увеличивать или уменьшать, или вовсе удалить товар из корзины.</a:t>
            </a:r>
          </a:p>
          <a:p>
            <a:r>
              <a:rPr lang="ru-RU" sz="2800" dirty="0" smtClean="0"/>
              <a:t>Также должна выводиться итоговая сумма покупки.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95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0380" y="764373"/>
            <a:ext cx="9855820" cy="1293028"/>
          </a:xfrm>
        </p:spPr>
        <p:txBody>
          <a:bodyPr/>
          <a:lstStyle/>
          <a:p>
            <a:r>
              <a:rPr lang="ru-RU" dirty="0" smtClean="0"/>
              <a:t>В создание проекта используются: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Библиотека </a:t>
            </a:r>
            <a:r>
              <a:rPr lang="en-US" sz="2400" dirty="0" err="1" smtClean="0"/>
              <a:t>Jquery</a:t>
            </a:r>
            <a:endParaRPr lang="ru-RU" sz="2400" dirty="0" smtClean="0"/>
          </a:p>
          <a:p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JSON</a:t>
            </a:r>
          </a:p>
          <a:p>
            <a:r>
              <a:rPr lang="en-US" sz="2400" dirty="0" smtClean="0"/>
              <a:t>Html</a:t>
            </a:r>
            <a:r>
              <a:rPr lang="ru-RU" sz="2400" dirty="0" smtClean="0"/>
              <a:t>-код</a:t>
            </a:r>
            <a:endParaRPr lang="en-US" sz="2400" dirty="0" smtClean="0"/>
          </a:p>
          <a:p>
            <a:r>
              <a:rPr lang="en-US" sz="2400" dirty="0" smtClean="0"/>
              <a:t>CSS-</a:t>
            </a:r>
            <a:r>
              <a:rPr lang="ru-RU" sz="2400" dirty="0" smtClean="0"/>
              <a:t>файл</a:t>
            </a:r>
          </a:p>
          <a:p>
            <a:r>
              <a:rPr lang="en-US" sz="2400" dirty="0" smtClean="0"/>
              <a:t>Python 3.8</a:t>
            </a:r>
            <a:endParaRPr lang="ru-RU" sz="2400" dirty="0" smtClean="0"/>
          </a:p>
          <a:p>
            <a:r>
              <a:rPr lang="ru-RU" sz="2400" dirty="0" smtClean="0"/>
              <a:t>С</a:t>
            </a:r>
            <a:r>
              <a:rPr lang="en-US" sz="2400" dirty="0" err="1" smtClean="0"/>
              <a:t>herryPy</a:t>
            </a:r>
            <a:r>
              <a:rPr lang="en-US" sz="2400" dirty="0" smtClean="0"/>
              <a:t>-</a:t>
            </a:r>
            <a:r>
              <a:rPr lang="ru-RU" sz="2400" dirty="0" err="1" smtClean="0"/>
              <a:t>фреймворк</a:t>
            </a:r>
            <a:r>
              <a:rPr lang="ru-RU" sz="2400" dirty="0" smtClean="0"/>
              <a:t>	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r>
              <a:rPr lang="en-US" sz="2400" dirty="0" err="1" smtClean="0"/>
              <a:t>Py</a:t>
            </a:r>
            <a:r>
              <a:rPr lang="ru-RU" sz="2400" dirty="0" smtClean="0"/>
              <a:t>-файл</a:t>
            </a:r>
          </a:p>
          <a:p>
            <a:r>
              <a:rPr lang="en-US" sz="2400" dirty="0" err="1" smtClean="0"/>
              <a:t>PyCharm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68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Это такая замечательная среда разработки от компании </a:t>
            </a:r>
            <a:r>
              <a:rPr lang="ru-RU" sz="2800" dirty="0" err="1" smtClean="0"/>
              <a:t>JetBrains</a:t>
            </a:r>
            <a:r>
              <a:rPr lang="en-US" sz="2800" dirty="0" smtClean="0"/>
              <a:t>.</a:t>
            </a:r>
          </a:p>
          <a:p>
            <a:r>
              <a:rPr lang="ru-RU" sz="2800" dirty="0" smtClean="0"/>
              <a:t>Которая позволяет не создавать внутреннею среду для нашего </a:t>
            </a:r>
            <a:r>
              <a:rPr lang="ru-RU" sz="2800" dirty="0" err="1" smtClean="0"/>
              <a:t>фреймворка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В которой удобный интерфейс.</a:t>
            </a:r>
          </a:p>
          <a:p>
            <a:r>
              <a:rPr lang="ru-RU" sz="2800" dirty="0" smtClean="0"/>
              <a:t>В которой приятный редактор файлов (</a:t>
            </a:r>
            <a:r>
              <a:rPr lang="en-US" sz="2800" dirty="0" smtClean="0"/>
              <a:t>html, </a:t>
            </a:r>
            <a:r>
              <a:rPr lang="en-US" sz="2800" dirty="0" err="1" smtClean="0"/>
              <a:t>js</a:t>
            </a:r>
            <a:r>
              <a:rPr lang="en-US" sz="2800" dirty="0" smtClean="0"/>
              <a:t>)</a:t>
            </a:r>
          </a:p>
          <a:p>
            <a:r>
              <a:rPr lang="ru-RU" sz="2800" dirty="0" smtClean="0"/>
              <a:t>Которая быстро и не тормозит при открытие больших файлов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16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8264" y="57559"/>
            <a:ext cx="8610600" cy="1293028"/>
          </a:xfrm>
        </p:spPr>
        <p:txBody>
          <a:bodyPr/>
          <a:lstStyle/>
          <a:p>
            <a:r>
              <a:rPr lang="en-US" dirty="0" smtClean="0"/>
              <a:t>Cherry</a:t>
            </a:r>
            <a:r>
              <a:rPr lang="ru-RU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-</a:t>
            </a:r>
            <a:r>
              <a:rPr lang="ru-RU" dirty="0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810" y="1001381"/>
            <a:ext cx="10820400" cy="471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/>
              <a:t>CherryPy</a:t>
            </a:r>
            <a:r>
              <a:rPr lang="ru-RU" sz="2400" dirty="0"/>
              <a:t> — более известен как </a:t>
            </a:r>
            <a:r>
              <a:rPr lang="ru-RU" sz="2400" dirty="0" err="1"/>
              <a:t>минималистичный</a:t>
            </a:r>
            <a:r>
              <a:rPr lang="ru-RU" sz="2400" dirty="0"/>
              <a:t> </a:t>
            </a:r>
            <a:r>
              <a:rPr lang="ru-RU" sz="2400" dirty="0" err="1"/>
              <a:t>Python-фреймворк</a:t>
            </a:r>
            <a:r>
              <a:rPr lang="ru-RU" sz="2400" dirty="0"/>
              <a:t> для написания веб-приложений, </a:t>
            </a:r>
            <a:r>
              <a:rPr lang="ru-RU" sz="2400" dirty="0" err="1"/>
              <a:t>CherryPy</a:t>
            </a:r>
            <a:r>
              <a:rPr lang="ru-RU" sz="2400" dirty="0"/>
              <a:t> также поставляется с WSGI </a:t>
            </a:r>
            <a:r>
              <a:rPr lang="ru-RU" sz="2400" dirty="0" err="1"/>
              <a:t>thread-pooled</a:t>
            </a:r>
            <a:r>
              <a:rPr lang="ru-RU" sz="2400" dirty="0"/>
              <a:t> веб-сервером и поддержкой протокола HTTP / 1.1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Он </a:t>
            </a:r>
            <a:r>
              <a:rPr lang="ru-RU" sz="2400" dirty="0"/>
              <a:t>имеет</a:t>
            </a:r>
            <a:r>
              <a:rPr lang="ru-RU" sz="2400" dirty="0" smtClean="0"/>
              <a:t>:</a:t>
            </a:r>
            <a:endParaRPr lang="ru-RU" sz="2400" dirty="0"/>
          </a:p>
          <a:p>
            <a:r>
              <a:rPr lang="ru-RU" sz="2400" dirty="0" smtClean="0"/>
              <a:t>Быструю</a:t>
            </a:r>
            <a:r>
              <a:rPr lang="ru-RU" sz="2400" dirty="0"/>
              <a:t>, простую настройку;</a:t>
            </a:r>
          </a:p>
          <a:p>
            <a:r>
              <a:rPr lang="ru-RU" sz="2400" dirty="0" smtClean="0"/>
              <a:t>Возможность </a:t>
            </a:r>
            <a:r>
              <a:rPr lang="ru-RU" sz="2400" dirty="0"/>
              <a:t>масштабирования;</a:t>
            </a:r>
          </a:p>
          <a:p>
            <a:r>
              <a:rPr lang="ru-RU" sz="2400" dirty="0" smtClean="0"/>
              <a:t>Небольшое </a:t>
            </a:r>
            <a:r>
              <a:rPr lang="ru-RU" sz="2400" dirty="0"/>
              <a:t>и простое в использовании решение для ваших приложений </a:t>
            </a:r>
            <a:r>
              <a:rPr lang="ru-RU" sz="2400" dirty="0" err="1"/>
              <a:t>Python</a:t>
            </a:r>
            <a:r>
              <a:rPr lang="ru-RU" sz="2400" dirty="0"/>
              <a:t>;</a:t>
            </a:r>
          </a:p>
          <a:p>
            <a:r>
              <a:rPr lang="ru-RU" sz="2400" dirty="0" smtClean="0"/>
              <a:t>Поддержка </a:t>
            </a:r>
            <a:r>
              <a:rPr lang="ru-RU" sz="2400" dirty="0"/>
              <a:t>SSL.</a:t>
            </a:r>
          </a:p>
        </p:txBody>
      </p:sp>
      <p:pic>
        <p:nvPicPr>
          <p:cNvPr id="1028" name="Picture 4" descr="https://hsto.org/getpro/habr/post_images/227/c0d/cd0/227c0dcd04344a6fc7b7bf7f762414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966" y="4255736"/>
            <a:ext cx="7058722" cy="24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5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Библиотека </a:t>
            </a:r>
            <a:r>
              <a:rPr lang="ru-RU" dirty="0" err="1"/>
              <a:t>JQuer</a:t>
            </a:r>
            <a:r>
              <a:rPr lang="ru-RU" dirty="0"/>
              <a:t> - это одна из библиотек языка </a:t>
            </a:r>
            <a:r>
              <a:rPr lang="ru-RU" dirty="0" err="1"/>
              <a:t>javascript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 основным </a:t>
            </a:r>
            <a:r>
              <a:rPr lang="ru-RU" dirty="0"/>
              <a:t>достоинствам </a:t>
            </a:r>
            <a:r>
              <a:rPr lang="ru-RU" dirty="0" err="1"/>
              <a:t>JQuery</a:t>
            </a:r>
            <a:r>
              <a:rPr lang="ru-RU" dirty="0"/>
              <a:t> можно отнести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err="1" smtClean="0"/>
              <a:t>Кроссбраузерность</a:t>
            </a:r>
            <a:r>
              <a:rPr lang="ru-RU" dirty="0" smtClean="0"/>
              <a:t> </a:t>
            </a:r>
            <a:r>
              <a:rPr lang="ru-RU" dirty="0"/>
              <a:t>(возможность работы в любых интернет браузерах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Повышение </a:t>
            </a:r>
            <a:r>
              <a:rPr lang="ru-RU" dirty="0"/>
              <a:t>скорости написания </a:t>
            </a:r>
            <a:r>
              <a:rPr lang="ru-RU" dirty="0" smtClean="0"/>
              <a:t>программы</a:t>
            </a:r>
            <a:endParaRPr lang="ru-RU" dirty="0"/>
          </a:p>
          <a:p>
            <a:r>
              <a:rPr lang="ru-RU" dirty="0" smtClean="0"/>
              <a:t>Доступность </a:t>
            </a:r>
            <a:r>
              <a:rPr lang="ru-RU" dirty="0"/>
              <a:t>обучающей информации в сети, в том числе им на русском </a:t>
            </a:r>
            <a:r>
              <a:rPr lang="ru-RU" dirty="0" smtClean="0"/>
              <a:t>языке</a:t>
            </a:r>
            <a:endParaRPr lang="ru-RU" dirty="0"/>
          </a:p>
          <a:p>
            <a:r>
              <a:rPr lang="ru-RU" dirty="0" smtClean="0"/>
              <a:t>Небольшой </a:t>
            </a:r>
            <a:r>
              <a:rPr lang="ru-RU" dirty="0"/>
              <a:t>размер занимаемой </a:t>
            </a:r>
            <a:r>
              <a:rPr lang="ru-RU" dirty="0" smtClean="0"/>
              <a:t>памяти</a:t>
            </a:r>
          </a:p>
          <a:p>
            <a:pPr marL="0" indent="0">
              <a:buNone/>
            </a:pPr>
            <a:r>
              <a:rPr lang="ru-RU" dirty="0" smtClean="0"/>
              <a:t>Подключение библиотеки: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01" y="5519505"/>
            <a:ext cx="10056722" cy="5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8332" y="362929"/>
            <a:ext cx="8610600" cy="1293028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1556" y="1516565"/>
            <a:ext cx="10820400" cy="4861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Что это такое?</a:t>
            </a:r>
          </a:p>
          <a:p>
            <a:r>
              <a:rPr lang="ru-RU" sz="2400" dirty="0"/>
              <a:t>простой, основанный на использовании текста, способ хранить и передавать структурированные </a:t>
            </a:r>
            <a:r>
              <a:rPr lang="ru-RU" sz="2400" dirty="0" smtClean="0"/>
              <a:t>данные</a:t>
            </a:r>
          </a:p>
          <a:p>
            <a:pPr marL="0" indent="0">
              <a:buNone/>
            </a:pPr>
            <a:r>
              <a:rPr lang="ru-RU" sz="2400" dirty="0" smtClean="0"/>
              <a:t>Преимущества:</a:t>
            </a:r>
          </a:p>
          <a:p>
            <a:r>
              <a:rPr lang="ru-RU" sz="2400" dirty="0"/>
              <a:t>Он компактен.</a:t>
            </a:r>
          </a:p>
          <a:p>
            <a:r>
              <a:rPr lang="ru-RU" sz="2400" dirty="0"/>
              <a:t>Его предложения легко читаются и составляются как человеком, так и компьютером.</a:t>
            </a:r>
          </a:p>
          <a:p>
            <a:r>
              <a:rPr lang="ru-RU" sz="2400" dirty="0"/>
              <a:t>Его легко преобразовать в структуру данных для большинства языков программирования (числа, строки, логические переменные, массивы и так далее)</a:t>
            </a:r>
          </a:p>
          <a:p>
            <a:r>
              <a:rPr lang="ru-RU" sz="2400" dirty="0"/>
              <a:t>Многие языки программирования имеют функции и библиотеки для чтения и создания структур JSON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Если говорить языком </a:t>
            </a:r>
            <a:r>
              <a:rPr lang="ru-RU" sz="2800" dirty="0" err="1"/>
              <a:t>JavaScript</a:t>
            </a:r>
            <a:r>
              <a:rPr lang="ru-RU" sz="2800" dirty="0"/>
              <a:t>, то </a:t>
            </a:r>
            <a:r>
              <a:rPr lang="ru-RU" sz="2800" dirty="0" err="1"/>
              <a:t>localStorage</a:t>
            </a:r>
            <a:r>
              <a:rPr lang="ru-RU" sz="2800" dirty="0"/>
              <a:t> это свойство глобального объекта браузера </a:t>
            </a:r>
            <a:r>
              <a:rPr lang="ru-RU" sz="2800" dirty="0" smtClean="0"/>
              <a:t>(</a:t>
            </a:r>
            <a:r>
              <a:rPr lang="ru-RU" sz="2800" dirty="0" err="1" smtClean="0"/>
              <a:t>window</a:t>
            </a:r>
            <a:r>
              <a:rPr lang="ru-RU" sz="2800" dirty="0" smtClean="0"/>
              <a:t>).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err="1"/>
              <a:t>LocalStorage</a:t>
            </a:r>
            <a:r>
              <a:rPr lang="ru-RU" sz="2800" dirty="0"/>
              <a:t> нужен только для одного — хранить определенные данные между сессиями пользователя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Преимущество: позволяет работать </a:t>
            </a:r>
            <a:r>
              <a:rPr lang="ru-RU" sz="2800" dirty="0"/>
              <a:t>сайту без какого-либо </a:t>
            </a:r>
            <a:r>
              <a:rPr lang="ru-RU" sz="2800" dirty="0" err="1" smtClean="0"/>
              <a:t>бекенда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Недостаток: </a:t>
            </a:r>
            <a:r>
              <a:rPr lang="ru-RU" sz="2800" dirty="0" smtClean="0"/>
              <a:t>у </a:t>
            </a:r>
            <a:r>
              <a:rPr lang="ru-RU" sz="2800" dirty="0" err="1"/>
              <a:t>localStorage</a:t>
            </a:r>
            <a:r>
              <a:rPr lang="ru-RU" sz="2800" dirty="0"/>
              <a:t> очень простое API</a:t>
            </a:r>
          </a:p>
        </p:txBody>
      </p:sp>
    </p:spTree>
    <p:extLst>
      <p:ext uri="{BB962C8B-B14F-4D97-AF65-F5344CB8AC3E}">
        <p14:creationId xmlns:p14="http://schemas.microsoft.com/office/powerpoint/2010/main" val="169011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файла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507" y="764373"/>
            <a:ext cx="6545382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cherrypy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StringGenerator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cherrypy.expose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cherrypy.expose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'cart.html'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 ==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tools.sessions.on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tools.staticdir.root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os.path.abspath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tools.staticdir.on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tools.staticdir.dir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cherrypy.quickstart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StringGenerator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99</TotalTime>
  <Words>421</Words>
  <Application>Microsoft Office PowerPoint</Application>
  <PresentationFormat>Широкоэкранный</PresentationFormat>
  <Paragraphs>74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Bradley Hand ITC</vt:lpstr>
      <vt:lpstr>Century Gothic</vt:lpstr>
      <vt:lpstr>Consolas</vt:lpstr>
      <vt:lpstr>След самолета</vt:lpstr>
      <vt:lpstr>Cherry Py web framework</vt:lpstr>
      <vt:lpstr>Задание проекта:</vt:lpstr>
      <vt:lpstr>В создание проекта используются:</vt:lpstr>
      <vt:lpstr>Pycharm</vt:lpstr>
      <vt:lpstr>Cherry Py-Фреймворк</vt:lpstr>
      <vt:lpstr>Библиотека JQuery</vt:lpstr>
      <vt:lpstr>JSON</vt:lpstr>
      <vt:lpstr>localStorage</vt:lpstr>
      <vt:lpstr>Код файла .Py</vt:lpstr>
      <vt:lpstr>Index.html</vt:lpstr>
      <vt:lpstr>Cart.HTML</vt:lpstr>
      <vt:lpstr>Style1.css</vt:lpstr>
      <vt:lpstr>Goods.json</vt:lpstr>
      <vt:lpstr>Eshop.js</vt:lpstr>
      <vt:lpstr>1 Cart.JS</vt:lpstr>
      <vt:lpstr>Часть 2 Cart.js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Cherry Py web framework</dc:title>
  <dc:creator>Андрей NedMit</dc:creator>
  <cp:lastModifiedBy>Андрей NedMit</cp:lastModifiedBy>
  <cp:revision>9</cp:revision>
  <dcterms:created xsi:type="dcterms:W3CDTF">2019-12-12T07:14:09Z</dcterms:created>
  <dcterms:modified xsi:type="dcterms:W3CDTF">2019-12-12T08:55:41Z</dcterms:modified>
</cp:coreProperties>
</file>