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33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DDEF-BDD0-44D3-949A-99D7094EA374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B114-1C62-4380-AB5D-452186404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88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DDEF-BDD0-44D3-949A-99D7094EA374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B114-1C62-4380-AB5D-452186404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52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DDEF-BDD0-44D3-949A-99D7094EA374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B114-1C62-4380-AB5D-452186404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48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DDEF-BDD0-44D3-949A-99D7094EA374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B114-1C62-4380-AB5D-452186404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70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DDEF-BDD0-44D3-949A-99D7094EA374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B114-1C62-4380-AB5D-452186404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42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DDEF-BDD0-44D3-949A-99D7094EA374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B114-1C62-4380-AB5D-452186404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05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DDEF-BDD0-44D3-949A-99D7094EA374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B114-1C62-4380-AB5D-452186404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53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DDEF-BDD0-44D3-949A-99D7094EA374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B114-1C62-4380-AB5D-452186404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805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DDEF-BDD0-44D3-949A-99D7094EA374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B114-1C62-4380-AB5D-452186404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64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DDEF-BDD0-44D3-949A-99D7094EA374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B114-1C62-4380-AB5D-452186404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279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DDEF-BDD0-44D3-949A-99D7094EA374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B114-1C62-4380-AB5D-452186404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32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BDDEF-BDD0-44D3-949A-99D7094EA374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AB114-1C62-4380-AB5D-452186404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11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465" y="1412746"/>
            <a:ext cx="4114998" cy="32857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72065" y="3103023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>
                <a:ln w="12700">
                  <a:solidFill>
                    <a:schemeClr val="tx1"/>
                  </a:solidFill>
                </a:ln>
                <a:noFill/>
              </a:rPr>
              <a:t>Rotameter</a:t>
            </a:r>
            <a:endParaRPr lang="en-GB" sz="2400" dirty="0">
              <a:ln w="127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667250" y="3300438"/>
            <a:ext cx="450850" cy="143036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3172065" y="3543607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n w="12700">
                  <a:solidFill>
                    <a:schemeClr val="tx1"/>
                  </a:solidFill>
                </a:ln>
                <a:noFill/>
              </a:rPr>
              <a:t>Nitrogen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2065" y="3817342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>
                <a:ln w="12700">
                  <a:solidFill>
                    <a:schemeClr val="tx1"/>
                  </a:solidFill>
                </a:ln>
                <a:noFill/>
              </a:rPr>
              <a:t>Carbogen</a:t>
            </a:r>
            <a:endParaRPr lang="en-GB" sz="2400" dirty="0" smtClean="0">
              <a:ln w="127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667250" y="3745824"/>
            <a:ext cx="450850" cy="143036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>
            <a:off x="4667250" y="3971854"/>
            <a:ext cx="450850" cy="143036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 rot="16200000">
            <a:off x="5864008" y="4371505"/>
            <a:ext cx="510974" cy="143036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5689403" y="4671244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n w="12700">
                  <a:solidFill>
                    <a:schemeClr val="tx1"/>
                  </a:solidFill>
                </a:ln>
                <a:noFill/>
              </a:rPr>
              <a:t>Valve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48590" y="4984134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n w="12700">
                  <a:solidFill>
                    <a:schemeClr val="tx1"/>
                  </a:solidFill>
                </a:ln>
                <a:noFill/>
              </a:rPr>
              <a:t>Gas flow sensor</a:t>
            </a:r>
          </a:p>
        </p:txBody>
      </p:sp>
      <p:sp>
        <p:nvSpPr>
          <p:cNvPr id="19" name="Right Arrow 18"/>
          <p:cNvSpPr/>
          <p:nvPr/>
        </p:nvSpPr>
        <p:spPr>
          <a:xfrm rot="16200000">
            <a:off x="6408236" y="4435666"/>
            <a:ext cx="1082132" cy="143036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Arrow 19"/>
          <p:cNvSpPr/>
          <p:nvPr/>
        </p:nvSpPr>
        <p:spPr>
          <a:xfrm>
            <a:off x="7734935" y="3586237"/>
            <a:ext cx="450850" cy="143036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8147681" y="3429108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n w="12700">
                  <a:solidFill>
                    <a:schemeClr val="tx1"/>
                  </a:solidFill>
                </a:ln>
                <a:noFill/>
              </a:rPr>
              <a:t>Mixed gas</a:t>
            </a:r>
            <a:endParaRPr lang="en-GB" sz="2400" dirty="0">
              <a:ln w="127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2" name="Right Arrow 21"/>
          <p:cNvSpPr/>
          <p:nvPr/>
        </p:nvSpPr>
        <p:spPr>
          <a:xfrm rot="10800000">
            <a:off x="7461883" y="2427974"/>
            <a:ext cx="723901" cy="143036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8147681" y="2268659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n w="12700">
                  <a:solidFill>
                    <a:schemeClr val="tx1"/>
                  </a:solidFill>
                </a:ln>
                <a:noFill/>
              </a:rPr>
              <a:t>Processor</a:t>
            </a:r>
            <a:endParaRPr lang="en-GB" sz="2400" dirty="0">
              <a:ln w="127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4667250" y="2045057"/>
            <a:ext cx="1380727" cy="143036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3689982" y="1737657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n w="12700">
                  <a:solidFill>
                    <a:schemeClr val="tx1"/>
                  </a:solidFill>
                </a:ln>
                <a:noFill/>
              </a:rPr>
              <a:t>Power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689982" y="1991450"/>
            <a:ext cx="1000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ln w="12700">
                  <a:solidFill>
                    <a:schemeClr val="tx1"/>
                  </a:solidFill>
                </a:ln>
                <a:noFill/>
              </a:rPr>
              <a:t>supply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31578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Sandra .</dc:creator>
  <cp:lastModifiedBy>Sandra .</cp:lastModifiedBy>
  <cp:revision>3</cp:revision>
  <dcterms:created xsi:type="dcterms:W3CDTF">2019-06-20T14:48:41Z</dcterms:created>
  <dcterms:modified xsi:type="dcterms:W3CDTF">2019-06-20T15:12:29Z</dcterms:modified>
</cp:coreProperties>
</file>