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6116-E731-4822-B167-46BFC30EF0E9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7729-9F5C-452B-9DBF-A61188A0B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03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6116-E731-4822-B167-46BFC30EF0E9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7729-9F5C-452B-9DBF-A61188A0B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66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6116-E731-4822-B167-46BFC30EF0E9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7729-9F5C-452B-9DBF-A61188A0B840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924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6116-E731-4822-B167-46BFC30EF0E9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7729-9F5C-452B-9DBF-A61188A0B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048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6116-E731-4822-B167-46BFC30EF0E9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7729-9F5C-452B-9DBF-A61188A0B840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8550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6116-E731-4822-B167-46BFC30EF0E9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7729-9F5C-452B-9DBF-A61188A0B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423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6116-E731-4822-B167-46BFC30EF0E9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7729-9F5C-452B-9DBF-A61188A0B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121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6116-E731-4822-B167-46BFC30EF0E9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7729-9F5C-452B-9DBF-A61188A0B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24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6116-E731-4822-B167-46BFC30EF0E9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7729-9F5C-452B-9DBF-A61188A0B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61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6116-E731-4822-B167-46BFC30EF0E9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7729-9F5C-452B-9DBF-A61188A0B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19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6116-E731-4822-B167-46BFC30EF0E9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7729-9F5C-452B-9DBF-A61188A0B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52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6116-E731-4822-B167-46BFC30EF0E9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7729-9F5C-452B-9DBF-A61188A0B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69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6116-E731-4822-B167-46BFC30EF0E9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7729-9F5C-452B-9DBF-A61188A0B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90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6116-E731-4822-B167-46BFC30EF0E9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7729-9F5C-452B-9DBF-A61188A0B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5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6116-E731-4822-B167-46BFC30EF0E9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7729-9F5C-452B-9DBF-A61188A0B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443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6116-E731-4822-B167-46BFC30EF0E9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7729-9F5C-452B-9DBF-A61188A0B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65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76116-E731-4822-B167-46BFC30EF0E9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E47729-9F5C-452B-9DBF-A61188A0B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60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1" y="1503704"/>
            <a:ext cx="8945460" cy="53672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928315" y="161707"/>
            <a:ext cx="4790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Ewout Bergsma</a:t>
            </a:r>
          </a:p>
          <a:p>
            <a:r>
              <a:rPr lang="en-GB" sz="2400" dirty="0" smtClean="0"/>
              <a:t>Electronics student</a:t>
            </a:r>
          </a:p>
          <a:p>
            <a:r>
              <a:rPr lang="en-GB" sz="2400" dirty="0" smtClean="0"/>
              <a:t>Oxygen control </a:t>
            </a:r>
            <a:r>
              <a:rPr lang="en-GB" sz="2400" dirty="0"/>
              <a:t>for </a:t>
            </a:r>
            <a:r>
              <a:rPr lang="en-GB" sz="2400" dirty="0" err="1"/>
              <a:t>SophistiKate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7230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55" y="1133340"/>
            <a:ext cx="8881341" cy="370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5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Ewout</dc:creator>
  <cp:lastModifiedBy>Ewout</cp:lastModifiedBy>
  <cp:revision>4</cp:revision>
  <dcterms:created xsi:type="dcterms:W3CDTF">2019-01-13T17:53:47Z</dcterms:created>
  <dcterms:modified xsi:type="dcterms:W3CDTF">2019-01-13T18:17:48Z</dcterms:modified>
</cp:coreProperties>
</file>