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19,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189 identifiers, 189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38579"/>
            <a:ext cx="10911535" cy="4174412"/>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345964" y="1665465"/>
            <a:ext cx="9499766"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381285" y="1665465"/>
            <a:ext cx="7429125"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681400" y="1665465"/>
            <a:ext cx="10828894"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640080" y="2742083"/>
            <a:ext cx="10911535" cy="2967405"/>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44500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853440">
                <a:tc>
                  <a:txBody>
                    <a:bodyPr/>
                    <a:lstStyle/>
                    <a:p>
                      <a:r>
                        <a:t>MyList</a:t>
                      </a:r>
                    </a:p>
                  </a:txBody>
                  <a:tcPr/>
                </a:tc>
                <a:tc>
                  <a:txBody>
                    <a:bodyPr/>
                    <a:lstStyle/>
                    <a:p>
                      <a:r>
                        <a:t>GO:0048821|erythrocyte development|-10.7;GO:0061515|myeloid cell development|-9.0;GO:0030218|erythrocyte differentiation|-8.0</a:t>
                      </a:r>
                    </a:p>
                  </a:txBody>
                  <a:tcPr/>
                </a:tc>
              </a:tr>
              <a:tr h="853440">
                <a:tc>
                  <a:txBody>
                    <a:bodyPr/>
                    <a:lstStyle/>
                    <a:p>
                      <a:r>
                        <a:t>MyList_MCODE_ALL</a:t>
                      </a:r>
                    </a:p>
                  </a:txBody>
                  <a:tcPr/>
                </a:tc>
                <a:tc>
                  <a:txBody>
                    <a:bodyPr/>
                    <a:lstStyle/>
                    <a:p>
                      <a:r>
                        <a:t>GO:0048821|erythrocyte development|-12.4;GO:0061515|myeloid cell development|-10.9;GO:0030218|erythrocyte differentiation|-10.0</a:t>
                      </a:r>
                    </a:p>
                  </a:txBody>
                  <a:tcPr/>
                </a:tc>
              </a:tr>
              <a:tr h="853440">
                <a:tc>
                  <a:txBody>
                    <a:bodyPr/>
                    <a:lstStyle/>
                    <a:p>
                      <a:r>
                        <a:t>MyList_SUB2_MCODE_1</a:t>
                      </a:r>
                    </a:p>
                  </a:txBody>
                  <a:tcPr/>
                </a:tc>
                <a:tc>
                  <a:txBody>
                    <a:bodyPr/>
                    <a:lstStyle/>
                    <a:p>
                      <a:r>
                        <a:t>GO:0042744|hydrogen peroxide catabolic process|-11.0;GO:0042743|hydrogen peroxide metabolic process|-10.1;GO:0072593|reactive oxygen species metabolic process|-8.3</a:t>
                      </a:r>
                    </a:p>
                  </a:txBody>
                  <a:tcPr/>
                </a:tc>
              </a:tr>
              <a:tr h="853440">
                <a:tc>
                  <a:txBody>
                    <a:bodyPr/>
                    <a:lstStyle/>
                    <a:p>
                      <a:r>
                        <a:t>MyList_SUB3_MCODE_2</a:t>
                      </a:r>
                    </a:p>
                  </a:txBody>
                  <a:tcPr/>
                </a:tc>
                <a:tc>
                  <a:txBody>
                    <a:bodyPr/>
                    <a:lstStyle/>
                    <a:p>
                      <a:r>
                        <a:t>GO:0048821|erythrocyte development|-9.7;GO:0061515|myeloid cell development|-8.7;GO:0030218|erythrocyte differentiation|-8.1</a:t>
                      </a:r>
                    </a:p>
                  </a:txBody>
                  <a:tcPr/>
                </a:tc>
              </a:tr>
              <a:tr h="853440">
                <a:tc>
                  <a:txBody>
                    <a:bodyPr/>
                    <a:lstStyle/>
                    <a:p>
                      <a:r>
                        <a:t>MyList_SUB2_MCODE_3</a:t>
                      </a:r>
                    </a:p>
                  </a:txBody>
                  <a:tcPr/>
                </a:tc>
                <a:tc>
                  <a:txBody>
                    <a:bodyPr/>
                    <a:lstStyle/>
                    <a:p>
                      <a:r>
                        <a:t>R-MMU-2168880|Scavenging of heme from plasma|-9.0;R-MMU-2173782|Binding and Uptake of Ligands by Scavenger Receptors|-8.4;R-MMU-8957275|Post-translational protein phosphorylation|-6.8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