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19,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188 identifiers, 188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36127"/>
            <a:ext cx="10911535" cy="437931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038166" y="1665465"/>
            <a:ext cx="1011536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79221" y="1665465"/>
            <a:ext cx="723325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723373" y="1665465"/>
            <a:ext cx="1074494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801009" y="1665465"/>
            <a:ext cx="6589676"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MyList</a:t>
                      </a:r>
                    </a:p>
                  </a:txBody>
                  <a:tcPr/>
                </a:tc>
                <a:tc>
                  <a:txBody>
                    <a:bodyPr/>
                    <a:lstStyle/>
                    <a:p>
                      <a:r>
                        <a:t>R-MMU-6798695|Neutrophil degranulation|-15.7;R-MMU-6799990|Metal sequestration by antimicrobial proteins|-10.2;GO:0006935|chemotaxis|-9.6</a:t>
                      </a:r>
                    </a:p>
                  </a:txBody>
                  <a:tcPr/>
                </a:tc>
              </a:tr>
              <a:tr h="853440">
                <a:tc>
                  <a:txBody>
                    <a:bodyPr/>
                    <a:lstStyle/>
                    <a:p>
                      <a:r>
                        <a:t>MyList_MCODE_ALL</a:t>
                      </a:r>
                    </a:p>
                  </a:txBody>
                  <a:tcPr/>
                </a:tc>
                <a:tc>
                  <a:txBody>
                    <a:bodyPr/>
                    <a:lstStyle/>
                    <a:p>
                      <a:r>
                        <a:t>GO:0070486|leukocyte aggregation|-7.2;WP4466|Oxidative stress and redox pathway|-6.6;R-MMU-6798695|Neutrophil degranulation|-6.6</a:t>
                      </a:r>
                    </a:p>
                  </a:txBody>
                  <a:tcPr/>
                </a:tc>
              </a:tr>
              <a:tr h="853440">
                <a:tc>
                  <a:txBody>
                    <a:bodyPr/>
                    <a:lstStyle/>
                    <a:p>
                      <a:r>
                        <a:t>MyList_SUB1_MCODE_1</a:t>
                      </a:r>
                    </a:p>
                  </a:txBody>
                  <a:tcPr/>
                </a:tc>
                <a:tc>
                  <a:txBody>
                    <a:bodyPr/>
                    <a:lstStyle/>
                    <a:p>
                      <a:r>
                        <a:t>GO:0070486|leukocyte aggregation|-8.1;R-MMU-5668599|RHO GTPases Activate NADPH Oxidases|-7.3;R-MMU-6798695|Neutrophil degranulation|-6.8</a:t>
                      </a:r>
                    </a:p>
                  </a:txBody>
                  <a:tcPr/>
                </a:tc>
              </a:tr>
              <a:tr h="853440">
                <a:tc>
                  <a:txBody>
                    <a:bodyPr/>
                    <a:lstStyle/>
                    <a:p>
                      <a:r>
                        <a:t>MyList_SUB3_MCODE_2</a:t>
                      </a:r>
                    </a:p>
                  </a:txBody>
                  <a:tcPr/>
                </a:tc>
                <a:tc>
                  <a:txBody>
                    <a:bodyPr/>
                    <a:lstStyle/>
                    <a:p>
                      <a:r>
                        <a:t>GO:0030036|actin cytoskeleton organization|-4.8;GO:0030029|actin filament-based process|-4.7</a:t>
                      </a:r>
                    </a:p>
                  </a:txBody>
                  <a:tcPr/>
                </a:tc>
              </a:tr>
              <a:tr h="853440">
                <a:tc>
                  <a:txBody>
                    <a:bodyPr/>
                    <a:lstStyle/>
                    <a:p>
                      <a:r>
                        <a:t>MyList_SUB4_MCODE_3</a:t>
                      </a:r>
                    </a:p>
                  </a:txBody>
                  <a:tcPr/>
                </a:tc>
                <a:tc>
                  <a:txBody>
                    <a:bodyPr/>
                    <a:lstStyle/>
                    <a:p>
                      <a:r>
                        <a:t>mmu00982|Drug metabolism - cytochrome P450 - Mus musculus (house mouse)|-7.4;mmu00980|Metabolism of xenobiotics by cytochrome P450 - Mus musculus (house mouse)|-7.4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