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66347-5260-412A-8A95-B12A77FFB4F6}" v="29" dt="2023-11-30T21:09:4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Wynman" userId="b8dd04f3de51f79e" providerId="LiveId" clId="{1AE66347-5260-412A-8A95-B12A77FFB4F6}"/>
    <pc:docChg chg="undo custSel addSld delSld modSld addMainMaster delMainMaster">
      <pc:chgData name="Edward Wynman" userId="b8dd04f3de51f79e" providerId="LiveId" clId="{1AE66347-5260-412A-8A95-B12A77FFB4F6}" dt="2023-12-07T16:27:15.220" v="811" actId="20577"/>
      <pc:docMkLst>
        <pc:docMk/>
      </pc:docMkLst>
      <pc:sldChg chg="addSp modSp new mod setBg modClrScheme addAnim chgLayout">
        <pc:chgData name="Edward Wynman" userId="b8dd04f3de51f79e" providerId="LiveId" clId="{1AE66347-5260-412A-8A95-B12A77FFB4F6}" dt="2023-11-30T20:58:12.933" v="49"/>
        <pc:sldMkLst>
          <pc:docMk/>
          <pc:sldMk cId="2944474799" sldId="256"/>
        </pc:sldMkLst>
        <pc:spChg chg="mod">
          <ac:chgData name="Edward Wynman" userId="b8dd04f3de51f79e" providerId="LiveId" clId="{1AE66347-5260-412A-8A95-B12A77FFB4F6}" dt="2023-11-30T20:58:12.926" v="47" actId="26606"/>
          <ac:spMkLst>
            <pc:docMk/>
            <pc:sldMk cId="2944474799" sldId="256"/>
            <ac:spMk id="2" creationId="{3614BEFC-B2A6-3896-9C5D-A9DA0F254384}"/>
          </ac:spMkLst>
        </pc:spChg>
        <pc:spChg chg="mod">
          <ac:chgData name="Edward Wynman" userId="b8dd04f3de51f79e" providerId="LiveId" clId="{1AE66347-5260-412A-8A95-B12A77FFB4F6}" dt="2023-11-30T20:58:12.926" v="47" actId="26606"/>
          <ac:spMkLst>
            <pc:docMk/>
            <pc:sldMk cId="2944474799" sldId="256"/>
            <ac:spMk id="3" creationId="{96E32260-A1EA-24D7-3CFF-6749A9606D5C}"/>
          </ac:spMkLst>
        </pc:spChg>
        <pc:spChg chg="add">
          <ac:chgData name="Edward Wynman" userId="b8dd04f3de51f79e" providerId="LiveId" clId="{1AE66347-5260-412A-8A95-B12A77FFB4F6}" dt="2023-11-30T20:58:12.926" v="47" actId="26606"/>
          <ac:spMkLst>
            <pc:docMk/>
            <pc:sldMk cId="2944474799" sldId="256"/>
            <ac:spMk id="9" creationId="{33E93247-6229-44AB-A550-739E971E690B}"/>
          </ac:spMkLst>
        </pc:spChg>
        <pc:picChg chg="add">
          <ac:chgData name="Edward Wynman" userId="b8dd04f3de51f79e" providerId="LiveId" clId="{1AE66347-5260-412A-8A95-B12A77FFB4F6}" dt="2023-11-30T20:58:12.926" v="47" actId="26606"/>
          <ac:picMkLst>
            <pc:docMk/>
            <pc:sldMk cId="2944474799" sldId="256"/>
            <ac:picMk id="4" creationId="{DEAE3859-1D14-E380-D1A2-E72DB506C009}"/>
          </ac:picMkLst>
        </pc:picChg>
        <pc:cxnChg chg="add">
          <ac:chgData name="Edward Wynman" userId="b8dd04f3de51f79e" providerId="LiveId" clId="{1AE66347-5260-412A-8A95-B12A77FFB4F6}" dt="2023-11-30T20:58:12.926" v="47" actId="26606"/>
          <ac:cxnSpMkLst>
            <pc:docMk/>
            <pc:sldMk cId="2944474799" sldId="256"/>
            <ac:cxnSpMk id="11" creationId="{EE2E603F-4A95-4FE8-BB06-211DFD75DBEF}"/>
          </ac:cxnSpMkLst>
        </pc:cxnChg>
        <pc:cxnChg chg="add">
          <ac:chgData name="Edward Wynman" userId="b8dd04f3de51f79e" providerId="LiveId" clId="{1AE66347-5260-412A-8A95-B12A77FFB4F6}" dt="2023-11-30T20:58:12.926" v="47" actId="26606"/>
          <ac:cxnSpMkLst>
            <pc:docMk/>
            <pc:sldMk cId="2944474799" sldId="256"/>
            <ac:cxnSpMk id="13" creationId="{2CF06E40-3ECB-4820-95B5-8A70B07D4B47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7:31.318" v="561" actId="20577"/>
        <pc:sldMkLst>
          <pc:docMk/>
          <pc:sldMk cId="4277305299" sldId="257"/>
        </pc:sldMkLst>
        <pc:spChg chg="mod">
          <ac:chgData name="Edward Wynman" userId="b8dd04f3de51f79e" providerId="LiveId" clId="{1AE66347-5260-412A-8A95-B12A77FFB4F6}" dt="2023-11-30T20:59:01.441" v="165" actId="26606"/>
          <ac:spMkLst>
            <pc:docMk/>
            <pc:sldMk cId="4277305299" sldId="257"/>
            <ac:spMk id="2" creationId="{EF0B9BBA-2853-2655-E28C-DD0E0AC6080F}"/>
          </ac:spMkLst>
        </pc:spChg>
        <pc:spChg chg="del mod">
          <ac:chgData name="Edward Wynman" userId="b8dd04f3de51f79e" providerId="LiveId" clId="{1AE66347-5260-412A-8A95-B12A77FFB4F6}" dt="2023-11-30T20:59:01.441" v="165" actId="26606"/>
          <ac:spMkLst>
            <pc:docMk/>
            <pc:sldMk cId="4277305299" sldId="257"/>
            <ac:spMk id="3" creationId="{AAEFAD5B-2958-F6AB-4D22-7425B6AD2894}"/>
          </ac:spMkLst>
        </pc:spChg>
        <pc:spChg chg="mod ord">
          <ac:chgData name="Edward Wynman" userId="b8dd04f3de51f79e" providerId="LiveId" clId="{1AE66347-5260-412A-8A95-B12A77FFB4F6}" dt="2023-11-30T20:59:01.441" v="165" actId="26606"/>
          <ac:spMkLst>
            <pc:docMk/>
            <pc:sldMk cId="4277305299" sldId="257"/>
            <ac:spMk id="4" creationId="{84AA3770-EFBD-7D1E-4F85-38AF98CDF922}"/>
          </ac:spMkLst>
        </pc:spChg>
        <pc:spChg chg="mod">
          <ac:chgData name="Edward Wynman" userId="b8dd04f3de51f79e" providerId="LiveId" clId="{1AE66347-5260-412A-8A95-B12A77FFB4F6}" dt="2023-11-30T21:07:31.318" v="561" actId="20577"/>
          <ac:spMkLst>
            <pc:docMk/>
            <pc:sldMk cId="4277305299" sldId="257"/>
            <ac:spMk id="5" creationId="{E66184BB-5E3D-F5A8-F3D7-A935490D1A6C}"/>
          </ac:spMkLst>
        </pc:spChg>
        <pc:spChg chg="mod">
          <ac:chgData name="Edward Wynman" userId="b8dd04f3de51f79e" providerId="LiveId" clId="{1AE66347-5260-412A-8A95-B12A77FFB4F6}" dt="2023-11-30T20:59:01.441" v="165" actId="26606"/>
          <ac:spMkLst>
            <pc:docMk/>
            <pc:sldMk cId="4277305299" sldId="257"/>
            <ac:spMk id="6" creationId="{6E482DCC-5B1E-6240-788F-DC29BC286B1A}"/>
          </ac:spMkLst>
        </pc:spChg>
        <pc:spChg chg="add">
          <ac:chgData name="Edward Wynman" userId="b8dd04f3de51f79e" providerId="LiveId" clId="{1AE66347-5260-412A-8A95-B12A77FFB4F6}" dt="2023-11-30T20:59:01.441" v="165" actId="26606"/>
          <ac:spMkLst>
            <pc:docMk/>
            <pc:sldMk cId="4277305299" sldId="257"/>
            <ac:spMk id="12" creationId="{F68B2C62-7648-4430-90D5-AE0F252AF113}"/>
          </ac:spMkLst>
        </pc:spChg>
        <pc:graphicFrameChg chg="add">
          <ac:chgData name="Edward Wynman" userId="b8dd04f3de51f79e" providerId="LiveId" clId="{1AE66347-5260-412A-8A95-B12A77FFB4F6}" dt="2023-11-30T20:59:01.441" v="165" actId="26606"/>
          <ac:graphicFrameMkLst>
            <pc:docMk/>
            <pc:sldMk cId="4277305299" sldId="257"/>
            <ac:graphicFrameMk id="8" creationId="{CD4C4E35-8B19-A1FE-DD6E-AD2CCC17DF4D}"/>
          </ac:graphicFrameMkLst>
        </pc:graphicFrameChg>
        <pc:cxnChg chg="add">
          <ac:chgData name="Edward Wynman" userId="b8dd04f3de51f79e" providerId="LiveId" clId="{1AE66347-5260-412A-8A95-B12A77FFB4F6}" dt="2023-11-30T20:59:01.441" v="165" actId="26606"/>
          <ac:cxnSpMkLst>
            <pc:docMk/>
            <pc:sldMk cId="4277305299" sldId="257"/>
            <ac:cxnSpMk id="14" creationId="{AAD0195E-7F27-4D06-9427-0C121D721A14}"/>
          </ac:cxnSpMkLst>
        </pc:cxnChg>
        <pc:cxnChg chg="add">
          <ac:chgData name="Edward Wynman" userId="b8dd04f3de51f79e" providerId="LiveId" clId="{1AE66347-5260-412A-8A95-B12A77FFB4F6}" dt="2023-11-30T20:59:01.441" v="165" actId="26606"/>
          <ac:cxnSpMkLst>
            <pc:docMk/>
            <pc:sldMk cId="4277305299" sldId="257"/>
            <ac:cxnSpMk id="16" creationId="{9D74C2FC-3228-4FC1-B97B-87AD35508D91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7:26.091" v="548" actId="20577"/>
        <pc:sldMkLst>
          <pc:docMk/>
          <pc:sldMk cId="2087140831" sldId="258"/>
        </pc:sldMkLst>
        <pc:spChg chg="mod">
          <ac:chgData name="Edward Wynman" userId="b8dd04f3de51f79e" providerId="LiveId" clId="{1AE66347-5260-412A-8A95-B12A77FFB4F6}" dt="2023-11-30T21:00:19.894" v="184" actId="26606"/>
          <ac:spMkLst>
            <pc:docMk/>
            <pc:sldMk cId="2087140831" sldId="258"/>
            <ac:spMk id="2" creationId="{CA24B46F-A62E-0D3C-2CBE-1F85EB911CEC}"/>
          </ac:spMkLst>
        </pc:spChg>
        <pc:spChg chg="del mod">
          <ac:chgData name="Edward Wynman" userId="b8dd04f3de51f79e" providerId="LiveId" clId="{1AE66347-5260-412A-8A95-B12A77FFB4F6}" dt="2023-11-30T21:00:19.894" v="184" actId="26606"/>
          <ac:spMkLst>
            <pc:docMk/>
            <pc:sldMk cId="2087140831" sldId="258"/>
            <ac:spMk id="3" creationId="{C3B9317E-C08E-5D53-AA36-B5142D9318CD}"/>
          </ac:spMkLst>
        </pc:spChg>
        <pc:spChg chg="mod ord">
          <ac:chgData name="Edward Wynman" userId="b8dd04f3de51f79e" providerId="LiveId" clId="{1AE66347-5260-412A-8A95-B12A77FFB4F6}" dt="2023-11-30T21:00:19.894" v="184" actId="26606"/>
          <ac:spMkLst>
            <pc:docMk/>
            <pc:sldMk cId="2087140831" sldId="258"/>
            <ac:spMk id="4" creationId="{ECDD938F-443A-3296-0C24-4DBE09DE69FE}"/>
          </ac:spMkLst>
        </pc:spChg>
        <pc:spChg chg="mod">
          <ac:chgData name="Edward Wynman" userId="b8dd04f3de51f79e" providerId="LiveId" clId="{1AE66347-5260-412A-8A95-B12A77FFB4F6}" dt="2023-11-30T21:07:26.091" v="548" actId="20577"/>
          <ac:spMkLst>
            <pc:docMk/>
            <pc:sldMk cId="2087140831" sldId="258"/>
            <ac:spMk id="5" creationId="{5767D9AD-EC84-4BFA-4614-39870F31F1D9}"/>
          </ac:spMkLst>
        </pc:spChg>
        <pc:spChg chg="mod">
          <ac:chgData name="Edward Wynman" userId="b8dd04f3de51f79e" providerId="LiveId" clId="{1AE66347-5260-412A-8A95-B12A77FFB4F6}" dt="2023-11-30T21:00:19.894" v="184" actId="26606"/>
          <ac:spMkLst>
            <pc:docMk/>
            <pc:sldMk cId="2087140831" sldId="258"/>
            <ac:spMk id="6" creationId="{A84A4C0D-CD79-1C0D-81C6-819EC6D07A26}"/>
          </ac:spMkLst>
        </pc:spChg>
        <pc:spChg chg="add">
          <ac:chgData name="Edward Wynman" userId="b8dd04f3de51f79e" providerId="LiveId" clId="{1AE66347-5260-412A-8A95-B12A77FFB4F6}" dt="2023-11-30T21:00:19.894" v="184" actId="26606"/>
          <ac:spMkLst>
            <pc:docMk/>
            <pc:sldMk cId="2087140831" sldId="258"/>
            <ac:spMk id="12" creationId="{F68B2C62-7648-4430-90D5-AE0F252AF113}"/>
          </ac:spMkLst>
        </pc:spChg>
        <pc:graphicFrameChg chg="add mod">
          <ac:chgData name="Edward Wynman" userId="b8dd04f3de51f79e" providerId="LiveId" clId="{1AE66347-5260-412A-8A95-B12A77FFB4F6}" dt="2023-11-30T21:00:44.566" v="208" actId="20577"/>
          <ac:graphicFrameMkLst>
            <pc:docMk/>
            <pc:sldMk cId="2087140831" sldId="258"/>
            <ac:graphicFrameMk id="8" creationId="{E514DEF4-AB6A-3B7F-AD09-B688CA8720E6}"/>
          </ac:graphicFrameMkLst>
        </pc:graphicFrameChg>
        <pc:cxnChg chg="add">
          <ac:chgData name="Edward Wynman" userId="b8dd04f3de51f79e" providerId="LiveId" clId="{1AE66347-5260-412A-8A95-B12A77FFB4F6}" dt="2023-11-30T21:00:19.894" v="184" actId="26606"/>
          <ac:cxnSpMkLst>
            <pc:docMk/>
            <pc:sldMk cId="2087140831" sldId="258"/>
            <ac:cxnSpMk id="14" creationId="{AAD0195E-7F27-4D06-9427-0C121D721A14}"/>
          </ac:cxnSpMkLst>
        </pc:cxnChg>
        <pc:cxnChg chg="add">
          <ac:chgData name="Edward Wynman" userId="b8dd04f3de51f79e" providerId="LiveId" clId="{1AE66347-5260-412A-8A95-B12A77FFB4F6}" dt="2023-11-30T21:00:19.894" v="184" actId="26606"/>
          <ac:cxnSpMkLst>
            <pc:docMk/>
            <pc:sldMk cId="2087140831" sldId="258"/>
            <ac:cxnSpMk id="16" creationId="{9D74C2FC-3228-4FC1-B97B-87AD35508D91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7:19.897" v="533" actId="20577"/>
        <pc:sldMkLst>
          <pc:docMk/>
          <pc:sldMk cId="2663768025" sldId="259"/>
        </pc:sldMkLst>
        <pc:spChg chg="mod">
          <ac:chgData name="Edward Wynman" userId="b8dd04f3de51f79e" providerId="LiveId" clId="{1AE66347-5260-412A-8A95-B12A77FFB4F6}" dt="2023-11-30T21:02:39.841" v="281" actId="26606"/>
          <ac:spMkLst>
            <pc:docMk/>
            <pc:sldMk cId="2663768025" sldId="259"/>
            <ac:spMk id="2" creationId="{FB91361B-D13B-8FF6-28FC-1B13BD35E420}"/>
          </ac:spMkLst>
        </pc:spChg>
        <pc:spChg chg="mod ord">
          <ac:chgData name="Edward Wynman" userId="b8dd04f3de51f79e" providerId="LiveId" clId="{1AE66347-5260-412A-8A95-B12A77FFB4F6}" dt="2023-11-30T21:02:53.268" v="284" actId="26606"/>
          <ac:spMkLst>
            <pc:docMk/>
            <pc:sldMk cId="2663768025" sldId="259"/>
            <ac:spMk id="3" creationId="{8C4E2B77-E65A-0FE3-4A79-2ABE6769BAAE}"/>
          </ac:spMkLst>
        </pc:spChg>
        <pc:spChg chg="mod ord">
          <ac:chgData name="Edward Wynman" userId="b8dd04f3de51f79e" providerId="LiveId" clId="{1AE66347-5260-412A-8A95-B12A77FFB4F6}" dt="2023-11-30T21:02:11.337" v="274" actId="26606"/>
          <ac:spMkLst>
            <pc:docMk/>
            <pc:sldMk cId="2663768025" sldId="259"/>
            <ac:spMk id="4" creationId="{E82E6E2C-AC15-60F5-0FE8-38BEE6861F71}"/>
          </ac:spMkLst>
        </pc:spChg>
        <pc:spChg chg="mod">
          <ac:chgData name="Edward Wynman" userId="b8dd04f3de51f79e" providerId="LiveId" clId="{1AE66347-5260-412A-8A95-B12A77FFB4F6}" dt="2023-11-30T21:07:19.897" v="533" actId="20577"/>
          <ac:spMkLst>
            <pc:docMk/>
            <pc:sldMk cId="2663768025" sldId="259"/>
            <ac:spMk id="5" creationId="{49AC61F6-AAC4-3287-E22B-A371FE89F08F}"/>
          </ac:spMkLst>
        </pc:spChg>
        <pc:spChg chg="mod">
          <ac:chgData name="Edward Wynman" userId="b8dd04f3de51f79e" providerId="LiveId" clId="{1AE66347-5260-412A-8A95-B12A77FFB4F6}" dt="2023-11-30T21:02:11.337" v="274" actId="26606"/>
          <ac:spMkLst>
            <pc:docMk/>
            <pc:sldMk cId="2663768025" sldId="259"/>
            <ac:spMk id="6" creationId="{C126CBB8-845A-9C6C-4854-394DA01F75E6}"/>
          </ac:spMkLst>
        </pc:spChg>
        <pc:spChg chg="add del">
          <ac:chgData name="Edward Wynman" userId="b8dd04f3de51f79e" providerId="LiveId" clId="{1AE66347-5260-412A-8A95-B12A77FFB4F6}" dt="2023-11-30T21:02:31.061" v="279" actId="26606"/>
          <ac:spMkLst>
            <pc:docMk/>
            <pc:sldMk cId="2663768025" sldId="259"/>
            <ac:spMk id="12" creationId="{660EB578-C970-4186-B93C-45851BBC6E34}"/>
          </ac:spMkLst>
        </pc:spChg>
        <pc:spChg chg="add del">
          <ac:chgData name="Edward Wynman" userId="b8dd04f3de51f79e" providerId="LiveId" clId="{1AE66347-5260-412A-8A95-B12A77FFB4F6}" dt="2023-11-30T21:02:31.057" v="278" actId="26606"/>
          <ac:spMkLst>
            <pc:docMk/>
            <pc:sldMk cId="2663768025" sldId="259"/>
            <ac:spMk id="21" creationId="{E49D7415-2F11-44C2-B6AA-13A25B6814B9}"/>
          </ac:spMkLst>
        </pc:spChg>
        <pc:spChg chg="add del">
          <ac:chgData name="Edward Wynman" userId="b8dd04f3de51f79e" providerId="LiveId" clId="{1AE66347-5260-412A-8A95-B12A77FFB4F6}" dt="2023-11-30T21:02:39.841" v="281" actId="26606"/>
          <ac:spMkLst>
            <pc:docMk/>
            <pc:sldMk cId="2663768025" sldId="259"/>
            <ac:spMk id="27" creationId="{E49D7415-2F11-44C2-B6AA-13A25B6814B9}"/>
          </ac:spMkLst>
        </pc:spChg>
        <pc:spChg chg="add del">
          <ac:chgData name="Edward Wynman" userId="b8dd04f3de51f79e" providerId="LiveId" clId="{1AE66347-5260-412A-8A95-B12A77FFB4F6}" dt="2023-11-30T21:02:53.268" v="284" actId="26606"/>
          <ac:spMkLst>
            <pc:docMk/>
            <pc:sldMk cId="2663768025" sldId="259"/>
            <ac:spMk id="33" creationId="{E49D7415-2F11-44C2-B6AA-13A25B6814B9}"/>
          </ac:spMkLst>
        </pc:spChg>
        <pc:spChg chg="add">
          <ac:chgData name="Edward Wynman" userId="b8dd04f3de51f79e" providerId="LiveId" clId="{1AE66347-5260-412A-8A95-B12A77FFB4F6}" dt="2023-11-30T21:02:53.268" v="284" actId="26606"/>
          <ac:spMkLst>
            <pc:docMk/>
            <pc:sldMk cId="2663768025" sldId="259"/>
            <ac:spMk id="40" creationId="{E49D7415-2F11-44C2-B6AA-13A25B6814B9}"/>
          </ac:spMkLst>
        </pc:spChg>
        <pc:picChg chg="add mod ord">
          <ac:chgData name="Edward Wynman" userId="b8dd04f3de51f79e" providerId="LiveId" clId="{1AE66347-5260-412A-8A95-B12A77FFB4F6}" dt="2023-11-30T21:02:53.268" v="284" actId="26606"/>
          <ac:picMkLst>
            <pc:docMk/>
            <pc:sldMk cId="2663768025" sldId="259"/>
            <ac:picMk id="8" creationId="{6296D93C-4994-36E5-B0B9-81C3CB862A31}"/>
          </ac:picMkLst>
        </pc:picChg>
        <pc:cxnChg chg="add del">
          <ac:chgData name="Edward Wynman" userId="b8dd04f3de51f79e" providerId="LiveId" clId="{1AE66347-5260-412A-8A95-B12A77FFB4F6}" dt="2023-11-30T21:02:31.061" v="279" actId="26606"/>
          <ac:cxnSpMkLst>
            <pc:docMk/>
            <pc:sldMk cId="2663768025" sldId="259"/>
            <ac:cxnSpMk id="14" creationId="{CDF57B02-07BB-407B-BB36-06D9C64A673E}"/>
          </ac:cxnSpMkLst>
        </pc:cxnChg>
        <pc:cxnChg chg="add del">
          <ac:chgData name="Edward Wynman" userId="b8dd04f3de51f79e" providerId="LiveId" clId="{1AE66347-5260-412A-8A95-B12A77FFB4F6}" dt="2023-11-30T21:02:31.061" v="279" actId="26606"/>
          <ac:cxnSpMkLst>
            <pc:docMk/>
            <pc:sldMk cId="2663768025" sldId="259"/>
            <ac:cxnSpMk id="16" creationId="{C6855964-C920-48EB-8804-74291211C8A9}"/>
          </ac:cxnSpMkLst>
        </pc:cxnChg>
        <pc:cxnChg chg="add del">
          <ac:chgData name="Edward Wynman" userId="b8dd04f3de51f79e" providerId="LiveId" clId="{1AE66347-5260-412A-8A95-B12A77FFB4F6}" dt="2023-11-30T21:02:31.057" v="278" actId="26606"/>
          <ac:cxnSpMkLst>
            <pc:docMk/>
            <pc:sldMk cId="2663768025" sldId="259"/>
            <ac:cxnSpMk id="23" creationId="{D2E57F3D-33BE-4306-87E6-245763719516}"/>
          </ac:cxnSpMkLst>
        </pc:cxnChg>
        <pc:cxnChg chg="add del">
          <ac:chgData name="Edward Wynman" userId="b8dd04f3de51f79e" providerId="LiveId" clId="{1AE66347-5260-412A-8A95-B12A77FFB4F6}" dt="2023-11-30T21:02:31.057" v="278" actId="26606"/>
          <ac:cxnSpMkLst>
            <pc:docMk/>
            <pc:sldMk cId="2663768025" sldId="259"/>
            <ac:cxnSpMk id="25" creationId="{8E0104E4-99BC-494F-8342-F250828E574F}"/>
          </ac:cxnSpMkLst>
        </pc:cxnChg>
        <pc:cxnChg chg="add del">
          <ac:chgData name="Edward Wynman" userId="b8dd04f3de51f79e" providerId="LiveId" clId="{1AE66347-5260-412A-8A95-B12A77FFB4F6}" dt="2023-11-30T21:02:39.841" v="281" actId="26606"/>
          <ac:cxnSpMkLst>
            <pc:docMk/>
            <pc:sldMk cId="2663768025" sldId="259"/>
            <ac:cxnSpMk id="28" creationId="{D2E57F3D-33BE-4306-87E6-245763719516}"/>
          </ac:cxnSpMkLst>
        </pc:cxnChg>
        <pc:cxnChg chg="add del">
          <ac:chgData name="Edward Wynman" userId="b8dd04f3de51f79e" providerId="LiveId" clId="{1AE66347-5260-412A-8A95-B12A77FFB4F6}" dt="2023-11-30T21:02:53.268" v="284" actId="26606"/>
          <ac:cxnSpMkLst>
            <pc:docMk/>
            <pc:sldMk cId="2663768025" sldId="259"/>
            <ac:cxnSpMk id="35" creationId="{D2E57F3D-33BE-4306-87E6-245763719516}"/>
          </ac:cxnSpMkLst>
        </pc:cxnChg>
        <pc:cxnChg chg="add">
          <ac:chgData name="Edward Wynman" userId="b8dd04f3de51f79e" providerId="LiveId" clId="{1AE66347-5260-412A-8A95-B12A77FFB4F6}" dt="2023-11-30T21:02:53.268" v="284" actId="26606"/>
          <ac:cxnSpMkLst>
            <pc:docMk/>
            <pc:sldMk cId="2663768025" sldId="259"/>
            <ac:cxnSpMk id="42" creationId="{D2E57F3D-33BE-4306-87E6-245763719516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7:12.786" v="518" actId="20577"/>
        <pc:sldMkLst>
          <pc:docMk/>
          <pc:sldMk cId="45243821" sldId="260"/>
        </pc:sldMkLst>
        <pc:spChg chg="mod">
          <ac:chgData name="Edward Wynman" userId="b8dd04f3de51f79e" providerId="LiveId" clId="{1AE66347-5260-412A-8A95-B12A77FFB4F6}" dt="2023-11-30T21:03:38.374" v="332" actId="26606"/>
          <ac:spMkLst>
            <pc:docMk/>
            <pc:sldMk cId="45243821" sldId="260"/>
            <ac:spMk id="2" creationId="{06D3AF20-B727-CA8F-3AF6-E36ED0BB6C64}"/>
          </ac:spMkLst>
        </pc:spChg>
        <pc:spChg chg="del mod">
          <ac:chgData name="Edward Wynman" userId="b8dd04f3de51f79e" providerId="LiveId" clId="{1AE66347-5260-412A-8A95-B12A77FFB4F6}" dt="2023-11-30T21:03:38.374" v="332" actId="26606"/>
          <ac:spMkLst>
            <pc:docMk/>
            <pc:sldMk cId="45243821" sldId="260"/>
            <ac:spMk id="3" creationId="{F16F5237-D129-36FC-42C3-ADE540597EB7}"/>
          </ac:spMkLst>
        </pc:spChg>
        <pc:spChg chg="mod ord">
          <ac:chgData name="Edward Wynman" userId="b8dd04f3de51f79e" providerId="LiveId" clId="{1AE66347-5260-412A-8A95-B12A77FFB4F6}" dt="2023-11-30T21:03:38.374" v="332" actId="26606"/>
          <ac:spMkLst>
            <pc:docMk/>
            <pc:sldMk cId="45243821" sldId="260"/>
            <ac:spMk id="4" creationId="{27491774-0056-78E1-3E55-3A731E6AFF2C}"/>
          </ac:spMkLst>
        </pc:spChg>
        <pc:spChg chg="mod">
          <ac:chgData name="Edward Wynman" userId="b8dd04f3de51f79e" providerId="LiveId" clId="{1AE66347-5260-412A-8A95-B12A77FFB4F6}" dt="2023-11-30T21:07:12.786" v="518" actId="20577"/>
          <ac:spMkLst>
            <pc:docMk/>
            <pc:sldMk cId="45243821" sldId="260"/>
            <ac:spMk id="5" creationId="{A97D0A0E-67A2-9C6D-E73F-8FC50CC1B3BC}"/>
          </ac:spMkLst>
        </pc:spChg>
        <pc:spChg chg="mod">
          <ac:chgData name="Edward Wynman" userId="b8dd04f3de51f79e" providerId="LiveId" clId="{1AE66347-5260-412A-8A95-B12A77FFB4F6}" dt="2023-11-30T21:03:38.374" v="332" actId="26606"/>
          <ac:spMkLst>
            <pc:docMk/>
            <pc:sldMk cId="45243821" sldId="260"/>
            <ac:spMk id="6" creationId="{B7E76416-40CB-922D-9551-DFF82A0B5874}"/>
          </ac:spMkLst>
        </pc:spChg>
        <pc:spChg chg="add">
          <ac:chgData name="Edward Wynman" userId="b8dd04f3de51f79e" providerId="LiveId" clId="{1AE66347-5260-412A-8A95-B12A77FFB4F6}" dt="2023-11-30T21:03:38.374" v="332" actId="26606"/>
          <ac:spMkLst>
            <pc:docMk/>
            <pc:sldMk cId="45243821" sldId="260"/>
            <ac:spMk id="12" creationId="{F68B2C62-7648-4430-90D5-AE0F252AF113}"/>
          </ac:spMkLst>
        </pc:spChg>
        <pc:graphicFrameChg chg="add">
          <ac:chgData name="Edward Wynman" userId="b8dd04f3de51f79e" providerId="LiveId" clId="{1AE66347-5260-412A-8A95-B12A77FFB4F6}" dt="2023-11-30T21:03:38.374" v="332" actId="26606"/>
          <ac:graphicFrameMkLst>
            <pc:docMk/>
            <pc:sldMk cId="45243821" sldId="260"/>
            <ac:graphicFrameMk id="8" creationId="{34DC08C6-73D5-EB6B-73F0-F018AD5AE4B0}"/>
          </ac:graphicFrameMkLst>
        </pc:graphicFrameChg>
        <pc:cxnChg chg="add">
          <ac:chgData name="Edward Wynman" userId="b8dd04f3de51f79e" providerId="LiveId" clId="{1AE66347-5260-412A-8A95-B12A77FFB4F6}" dt="2023-11-30T21:03:38.374" v="332" actId="26606"/>
          <ac:cxnSpMkLst>
            <pc:docMk/>
            <pc:sldMk cId="45243821" sldId="260"/>
            <ac:cxnSpMk id="14" creationId="{AAD0195E-7F27-4D06-9427-0C121D721A14}"/>
          </ac:cxnSpMkLst>
        </pc:cxnChg>
        <pc:cxnChg chg="add">
          <ac:chgData name="Edward Wynman" userId="b8dd04f3de51f79e" providerId="LiveId" clId="{1AE66347-5260-412A-8A95-B12A77FFB4F6}" dt="2023-11-30T21:03:38.374" v="332" actId="26606"/>
          <ac:cxnSpMkLst>
            <pc:docMk/>
            <pc:sldMk cId="45243821" sldId="260"/>
            <ac:cxnSpMk id="16" creationId="{9D74C2FC-3228-4FC1-B97B-87AD35508D91}"/>
          </ac:cxnSpMkLst>
        </pc:cxnChg>
      </pc:sldChg>
      <pc:sldChg chg="new del">
        <pc:chgData name="Edward Wynman" userId="b8dd04f3de51f79e" providerId="LiveId" clId="{1AE66347-5260-412A-8A95-B12A77FFB4F6}" dt="2023-11-30T21:02:57.589" v="286" actId="680"/>
        <pc:sldMkLst>
          <pc:docMk/>
          <pc:sldMk cId="4025109413" sldId="260"/>
        </pc:sldMkLst>
      </pc:sldChg>
      <pc:sldChg chg="addSp delSp modSp new mod setBg">
        <pc:chgData name="Edward Wynman" userId="b8dd04f3de51f79e" providerId="LiveId" clId="{1AE66347-5260-412A-8A95-B12A77FFB4F6}" dt="2023-11-30T21:07:07.718" v="505" actId="20577"/>
        <pc:sldMkLst>
          <pc:docMk/>
          <pc:sldMk cId="3978938678" sldId="261"/>
        </pc:sldMkLst>
        <pc:spChg chg="mod">
          <ac:chgData name="Edward Wynman" userId="b8dd04f3de51f79e" providerId="LiveId" clId="{1AE66347-5260-412A-8A95-B12A77FFB4F6}" dt="2023-11-30T21:04:16.618" v="360" actId="26606"/>
          <ac:spMkLst>
            <pc:docMk/>
            <pc:sldMk cId="3978938678" sldId="261"/>
            <ac:spMk id="2" creationId="{8FACA32B-87CE-6E38-3450-31B2E8A4E0C8}"/>
          </ac:spMkLst>
        </pc:spChg>
        <pc:spChg chg="add del mod">
          <ac:chgData name="Edward Wynman" userId="b8dd04f3de51f79e" providerId="LiveId" clId="{1AE66347-5260-412A-8A95-B12A77FFB4F6}" dt="2023-11-30T21:04:16.618" v="360" actId="26606"/>
          <ac:spMkLst>
            <pc:docMk/>
            <pc:sldMk cId="3978938678" sldId="261"/>
            <ac:spMk id="3" creationId="{49822941-BB39-5AA7-F1A9-EE3350B9AF64}"/>
          </ac:spMkLst>
        </pc:spChg>
        <pc:spChg chg="mod ord">
          <ac:chgData name="Edward Wynman" userId="b8dd04f3de51f79e" providerId="LiveId" clId="{1AE66347-5260-412A-8A95-B12A77FFB4F6}" dt="2023-11-30T21:04:16.618" v="360" actId="26606"/>
          <ac:spMkLst>
            <pc:docMk/>
            <pc:sldMk cId="3978938678" sldId="261"/>
            <ac:spMk id="4" creationId="{D141F6D3-B12D-71C4-A7AD-F5C51779C930}"/>
          </ac:spMkLst>
        </pc:spChg>
        <pc:spChg chg="mod">
          <ac:chgData name="Edward Wynman" userId="b8dd04f3de51f79e" providerId="LiveId" clId="{1AE66347-5260-412A-8A95-B12A77FFB4F6}" dt="2023-11-30T21:07:07.718" v="505" actId="20577"/>
          <ac:spMkLst>
            <pc:docMk/>
            <pc:sldMk cId="3978938678" sldId="261"/>
            <ac:spMk id="5" creationId="{83B67F64-E7AD-114B-27F1-31E1BED974FC}"/>
          </ac:spMkLst>
        </pc:spChg>
        <pc:spChg chg="mod">
          <ac:chgData name="Edward Wynman" userId="b8dd04f3de51f79e" providerId="LiveId" clId="{1AE66347-5260-412A-8A95-B12A77FFB4F6}" dt="2023-11-30T21:04:16.618" v="360" actId="26606"/>
          <ac:spMkLst>
            <pc:docMk/>
            <pc:sldMk cId="3978938678" sldId="261"/>
            <ac:spMk id="6" creationId="{D01D7C3B-4F99-E10D-3469-CD08853907BA}"/>
          </ac:spMkLst>
        </pc:spChg>
        <pc:spChg chg="add del">
          <ac:chgData name="Edward Wynman" userId="b8dd04f3de51f79e" providerId="LiveId" clId="{1AE66347-5260-412A-8A95-B12A77FFB4F6}" dt="2023-11-30T21:04:14.878" v="357" actId="26606"/>
          <ac:spMkLst>
            <pc:docMk/>
            <pc:sldMk cId="3978938678" sldId="261"/>
            <ac:spMk id="12" creationId="{F68B2C62-7648-4430-90D5-AE0F252AF113}"/>
          </ac:spMkLst>
        </pc:spChg>
        <pc:spChg chg="add del">
          <ac:chgData name="Edward Wynman" userId="b8dd04f3de51f79e" providerId="LiveId" clId="{1AE66347-5260-412A-8A95-B12A77FFB4F6}" dt="2023-11-30T21:04:16.587" v="359" actId="26606"/>
          <ac:spMkLst>
            <pc:docMk/>
            <pc:sldMk cId="3978938678" sldId="261"/>
            <ac:spMk id="18" creationId="{F68B2C62-7648-4430-90D5-AE0F252AF113}"/>
          </ac:spMkLst>
        </pc:spChg>
        <pc:spChg chg="add">
          <ac:chgData name="Edward Wynman" userId="b8dd04f3de51f79e" providerId="LiveId" clId="{1AE66347-5260-412A-8A95-B12A77FFB4F6}" dt="2023-11-30T21:04:16.618" v="360" actId="26606"/>
          <ac:spMkLst>
            <pc:docMk/>
            <pc:sldMk cId="3978938678" sldId="261"/>
            <ac:spMk id="23" creationId="{F68B2C62-7648-4430-90D5-AE0F252AF113}"/>
          </ac:spMkLst>
        </pc:spChg>
        <pc:graphicFrameChg chg="add del">
          <ac:chgData name="Edward Wynman" userId="b8dd04f3de51f79e" providerId="LiveId" clId="{1AE66347-5260-412A-8A95-B12A77FFB4F6}" dt="2023-11-30T21:04:14.878" v="357" actId="26606"/>
          <ac:graphicFrameMkLst>
            <pc:docMk/>
            <pc:sldMk cId="3978938678" sldId="261"/>
            <ac:graphicFrameMk id="8" creationId="{69F72CB7-C172-8DEA-D7CA-EAB45C45EE57}"/>
          </ac:graphicFrameMkLst>
        </pc:graphicFrameChg>
        <pc:graphicFrameChg chg="add del">
          <ac:chgData name="Edward Wynman" userId="b8dd04f3de51f79e" providerId="LiveId" clId="{1AE66347-5260-412A-8A95-B12A77FFB4F6}" dt="2023-11-30T21:04:16.587" v="359" actId="26606"/>
          <ac:graphicFrameMkLst>
            <pc:docMk/>
            <pc:sldMk cId="3978938678" sldId="261"/>
            <ac:graphicFrameMk id="21" creationId="{AA87E77C-A9EC-1346-3D75-DA8443A902AA}"/>
          </ac:graphicFrameMkLst>
        </pc:graphicFrameChg>
        <pc:graphicFrameChg chg="add">
          <ac:chgData name="Edward Wynman" userId="b8dd04f3de51f79e" providerId="LiveId" clId="{1AE66347-5260-412A-8A95-B12A77FFB4F6}" dt="2023-11-30T21:04:16.618" v="360" actId="26606"/>
          <ac:graphicFrameMkLst>
            <pc:docMk/>
            <pc:sldMk cId="3978938678" sldId="261"/>
            <ac:graphicFrameMk id="25" creationId="{A7966758-84D7-334A-4D47-C32503B15900}"/>
          </ac:graphicFrameMkLst>
        </pc:graphicFrameChg>
        <pc:cxnChg chg="add del">
          <ac:chgData name="Edward Wynman" userId="b8dd04f3de51f79e" providerId="LiveId" clId="{1AE66347-5260-412A-8A95-B12A77FFB4F6}" dt="2023-11-30T21:04:14.878" v="357" actId="26606"/>
          <ac:cxnSpMkLst>
            <pc:docMk/>
            <pc:sldMk cId="3978938678" sldId="261"/>
            <ac:cxnSpMk id="14" creationId="{AAD0195E-7F27-4D06-9427-0C121D721A14}"/>
          </ac:cxnSpMkLst>
        </pc:cxnChg>
        <pc:cxnChg chg="add del">
          <ac:chgData name="Edward Wynman" userId="b8dd04f3de51f79e" providerId="LiveId" clId="{1AE66347-5260-412A-8A95-B12A77FFB4F6}" dt="2023-11-30T21:04:14.878" v="357" actId="26606"/>
          <ac:cxnSpMkLst>
            <pc:docMk/>
            <pc:sldMk cId="3978938678" sldId="261"/>
            <ac:cxnSpMk id="16" creationId="{9D74C2FC-3228-4FC1-B97B-87AD35508D91}"/>
          </ac:cxnSpMkLst>
        </pc:cxnChg>
        <pc:cxnChg chg="add del">
          <ac:chgData name="Edward Wynman" userId="b8dd04f3de51f79e" providerId="LiveId" clId="{1AE66347-5260-412A-8A95-B12A77FFB4F6}" dt="2023-11-30T21:04:16.587" v="359" actId="26606"/>
          <ac:cxnSpMkLst>
            <pc:docMk/>
            <pc:sldMk cId="3978938678" sldId="261"/>
            <ac:cxnSpMk id="19" creationId="{AAD0195E-7F27-4D06-9427-0C121D721A14}"/>
          </ac:cxnSpMkLst>
        </pc:cxnChg>
        <pc:cxnChg chg="add del">
          <ac:chgData name="Edward Wynman" userId="b8dd04f3de51f79e" providerId="LiveId" clId="{1AE66347-5260-412A-8A95-B12A77FFB4F6}" dt="2023-11-30T21:04:16.587" v="359" actId="26606"/>
          <ac:cxnSpMkLst>
            <pc:docMk/>
            <pc:sldMk cId="3978938678" sldId="261"/>
            <ac:cxnSpMk id="20" creationId="{9D74C2FC-3228-4FC1-B97B-87AD35508D91}"/>
          </ac:cxnSpMkLst>
        </pc:cxnChg>
        <pc:cxnChg chg="add">
          <ac:chgData name="Edward Wynman" userId="b8dd04f3de51f79e" providerId="LiveId" clId="{1AE66347-5260-412A-8A95-B12A77FFB4F6}" dt="2023-11-30T21:04:16.618" v="360" actId="26606"/>
          <ac:cxnSpMkLst>
            <pc:docMk/>
            <pc:sldMk cId="3978938678" sldId="261"/>
            <ac:cxnSpMk id="24" creationId="{4BFD5B9F-5FB6-467D-83D5-DF82F1907354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7:02.292" v="492" actId="20577"/>
        <pc:sldMkLst>
          <pc:docMk/>
          <pc:sldMk cId="67344012" sldId="262"/>
        </pc:sldMkLst>
        <pc:spChg chg="mod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2" creationId="{FF54538D-458B-872D-E8CF-783A79E7D424}"/>
          </ac:spMkLst>
        </pc:spChg>
        <pc:spChg chg="del">
          <ac:chgData name="Edward Wynman" userId="b8dd04f3de51f79e" providerId="LiveId" clId="{1AE66347-5260-412A-8A95-B12A77FFB4F6}" dt="2023-11-30T21:05:23.844" v="410" actId="22"/>
          <ac:spMkLst>
            <pc:docMk/>
            <pc:sldMk cId="67344012" sldId="262"/>
            <ac:spMk id="3" creationId="{54C91357-57F2-B56E-0558-4F90C65701FB}"/>
          </ac:spMkLst>
        </pc:spChg>
        <pc:spChg chg="mod ord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4" creationId="{2533C327-9FEB-5A07-C421-406209D3CA5A}"/>
          </ac:spMkLst>
        </pc:spChg>
        <pc:spChg chg="mod">
          <ac:chgData name="Edward Wynman" userId="b8dd04f3de51f79e" providerId="LiveId" clId="{1AE66347-5260-412A-8A95-B12A77FFB4F6}" dt="2023-11-30T21:07:02.292" v="492" actId="20577"/>
          <ac:spMkLst>
            <pc:docMk/>
            <pc:sldMk cId="67344012" sldId="262"/>
            <ac:spMk id="5" creationId="{BF35151E-4EF2-C69C-E495-2C980CC48D67}"/>
          </ac:spMkLst>
        </pc:spChg>
        <pc:spChg chg="mod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6" creationId="{134E0867-67E6-2DB9-5E44-F6190B7EF968}"/>
          </ac:spMkLst>
        </pc:spChg>
        <pc:spChg chg="add del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12" creationId="{86CEE024-471B-0FE6-FDF1-489005D9C123}"/>
          </ac:spMkLst>
        </pc:spChg>
        <pc:spChg chg="add del">
          <ac:chgData name="Edward Wynman" userId="b8dd04f3de51f79e" providerId="LiveId" clId="{1AE66347-5260-412A-8A95-B12A77FFB4F6}" dt="2023-11-30T21:05:29.709" v="412" actId="26606"/>
          <ac:spMkLst>
            <pc:docMk/>
            <pc:sldMk cId="67344012" sldId="262"/>
            <ac:spMk id="17" creationId="{33E93247-6229-44AB-A550-739E971E690B}"/>
          </ac:spMkLst>
        </pc:spChg>
        <pc:spChg chg="add del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21" creationId="{E49D7415-2F11-44C2-B6AA-13A25B6814B9}"/>
          </ac:spMkLst>
        </pc:spChg>
        <pc:spChg chg="add">
          <ac:chgData name="Edward Wynman" userId="b8dd04f3de51f79e" providerId="LiveId" clId="{1AE66347-5260-412A-8A95-B12A77FFB4F6}" dt="2023-11-30T21:05:36.369" v="416" actId="26606"/>
          <ac:spMkLst>
            <pc:docMk/>
            <pc:sldMk cId="67344012" sldId="262"/>
            <ac:spMk id="31" creationId="{33E93247-6229-44AB-A550-739E971E690B}"/>
          </ac:spMkLst>
        </pc:spChg>
        <pc:picChg chg="add mod ord">
          <ac:chgData name="Edward Wynman" userId="b8dd04f3de51f79e" providerId="LiveId" clId="{1AE66347-5260-412A-8A95-B12A77FFB4F6}" dt="2023-11-30T21:05:36.369" v="416" actId="26606"/>
          <ac:picMkLst>
            <pc:docMk/>
            <pc:sldMk cId="67344012" sldId="262"/>
            <ac:picMk id="8" creationId="{A7B5346B-891E-6096-AB4B-180AB36D5B32}"/>
          </ac:picMkLst>
        </pc:picChg>
        <pc:cxnChg chg="add del">
          <ac:chgData name="Edward Wynman" userId="b8dd04f3de51f79e" providerId="LiveId" clId="{1AE66347-5260-412A-8A95-B12A77FFB4F6}" dt="2023-11-30T21:05:29.709" v="412" actId="26606"/>
          <ac:cxnSpMkLst>
            <pc:docMk/>
            <pc:sldMk cId="67344012" sldId="262"/>
            <ac:cxnSpMk id="13" creationId="{F64F9B95-9045-48D2-B9F3-2927E98F54AA}"/>
          </ac:cxnSpMkLst>
        </pc:cxnChg>
        <pc:cxnChg chg="add del">
          <ac:chgData name="Edward Wynman" userId="b8dd04f3de51f79e" providerId="LiveId" clId="{1AE66347-5260-412A-8A95-B12A77FFB4F6}" dt="2023-11-30T21:05:29.709" v="412" actId="26606"/>
          <ac:cxnSpMkLst>
            <pc:docMk/>
            <pc:sldMk cId="67344012" sldId="262"/>
            <ac:cxnSpMk id="15" creationId="{085AA86F-6A4D-4BCB-A045-D992CDC2959B}"/>
          </ac:cxnSpMkLst>
        </pc:cxnChg>
        <pc:cxnChg chg="add del">
          <ac:chgData name="Edward Wynman" userId="b8dd04f3de51f79e" providerId="LiveId" clId="{1AE66347-5260-412A-8A95-B12A77FFB4F6}" dt="2023-11-30T21:05:29.709" v="412" actId="26606"/>
          <ac:cxnSpMkLst>
            <pc:docMk/>
            <pc:sldMk cId="67344012" sldId="262"/>
            <ac:cxnSpMk id="19" creationId="{EE2E603F-4A95-4FE8-BB06-211DFD75DBEF}"/>
          </ac:cxnSpMkLst>
        </pc:cxnChg>
        <pc:cxnChg chg="add del">
          <ac:chgData name="Edward Wynman" userId="b8dd04f3de51f79e" providerId="LiveId" clId="{1AE66347-5260-412A-8A95-B12A77FFB4F6}" dt="2023-11-30T21:05:36.369" v="416" actId="26606"/>
          <ac:cxnSpMkLst>
            <pc:docMk/>
            <pc:sldMk cId="67344012" sldId="262"/>
            <ac:cxnSpMk id="22" creationId="{D2E57F3D-33BE-4306-87E6-245763719516}"/>
          </ac:cxnSpMkLst>
        </pc:cxnChg>
        <pc:cxnChg chg="add">
          <ac:chgData name="Edward Wynman" userId="b8dd04f3de51f79e" providerId="LiveId" clId="{1AE66347-5260-412A-8A95-B12A77FFB4F6}" dt="2023-11-30T21:05:36.369" v="416" actId="26606"/>
          <ac:cxnSpMkLst>
            <pc:docMk/>
            <pc:sldMk cId="67344012" sldId="262"/>
            <ac:cxnSpMk id="27" creationId="{F64F9B95-9045-48D2-B9F3-2927E98F54AA}"/>
          </ac:cxnSpMkLst>
        </pc:cxnChg>
        <pc:cxnChg chg="add">
          <ac:chgData name="Edward Wynman" userId="b8dd04f3de51f79e" providerId="LiveId" clId="{1AE66347-5260-412A-8A95-B12A77FFB4F6}" dt="2023-11-30T21:05:36.369" v="416" actId="26606"/>
          <ac:cxnSpMkLst>
            <pc:docMk/>
            <pc:sldMk cId="67344012" sldId="262"/>
            <ac:cxnSpMk id="29" creationId="{085AA86F-6A4D-4BCB-A045-D992CDC2959B}"/>
          </ac:cxnSpMkLst>
        </pc:cxnChg>
        <pc:cxnChg chg="add">
          <ac:chgData name="Edward Wynman" userId="b8dd04f3de51f79e" providerId="LiveId" clId="{1AE66347-5260-412A-8A95-B12A77FFB4F6}" dt="2023-11-30T21:05:36.369" v="416" actId="26606"/>
          <ac:cxnSpMkLst>
            <pc:docMk/>
            <pc:sldMk cId="67344012" sldId="262"/>
            <ac:cxnSpMk id="33" creationId="{EE2E603F-4A95-4FE8-BB06-211DFD75DBEF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6:56.530" v="479" actId="20577"/>
        <pc:sldMkLst>
          <pc:docMk/>
          <pc:sldMk cId="1457470506" sldId="263"/>
        </pc:sldMkLst>
        <pc:spChg chg="mod">
          <ac:chgData name="Edward Wynman" userId="b8dd04f3de51f79e" providerId="LiveId" clId="{1AE66347-5260-412A-8A95-B12A77FFB4F6}" dt="2023-11-30T21:06:21.973" v="440" actId="26606"/>
          <ac:spMkLst>
            <pc:docMk/>
            <pc:sldMk cId="1457470506" sldId="263"/>
            <ac:spMk id="2" creationId="{ED874E57-F910-8BF2-6125-CBC67B38C9D1}"/>
          </ac:spMkLst>
        </pc:spChg>
        <pc:spChg chg="del">
          <ac:chgData name="Edward Wynman" userId="b8dd04f3de51f79e" providerId="LiveId" clId="{1AE66347-5260-412A-8A95-B12A77FFB4F6}" dt="2023-11-30T21:06:09.286" v="438" actId="22"/>
          <ac:spMkLst>
            <pc:docMk/>
            <pc:sldMk cId="1457470506" sldId="263"/>
            <ac:spMk id="3" creationId="{8C8602BD-F1C3-C69D-CCC2-F9FB1FF5D092}"/>
          </ac:spMkLst>
        </pc:spChg>
        <pc:spChg chg="mod ord">
          <ac:chgData name="Edward Wynman" userId="b8dd04f3de51f79e" providerId="LiveId" clId="{1AE66347-5260-412A-8A95-B12A77FFB4F6}" dt="2023-11-30T21:06:21.973" v="440" actId="26606"/>
          <ac:spMkLst>
            <pc:docMk/>
            <pc:sldMk cId="1457470506" sldId="263"/>
            <ac:spMk id="4" creationId="{CC39D8EA-A43C-5E75-AD85-EBC967250901}"/>
          </ac:spMkLst>
        </pc:spChg>
        <pc:spChg chg="mod">
          <ac:chgData name="Edward Wynman" userId="b8dd04f3de51f79e" providerId="LiveId" clId="{1AE66347-5260-412A-8A95-B12A77FFB4F6}" dt="2023-11-30T21:06:56.530" v="479" actId="20577"/>
          <ac:spMkLst>
            <pc:docMk/>
            <pc:sldMk cId="1457470506" sldId="263"/>
            <ac:spMk id="5" creationId="{4DA71A9E-64B8-8A94-E76A-18C6A0D6C2D9}"/>
          </ac:spMkLst>
        </pc:spChg>
        <pc:spChg chg="mod">
          <ac:chgData name="Edward Wynman" userId="b8dd04f3de51f79e" providerId="LiveId" clId="{1AE66347-5260-412A-8A95-B12A77FFB4F6}" dt="2023-11-30T21:06:21.973" v="440" actId="26606"/>
          <ac:spMkLst>
            <pc:docMk/>
            <pc:sldMk cId="1457470506" sldId="263"/>
            <ac:spMk id="6" creationId="{DB7C2A7F-D64C-6A9C-7AB4-954683AD6E29}"/>
          </ac:spMkLst>
        </pc:spChg>
        <pc:spChg chg="add">
          <ac:chgData name="Edward Wynman" userId="b8dd04f3de51f79e" providerId="LiveId" clId="{1AE66347-5260-412A-8A95-B12A77FFB4F6}" dt="2023-11-30T21:06:21.973" v="440" actId="26606"/>
          <ac:spMkLst>
            <pc:docMk/>
            <pc:sldMk cId="1457470506" sldId="263"/>
            <ac:spMk id="19" creationId="{341BFA31-6544-45C2-9DA0-9E1C5E0B1959}"/>
          </ac:spMkLst>
        </pc:spChg>
        <pc:picChg chg="add mod ord">
          <ac:chgData name="Edward Wynman" userId="b8dd04f3de51f79e" providerId="LiveId" clId="{1AE66347-5260-412A-8A95-B12A77FFB4F6}" dt="2023-11-30T21:06:21.973" v="440" actId="26606"/>
          <ac:picMkLst>
            <pc:docMk/>
            <pc:sldMk cId="1457470506" sldId="263"/>
            <ac:picMk id="8" creationId="{097E26B8-56AE-44BE-64B6-077B66EB5951}"/>
          </ac:picMkLst>
        </pc:picChg>
        <pc:picChg chg="add mod ord">
          <ac:chgData name="Edward Wynman" userId="b8dd04f3de51f79e" providerId="LiveId" clId="{1AE66347-5260-412A-8A95-B12A77FFB4F6}" dt="2023-11-30T21:06:21.973" v="440" actId="26606"/>
          <ac:picMkLst>
            <pc:docMk/>
            <pc:sldMk cId="1457470506" sldId="263"/>
            <ac:picMk id="10" creationId="{F50F7808-01B7-4AA9-3365-DA39DF744A2B}"/>
          </ac:picMkLst>
        </pc:picChg>
        <pc:cxnChg chg="add">
          <ac:chgData name="Edward Wynman" userId="b8dd04f3de51f79e" providerId="LiveId" clId="{1AE66347-5260-412A-8A95-B12A77FFB4F6}" dt="2023-11-30T21:06:21.973" v="440" actId="26606"/>
          <ac:cxnSpMkLst>
            <pc:docMk/>
            <pc:sldMk cId="1457470506" sldId="263"/>
            <ac:cxnSpMk id="15" creationId="{F64F9B95-9045-48D2-B9F3-2927E98F54AA}"/>
          </ac:cxnSpMkLst>
        </pc:cxnChg>
        <pc:cxnChg chg="add">
          <ac:chgData name="Edward Wynman" userId="b8dd04f3de51f79e" providerId="LiveId" clId="{1AE66347-5260-412A-8A95-B12A77FFB4F6}" dt="2023-11-30T21:06:21.973" v="440" actId="26606"/>
          <ac:cxnSpMkLst>
            <pc:docMk/>
            <pc:sldMk cId="1457470506" sldId="263"/>
            <ac:cxnSpMk id="17" creationId="{085AA86F-6A4D-4BCB-A045-D992CDC2959B}"/>
          </ac:cxnSpMkLst>
        </pc:cxnChg>
        <pc:cxnChg chg="add">
          <ac:chgData name="Edward Wynman" userId="b8dd04f3de51f79e" providerId="LiveId" clId="{1AE66347-5260-412A-8A95-B12A77FFB4F6}" dt="2023-11-30T21:06:21.973" v="440" actId="26606"/>
          <ac:cxnSpMkLst>
            <pc:docMk/>
            <pc:sldMk cId="1457470506" sldId="263"/>
            <ac:cxnSpMk id="21" creationId="{DC36F877-5419-44C1-A2CD-376BDDDC3E41}"/>
          </ac:cxnSpMkLst>
        </pc:cxnChg>
      </pc:sldChg>
      <pc:sldChg chg="addSp delSp modSp new mod setBg">
        <pc:chgData name="Edward Wynman" userId="b8dd04f3de51f79e" providerId="LiveId" clId="{1AE66347-5260-412A-8A95-B12A77FFB4F6}" dt="2023-11-30T21:08:49.934" v="583" actId="962"/>
        <pc:sldMkLst>
          <pc:docMk/>
          <pc:sldMk cId="2672241743" sldId="264"/>
        </pc:sldMkLst>
        <pc:spChg chg="mod">
          <ac:chgData name="Edward Wynman" userId="b8dd04f3de51f79e" providerId="LiveId" clId="{1AE66347-5260-412A-8A95-B12A77FFB4F6}" dt="2023-11-30T21:08:47.667" v="579" actId="26606"/>
          <ac:spMkLst>
            <pc:docMk/>
            <pc:sldMk cId="2672241743" sldId="264"/>
            <ac:spMk id="2" creationId="{E22D8557-96E3-0B6E-0565-F581200B8E32}"/>
          </ac:spMkLst>
        </pc:spChg>
        <pc:spChg chg="del">
          <ac:chgData name="Edward Wynman" userId="b8dd04f3de51f79e" providerId="LiveId" clId="{1AE66347-5260-412A-8A95-B12A77FFB4F6}" dt="2023-11-30T21:07:50.713" v="563" actId="26606"/>
          <ac:spMkLst>
            <pc:docMk/>
            <pc:sldMk cId="2672241743" sldId="264"/>
            <ac:spMk id="3" creationId="{8D29BA14-B441-0E69-A4F5-2258035BFFC8}"/>
          </ac:spMkLst>
        </pc:spChg>
        <pc:spChg chg="mod ord">
          <ac:chgData name="Edward Wynman" userId="b8dd04f3de51f79e" providerId="LiveId" clId="{1AE66347-5260-412A-8A95-B12A77FFB4F6}" dt="2023-11-30T21:08:03.109" v="568" actId="26606"/>
          <ac:spMkLst>
            <pc:docMk/>
            <pc:sldMk cId="2672241743" sldId="264"/>
            <ac:spMk id="4" creationId="{B8B3B453-6B91-D7B9-40A3-534F5827F948}"/>
          </ac:spMkLst>
        </pc:spChg>
        <pc:spChg chg="mod">
          <ac:chgData name="Edward Wynman" userId="b8dd04f3de51f79e" providerId="LiveId" clId="{1AE66347-5260-412A-8A95-B12A77FFB4F6}" dt="2023-11-30T21:08:03.109" v="568" actId="26606"/>
          <ac:spMkLst>
            <pc:docMk/>
            <pc:sldMk cId="2672241743" sldId="264"/>
            <ac:spMk id="5" creationId="{016E3DA4-F9FA-686A-C379-B4899E169B05}"/>
          </ac:spMkLst>
        </pc:spChg>
        <pc:spChg chg="mod">
          <ac:chgData name="Edward Wynman" userId="b8dd04f3de51f79e" providerId="LiveId" clId="{1AE66347-5260-412A-8A95-B12A77FFB4F6}" dt="2023-11-30T21:08:03.109" v="568" actId="26606"/>
          <ac:spMkLst>
            <pc:docMk/>
            <pc:sldMk cId="2672241743" sldId="264"/>
            <ac:spMk id="6" creationId="{AAF15BBB-AE79-F0C8-95DC-6F8C8CDA5939}"/>
          </ac:spMkLst>
        </pc:spChg>
        <pc:spChg chg="add del mod">
          <ac:chgData name="Edward Wynman" userId="b8dd04f3de51f79e" providerId="LiveId" clId="{1AE66347-5260-412A-8A95-B12A77FFB4F6}" dt="2023-11-30T21:08:36.197" v="577" actId="22"/>
          <ac:spMkLst>
            <pc:docMk/>
            <pc:sldMk cId="2672241743" sldId="264"/>
            <ac:spMk id="10" creationId="{79847F65-AB53-6623-3CCB-BD49033EA0DA}"/>
          </ac:spMkLst>
        </pc:spChg>
        <pc:spChg chg="add del">
          <ac:chgData name="Edward Wynman" userId="b8dd04f3de51f79e" providerId="LiveId" clId="{1AE66347-5260-412A-8A95-B12A77FFB4F6}" dt="2023-11-30T21:07:57.420" v="566" actId="26606"/>
          <ac:spMkLst>
            <pc:docMk/>
            <pc:sldMk cId="2672241743" sldId="264"/>
            <ac:spMk id="17" creationId="{33E93247-6229-44AB-A550-739E971E690B}"/>
          </ac:spMkLst>
        </pc:spChg>
        <pc:spChg chg="add del">
          <ac:chgData name="Edward Wynman" userId="b8dd04f3de51f79e" providerId="LiveId" clId="{1AE66347-5260-412A-8A95-B12A77FFB4F6}" dt="2023-11-30T21:08:03.109" v="568" actId="26606"/>
          <ac:spMkLst>
            <pc:docMk/>
            <pc:sldMk cId="2672241743" sldId="264"/>
            <ac:spMk id="28" creationId="{33E93247-6229-44AB-A550-739E971E690B}"/>
          </ac:spMkLst>
        </pc:spChg>
        <pc:spChg chg="add del">
          <ac:chgData name="Edward Wynman" userId="b8dd04f3de51f79e" providerId="LiveId" clId="{1AE66347-5260-412A-8A95-B12A77FFB4F6}" dt="2023-11-30T21:08:03.109" v="568" actId="26606"/>
          <ac:spMkLst>
            <pc:docMk/>
            <pc:sldMk cId="2672241743" sldId="264"/>
            <ac:spMk id="30" creationId="{A5D67320-FCFD-4931-AAF7-C6C853329C7F}"/>
          </ac:spMkLst>
        </pc:spChg>
        <pc:spChg chg="add del">
          <ac:chgData name="Edward Wynman" userId="b8dd04f3de51f79e" providerId="LiveId" clId="{1AE66347-5260-412A-8A95-B12A77FFB4F6}" dt="2023-11-30T21:08:47.667" v="579" actId="26606"/>
          <ac:spMkLst>
            <pc:docMk/>
            <pc:sldMk cId="2672241743" sldId="264"/>
            <ac:spMk id="41" creationId="{33E93247-6229-44AB-A550-739E971E690B}"/>
          </ac:spMkLst>
        </pc:spChg>
        <pc:spChg chg="add">
          <ac:chgData name="Edward Wynman" userId="b8dd04f3de51f79e" providerId="LiveId" clId="{1AE66347-5260-412A-8A95-B12A77FFB4F6}" dt="2023-11-30T21:08:47.667" v="579" actId="26606"/>
          <ac:spMkLst>
            <pc:docMk/>
            <pc:sldMk cId="2672241743" sldId="264"/>
            <ac:spMk id="52" creationId="{341BFA31-6544-45C2-9DA0-9E1C5E0B1959}"/>
          </ac:spMkLst>
        </pc:spChg>
        <pc:picChg chg="add del mod ord">
          <ac:chgData name="Edward Wynman" userId="b8dd04f3de51f79e" providerId="LiveId" clId="{1AE66347-5260-412A-8A95-B12A77FFB4F6}" dt="2023-11-30T21:08:14.234" v="574" actId="478"/>
          <ac:picMkLst>
            <pc:docMk/>
            <pc:sldMk cId="2672241743" sldId="264"/>
            <ac:picMk id="8" creationId="{89F4E11A-AE72-CFB5-CDD4-E23007D8A448}"/>
          </ac:picMkLst>
        </pc:picChg>
        <pc:picChg chg="add del">
          <ac:chgData name="Edward Wynman" userId="b8dd04f3de51f79e" providerId="LiveId" clId="{1AE66347-5260-412A-8A95-B12A77FFB4F6}" dt="2023-11-30T21:08:17.444" v="576" actId="478"/>
          <ac:picMkLst>
            <pc:docMk/>
            <pc:sldMk cId="2672241743" sldId="264"/>
            <ac:picMk id="12" creationId="{BA15CCBA-8278-4081-E40B-9E43F6156A36}"/>
          </ac:picMkLst>
        </pc:picChg>
        <pc:picChg chg="add mod ord">
          <ac:chgData name="Edward Wynman" userId="b8dd04f3de51f79e" providerId="LiveId" clId="{1AE66347-5260-412A-8A95-B12A77FFB4F6}" dt="2023-11-30T21:08:49.931" v="580" actId="27614"/>
          <ac:picMkLst>
            <pc:docMk/>
            <pc:sldMk cId="2672241743" sldId="264"/>
            <ac:picMk id="16" creationId="{64DF0803-C2DE-95FD-A1B3-9A9CFE3C28D1}"/>
          </ac:picMkLst>
        </pc:picChg>
        <pc:picChg chg="add mod ord">
          <ac:chgData name="Edward Wynman" userId="b8dd04f3de51f79e" providerId="LiveId" clId="{1AE66347-5260-412A-8A95-B12A77FFB4F6}" dt="2023-11-30T21:08:49.934" v="583" actId="962"/>
          <ac:picMkLst>
            <pc:docMk/>
            <pc:sldMk cId="2672241743" sldId="264"/>
            <ac:picMk id="20" creationId="{A8644706-E261-AFDC-74CD-9F03F83F9ACA}"/>
          </ac:picMkLst>
        </pc:picChg>
        <pc:cxnChg chg="add del">
          <ac:chgData name="Edward Wynman" userId="b8dd04f3de51f79e" providerId="LiveId" clId="{1AE66347-5260-412A-8A95-B12A77FFB4F6}" dt="2023-11-30T21:07:57.420" v="566" actId="26606"/>
          <ac:cxnSpMkLst>
            <pc:docMk/>
            <pc:sldMk cId="2672241743" sldId="264"/>
            <ac:cxnSpMk id="13" creationId="{F64F9B95-9045-48D2-B9F3-2927E98F54AA}"/>
          </ac:cxnSpMkLst>
        </pc:cxnChg>
        <pc:cxnChg chg="add del">
          <ac:chgData name="Edward Wynman" userId="b8dd04f3de51f79e" providerId="LiveId" clId="{1AE66347-5260-412A-8A95-B12A77FFB4F6}" dt="2023-11-30T21:07:57.420" v="566" actId="26606"/>
          <ac:cxnSpMkLst>
            <pc:docMk/>
            <pc:sldMk cId="2672241743" sldId="264"/>
            <ac:cxnSpMk id="15" creationId="{085AA86F-6A4D-4BCB-A045-D992CDC2959B}"/>
          </ac:cxnSpMkLst>
        </pc:cxnChg>
        <pc:cxnChg chg="add del">
          <ac:chgData name="Edward Wynman" userId="b8dd04f3de51f79e" providerId="LiveId" clId="{1AE66347-5260-412A-8A95-B12A77FFB4F6}" dt="2023-11-30T21:07:57.420" v="566" actId="26606"/>
          <ac:cxnSpMkLst>
            <pc:docMk/>
            <pc:sldMk cId="2672241743" sldId="264"/>
            <ac:cxnSpMk id="19" creationId="{EE2E603F-4A95-4FE8-BB06-211DFD75DBEF}"/>
          </ac:cxnSpMkLst>
        </pc:cxnChg>
        <pc:cxnChg chg="add del">
          <ac:chgData name="Edward Wynman" userId="b8dd04f3de51f79e" providerId="LiveId" clId="{1AE66347-5260-412A-8A95-B12A77FFB4F6}" dt="2023-11-30T21:08:03.109" v="568" actId="26606"/>
          <ac:cxnSpMkLst>
            <pc:docMk/>
            <pc:sldMk cId="2672241743" sldId="264"/>
            <ac:cxnSpMk id="24" creationId="{F64F9B95-9045-48D2-B9F3-2927E98F54AA}"/>
          </ac:cxnSpMkLst>
        </pc:cxnChg>
        <pc:cxnChg chg="add del">
          <ac:chgData name="Edward Wynman" userId="b8dd04f3de51f79e" providerId="LiveId" clId="{1AE66347-5260-412A-8A95-B12A77FFB4F6}" dt="2023-11-30T21:08:03.109" v="568" actId="26606"/>
          <ac:cxnSpMkLst>
            <pc:docMk/>
            <pc:sldMk cId="2672241743" sldId="264"/>
            <ac:cxnSpMk id="26" creationId="{085AA86F-6A4D-4BCB-A045-D992CDC2959B}"/>
          </ac:cxnSpMkLst>
        </pc:cxnChg>
        <pc:cxnChg chg="add del">
          <ac:chgData name="Edward Wynman" userId="b8dd04f3de51f79e" providerId="LiveId" clId="{1AE66347-5260-412A-8A95-B12A77FFB4F6}" dt="2023-11-30T21:08:03.109" v="568" actId="26606"/>
          <ac:cxnSpMkLst>
            <pc:docMk/>
            <pc:sldMk cId="2672241743" sldId="264"/>
            <ac:cxnSpMk id="32" creationId="{EE2E603F-4A95-4FE8-BB06-211DFD75DBEF}"/>
          </ac:cxnSpMkLst>
        </pc:cxnChg>
        <pc:cxnChg chg="add del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37" creationId="{F64F9B95-9045-48D2-B9F3-2927E98F54AA}"/>
          </ac:cxnSpMkLst>
        </pc:cxnChg>
        <pc:cxnChg chg="add del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39" creationId="{085AA86F-6A4D-4BCB-A045-D992CDC2959B}"/>
          </ac:cxnSpMkLst>
        </pc:cxnChg>
        <pc:cxnChg chg="add del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43" creationId="{EE2E603F-4A95-4FE8-BB06-211DFD75DBEF}"/>
          </ac:cxnSpMkLst>
        </pc:cxnChg>
        <pc:cxnChg chg="add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48" creationId="{F64F9B95-9045-48D2-B9F3-2927E98F54AA}"/>
          </ac:cxnSpMkLst>
        </pc:cxnChg>
        <pc:cxnChg chg="add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50" creationId="{085AA86F-6A4D-4BCB-A045-D992CDC2959B}"/>
          </ac:cxnSpMkLst>
        </pc:cxnChg>
        <pc:cxnChg chg="add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54" creationId="{DC36F877-5419-44C1-A2CD-376BDDDC3E41}"/>
          </ac:cxnSpMkLst>
        </pc:cxnChg>
        <pc:cxnChg chg="add">
          <ac:chgData name="Edward Wynman" userId="b8dd04f3de51f79e" providerId="LiveId" clId="{1AE66347-5260-412A-8A95-B12A77FFB4F6}" dt="2023-11-30T21:08:47.667" v="579" actId="26606"/>
          <ac:cxnSpMkLst>
            <pc:docMk/>
            <pc:sldMk cId="2672241743" sldId="264"/>
            <ac:cxnSpMk id="56" creationId="{44B21692-652C-4371-95C5-05248EF342FA}"/>
          </ac:cxnSpMkLst>
        </pc:cxnChg>
      </pc:sldChg>
      <pc:sldChg chg="addSp delSp modSp new mod setBg addAnim delAnim">
        <pc:chgData name="Edward Wynman" userId="b8dd04f3de51f79e" providerId="LiveId" clId="{1AE66347-5260-412A-8A95-B12A77FFB4F6}" dt="2023-11-30T21:09:51.721" v="641" actId="20577"/>
        <pc:sldMkLst>
          <pc:docMk/>
          <pc:sldMk cId="1029515009" sldId="265"/>
        </pc:sldMkLst>
        <pc:spChg chg="del mod">
          <ac:chgData name="Edward Wynman" userId="b8dd04f3de51f79e" providerId="LiveId" clId="{1AE66347-5260-412A-8A95-B12A77FFB4F6}" dt="2023-11-30T21:09:38.506" v="616" actId="478"/>
          <ac:spMkLst>
            <pc:docMk/>
            <pc:sldMk cId="1029515009" sldId="265"/>
            <ac:spMk id="2" creationId="{7BB5AD21-47C5-7B63-59C2-37248B8EA213}"/>
          </ac:spMkLst>
        </pc:spChg>
        <pc:spChg chg="del mod">
          <ac:chgData name="Edward Wynman" userId="b8dd04f3de51f79e" providerId="LiveId" clId="{1AE66347-5260-412A-8A95-B12A77FFB4F6}" dt="2023-11-30T21:09:36.674" v="615" actId="478"/>
          <ac:spMkLst>
            <pc:docMk/>
            <pc:sldMk cId="1029515009" sldId="265"/>
            <ac:spMk id="3" creationId="{4187AB1A-DDAC-E9C5-BF7F-D075A6FB85BE}"/>
          </ac:spMkLst>
        </pc:spChg>
        <pc:spChg chg="mod ord">
          <ac:chgData name="Edward Wynman" userId="b8dd04f3de51f79e" providerId="LiveId" clId="{1AE66347-5260-412A-8A95-B12A77FFB4F6}" dt="2023-11-30T21:09:29.044" v="612" actId="26606"/>
          <ac:spMkLst>
            <pc:docMk/>
            <pc:sldMk cId="1029515009" sldId="265"/>
            <ac:spMk id="4" creationId="{8761ECE6-B32C-EF24-EDC2-1B8B869DEA1E}"/>
          </ac:spMkLst>
        </pc:spChg>
        <pc:spChg chg="mod">
          <ac:chgData name="Edward Wynman" userId="b8dd04f3de51f79e" providerId="LiveId" clId="{1AE66347-5260-412A-8A95-B12A77FFB4F6}" dt="2023-11-30T21:09:51.721" v="641" actId="20577"/>
          <ac:spMkLst>
            <pc:docMk/>
            <pc:sldMk cId="1029515009" sldId="265"/>
            <ac:spMk id="5" creationId="{BCE2FC90-47AE-D2D6-2D06-CC01728BCE0C}"/>
          </ac:spMkLst>
        </pc:spChg>
        <pc:spChg chg="mod">
          <ac:chgData name="Edward Wynman" userId="b8dd04f3de51f79e" providerId="LiveId" clId="{1AE66347-5260-412A-8A95-B12A77FFB4F6}" dt="2023-11-30T21:09:29.044" v="612" actId="26606"/>
          <ac:spMkLst>
            <pc:docMk/>
            <pc:sldMk cId="1029515009" sldId="265"/>
            <ac:spMk id="6" creationId="{8BA8E431-A793-DE81-582B-8EA0016D62B6}"/>
          </ac:spMkLst>
        </pc:spChg>
        <pc:spChg chg="add mod">
          <ac:chgData name="Edward Wynman" userId="b8dd04f3de51f79e" providerId="LiveId" clId="{1AE66347-5260-412A-8A95-B12A77FFB4F6}" dt="2023-11-30T21:09:38.506" v="616" actId="478"/>
          <ac:spMkLst>
            <pc:docMk/>
            <pc:sldMk cId="1029515009" sldId="265"/>
            <ac:spMk id="8" creationId="{F1CAC230-753D-40CC-198F-9742486D049E}"/>
          </ac:spMkLst>
        </pc:spChg>
        <pc:spChg chg="add del">
          <ac:chgData name="Edward Wynman" userId="b8dd04f3de51f79e" providerId="LiveId" clId="{1AE66347-5260-412A-8A95-B12A77FFB4F6}" dt="2023-11-30T21:09:29.044" v="612" actId="26606"/>
          <ac:spMkLst>
            <pc:docMk/>
            <pc:sldMk cId="1029515009" sldId="265"/>
            <ac:spMk id="13" creationId="{33E93247-6229-44AB-A550-739E971E690B}"/>
          </ac:spMkLst>
        </pc:spChg>
        <pc:spChg chg="add">
          <ac:chgData name="Edward Wynman" userId="b8dd04f3de51f79e" providerId="LiveId" clId="{1AE66347-5260-412A-8A95-B12A77FFB4F6}" dt="2023-11-30T21:09:29.044" v="612" actId="26606"/>
          <ac:spMkLst>
            <pc:docMk/>
            <pc:sldMk cId="1029515009" sldId="265"/>
            <ac:spMk id="1031" creationId="{33E93247-6229-44AB-A550-739E971E690B}"/>
          </ac:spMkLst>
        </pc:spChg>
        <pc:spChg chg="add">
          <ac:chgData name="Edward Wynman" userId="b8dd04f3de51f79e" providerId="LiveId" clId="{1AE66347-5260-412A-8A95-B12A77FFB4F6}" dt="2023-11-30T21:09:29.044" v="612" actId="26606"/>
          <ac:spMkLst>
            <pc:docMk/>
            <pc:sldMk cId="1029515009" sldId="265"/>
            <ac:spMk id="1033" creationId="{612349FF-7742-42ED-ADF3-238B5DDD176C}"/>
          </ac:spMkLst>
        </pc:spChg>
        <pc:picChg chg="add del">
          <ac:chgData name="Edward Wynman" userId="b8dd04f3de51f79e" providerId="LiveId" clId="{1AE66347-5260-412A-8A95-B12A77FFB4F6}" dt="2023-11-30T21:09:13.789" v="610" actId="478"/>
          <ac:picMkLst>
            <pc:docMk/>
            <pc:sldMk cId="1029515009" sldId="265"/>
            <ac:picMk id="10" creationId="{F540A36D-DCAE-8C54-6E9D-0B6C3F0BE17A}"/>
          </ac:picMkLst>
        </pc:picChg>
        <pc:picChg chg="add del mod ord">
          <ac:chgData name="Edward Wynman" userId="b8dd04f3de51f79e" providerId="LiveId" clId="{1AE66347-5260-412A-8A95-B12A77FFB4F6}" dt="2023-11-30T21:09:42.227" v="618" actId="478"/>
          <ac:picMkLst>
            <pc:docMk/>
            <pc:sldMk cId="1029515009" sldId="265"/>
            <ac:picMk id="1026" creationId="{75643633-D586-E93E-5828-09F680CC5232}"/>
          </ac:picMkLst>
        </pc:picChg>
        <pc:cxnChg chg="add del">
          <ac:chgData name="Edward Wynman" userId="b8dd04f3de51f79e" providerId="LiveId" clId="{1AE66347-5260-412A-8A95-B12A77FFB4F6}" dt="2023-11-30T21:09:29.044" v="612" actId="26606"/>
          <ac:cxnSpMkLst>
            <pc:docMk/>
            <pc:sldMk cId="1029515009" sldId="265"/>
            <ac:cxnSpMk id="15" creationId="{EE2E603F-4A95-4FE8-BB06-211DFD75DBEF}"/>
          </ac:cxnSpMkLst>
        </pc:cxnChg>
      </pc:sldChg>
      <pc:sldChg chg="new del">
        <pc:chgData name="Edward Wynman" userId="b8dd04f3de51f79e" providerId="LiveId" clId="{1AE66347-5260-412A-8A95-B12A77FFB4F6}" dt="2023-11-30T21:08:54.109" v="585" actId="47"/>
        <pc:sldMkLst>
          <pc:docMk/>
          <pc:sldMk cId="2930705225" sldId="265"/>
        </pc:sldMkLst>
      </pc:sldChg>
      <pc:sldChg chg="addSp delSp modSp new mod setBg">
        <pc:chgData name="Edward Wynman" userId="b8dd04f3de51f79e" providerId="LiveId" clId="{1AE66347-5260-412A-8A95-B12A77FFB4F6}" dt="2023-12-07T16:26:15.440" v="761" actId="20577"/>
        <pc:sldMkLst>
          <pc:docMk/>
          <pc:sldMk cId="1718354887" sldId="266"/>
        </pc:sldMkLst>
        <pc:spChg chg="mod">
          <ac:chgData name="Edward Wynman" userId="b8dd04f3de51f79e" providerId="LiveId" clId="{1AE66347-5260-412A-8A95-B12A77FFB4F6}" dt="2023-12-07T16:26:07.408" v="743" actId="404"/>
          <ac:spMkLst>
            <pc:docMk/>
            <pc:sldMk cId="1718354887" sldId="266"/>
            <ac:spMk id="2" creationId="{F2E1D360-5D03-0642-8318-020D640CAFDA}"/>
          </ac:spMkLst>
        </pc:spChg>
        <pc:spChg chg="del">
          <ac:chgData name="Edward Wynman" userId="b8dd04f3de51f79e" providerId="LiveId" clId="{1AE66347-5260-412A-8A95-B12A77FFB4F6}" dt="2023-12-07T16:25:16.063" v="657" actId="22"/>
          <ac:spMkLst>
            <pc:docMk/>
            <pc:sldMk cId="1718354887" sldId="266"/>
            <ac:spMk id="3" creationId="{72C2CCE2-CABC-77BF-D060-8D6883BBCD03}"/>
          </ac:spMkLst>
        </pc:spChg>
        <pc:spChg chg="mod ord">
          <ac:chgData name="Edward Wynman" userId="b8dd04f3de51f79e" providerId="LiveId" clId="{1AE66347-5260-412A-8A95-B12A77FFB4F6}" dt="2023-12-07T16:25:18.962" v="658" actId="26606"/>
          <ac:spMkLst>
            <pc:docMk/>
            <pc:sldMk cId="1718354887" sldId="266"/>
            <ac:spMk id="4" creationId="{6D3ED0F4-4BF4-6272-6C5A-8D4D03C78E5A}"/>
          </ac:spMkLst>
        </pc:spChg>
        <pc:spChg chg="mod">
          <ac:chgData name="Edward Wynman" userId="b8dd04f3de51f79e" providerId="LiveId" clId="{1AE66347-5260-412A-8A95-B12A77FFB4F6}" dt="2023-12-07T16:26:15.440" v="761" actId="20577"/>
          <ac:spMkLst>
            <pc:docMk/>
            <pc:sldMk cId="1718354887" sldId="266"/>
            <ac:spMk id="5" creationId="{C4D14D3C-701F-082D-C6E8-14C879C1AAFE}"/>
          </ac:spMkLst>
        </pc:spChg>
        <pc:spChg chg="mod">
          <ac:chgData name="Edward Wynman" userId="b8dd04f3de51f79e" providerId="LiveId" clId="{1AE66347-5260-412A-8A95-B12A77FFB4F6}" dt="2023-12-07T16:25:18.962" v="658" actId="26606"/>
          <ac:spMkLst>
            <pc:docMk/>
            <pc:sldMk cId="1718354887" sldId="266"/>
            <ac:spMk id="6" creationId="{8B3FE88C-C94A-053D-EFE6-CA9CBC40A160}"/>
          </ac:spMkLst>
        </pc:spChg>
        <pc:spChg chg="add">
          <ac:chgData name="Edward Wynman" userId="b8dd04f3de51f79e" providerId="LiveId" clId="{1AE66347-5260-412A-8A95-B12A77FFB4F6}" dt="2023-12-07T16:25:18.962" v="658" actId="26606"/>
          <ac:spMkLst>
            <pc:docMk/>
            <pc:sldMk cId="1718354887" sldId="266"/>
            <ac:spMk id="17" creationId="{33E93247-6229-44AB-A550-739E971E690B}"/>
          </ac:spMkLst>
        </pc:spChg>
        <pc:picChg chg="add mod ord">
          <ac:chgData name="Edward Wynman" userId="b8dd04f3de51f79e" providerId="LiveId" clId="{1AE66347-5260-412A-8A95-B12A77FFB4F6}" dt="2023-12-07T16:25:18.962" v="658" actId="26606"/>
          <ac:picMkLst>
            <pc:docMk/>
            <pc:sldMk cId="1718354887" sldId="266"/>
            <ac:picMk id="8" creationId="{C2149B28-D7AB-B291-FE38-354E00597B5A}"/>
          </ac:picMkLst>
        </pc:picChg>
        <pc:cxnChg chg="add">
          <ac:chgData name="Edward Wynman" userId="b8dd04f3de51f79e" providerId="LiveId" clId="{1AE66347-5260-412A-8A95-B12A77FFB4F6}" dt="2023-12-07T16:25:18.962" v="658" actId="26606"/>
          <ac:cxnSpMkLst>
            <pc:docMk/>
            <pc:sldMk cId="1718354887" sldId="266"/>
            <ac:cxnSpMk id="13" creationId="{F64F9B95-9045-48D2-B9F3-2927E98F54AA}"/>
          </ac:cxnSpMkLst>
        </pc:cxnChg>
        <pc:cxnChg chg="add">
          <ac:chgData name="Edward Wynman" userId="b8dd04f3de51f79e" providerId="LiveId" clId="{1AE66347-5260-412A-8A95-B12A77FFB4F6}" dt="2023-12-07T16:25:18.962" v="658" actId="26606"/>
          <ac:cxnSpMkLst>
            <pc:docMk/>
            <pc:sldMk cId="1718354887" sldId="266"/>
            <ac:cxnSpMk id="15" creationId="{085AA86F-6A4D-4BCB-A045-D992CDC2959B}"/>
          </ac:cxnSpMkLst>
        </pc:cxnChg>
        <pc:cxnChg chg="add">
          <ac:chgData name="Edward Wynman" userId="b8dd04f3de51f79e" providerId="LiveId" clId="{1AE66347-5260-412A-8A95-B12A77FFB4F6}" dt="2023-12-07T16:25:18.962" v="658" actId="26606"/>
          <ac:cxnSpMkLst>
            <pc:docMk/>
            <pc:sldMk cId="1718354887" sldId="266"/>
            <ac:cxnSpMk id="19" creationId="{EE2E603F-4A95-4FE8-BB06-211DFD75DBEF}"/>
          </ac:cxnSpMkLst>
        </pc:cxnChg>
      </pc:sldChg>
      <pc:sldChg chg="addSp delSp modSp new mod setBg">
        <pc:chgData name="Edward Wynman" userId="b8dd04f3de51f79e" providerId="LiveId" clId="{1AE66347-5260-412A-8A95-B12A77FFB4F6}" dt="2023-12-07T16:27:15.220" v="811" actId="20577"/>
        <pc:sldMkLst>
          <pc:docMk/>
          <pc:sldMk cId="743660304" sldId="267"/>
        </pc:sldMkLst>
        <pc:spChg chg="mod">
          <ac:chgData name="Edward Wynman" userId="b8dd04f3de51f79e" providerId="LiveId" clId="{1AE66347-5260-412A-8A95-B12A77FFB4F6}" dt="2023-12-07T16:27:07.221" v="791" actId="403"/>
          <ac:spMkLst>
            <pc:docMk/>
            <pc:sldMk cId="743660304" sldId="267"/>
            <ac:spMk id="2" creationId="{F9D40E05-1958-22D2-EBA4-C9AF48A970C2}"/>
          </ac:spMkLst>
        </pc:spChg>
        <pc:spChg chg="del">
          <ac:chgData name="Edward Wynman" userId="b8dd04f3de51f79e" providerId="LiveId" clId="{1AE66347-5260-412A-8A95-B12A77FFB4F6}" dt="2023-12-07T16:26:47.472" v="766" actId="22"/>
          <ac:spMkLst>
            <pc:docMk/>
            <pc:sldMk cId="743660304" sldId="267"/>
            <ac:spMk id="3" creationId="{FFD4CA45-45DC-6574-B52D-3C0C9AF1DB97}"/>
          </ac:spMkLst>
        </pc:spChg>
        <pc:spChg chg="mod ord">
          <ac:chgData name="Edward Wynman" userId="b8dd04f3de51f79e" providerId="LiveId" clId="{1AE66347-5260-412A-8A95-B12A77FFB4F6}" dt="2023-12-07T16:26:49.493" v="767" actId="26606"/>
          <ac:spMkLst>
            <pc:docMk/>
            <pc:sldMk cId="743660304" sldId="267"/>
            <ac:spMk id="4" creationId="{1DCD887E-B1A9-A709-A5D7-17DD81A00355}"/>
          </ac:spMkLst>
        </pc:spChg>
        <pc:spChg chg="mod">
          <ac:chgData name="Edward Wynman" userId="b8dd04f3de51f79e" providerId="LiveId" clId="{1AE66347-5260-412A-8A95-B12A77FFB4F6}" dt="2023-12-07T16:27:15.220" v="811" actId="20577"/>
          <ac:spMkLst>
            <pc:docMk/>
            <pc:sldMk cId="743660304" sldId="267"/>
            <ac:spMk id="5" creationId="{760ED43A-D1B4-C7D3-FD4C-2F59C7C8D28B}"/>
          </ac:spMkLst>
        </pc:spChg>
        <pc:spChg chg="mod">
          <ac:chgData name="Edward Wynman" userId="b8dd04f3de51f79e" providerId="LiveId" clId="{1AE66347-5260-412A-8A95-B12A77FFB4F6}" dt="2023-12-07T16:26:49.493" v="767" actId="26606"/>
          <ac:spMkLst>
            <pc:docMk/>
            <pc:sldMk cId="743660304" sldId="267"/>
            <ac:spMk id="6" creationId="{8B8E37E4-B39E-C70F-CDAD-196475BEAD67}"/>
          </ac:spMkLst>
        </pc:spChg>
        <pc:spChg chg="add">
          <ac:chgData name="Edward Wynman" userId="b8dd04f3de51f79e" providerId="LiveId" clId="{1AE66347-5260-412A-8A95-B12A77FFB4F6}" dt="2023-12-07T16:26:49.493" v="767" actId="26606"/>
          <ac:spMkLst>
            <pc:docMk/>
            <pc:sldMk cId="743660304" sldId="267"/>
            <ac:spMk id="17" creationId="{33E93247-6229-44AB-A550-739E971E690B}"/>
          </ac:spMkLst>
        </pc:spChg>
        <pc:spChg chg="add">
          <ac:chgData name="Edward Wynman" userId="b8dd04f3de51f79e" providerId="LiveId" clId="{1AE66347-5260-412A-8A95-B12A77FFB4F6}" dt="2023-12-07T16:26:49.493" v="767" actId="26606"/>
          <ac:spMkLst>
            <pc:docMk/>
            <pc:sldMk cId="743660304" sldId="267"/>
            <ac:spMk id="19" creationId="{BC30665E-D592-446F-98EB-15F172A22697}"/>
          </ac:spMkLst>
        </pc:spChg>
        <pc:picChg chg="add mod ord">
          <ac:chgData name="Edward Wynman" userId="b8dd04f3de51f79e" providerId="LiveId" clId="{1AE66347-5260-412A-8A95-B12A77FFB4F6}" dt="2023-12-07T16:26:52.680" v="769" actId="962"/>
          <ac:picMkLst>
            <pc:docMk/>
            <pc:sldMk cId="743660304" sldId="267"/>
            <ac:picMk id="8" creationId="{EC89137D-9F4B-AB9E-F6D3-6427285C3160}"/>
          </ac:picMkLst>
        </pc:picChg>
        <pc:cxnChg chg="add">
          <ac:chgData name="Edward Wynman" userId="b8dd04f3de51f79e" providerId="LiveId" clId="{1AE66347-5260-412A-8A95-B12A77FFB4F6}" dt="2023-12-07T16:26:49.493" v="767" actId="26606"/>
          <ac:cxnSpMkLst>
            <pc:docMk/>
            <pc:sldMk cId="743660304" sldId="267"/>
            <ac:cxnSpMk id="13" creationId="{F64F9B95-9045-48D2-B9F3-2927E98F54AA}"/>
          </ac:cxnSpMkLst>
        </pc:cxnChg>
        <pc:cxnChg chg="add">
          <ac:chgData name="Edward Wynman" userId="b8dd04f3de51f79e" providerId="LiveId" clId="{1AE66347-5260-412A-8A95-B12A77FFB4F6}" dt="2023-12-07T16:26:49.493" v="767" actId="26606"/>
          <ac:cxnSpMkLst>
            <pc:docMk/>
            <pc:sldMk cId="743660304" sldId="267"/>
            <ac:cxnSpMk id="15" creationId="{085AA86F-6A4D-4BCB-A045-D992CDC2959B}"/>
          </ac:cxnSpMkLst>
        </pc:cxnChg>
        <pc:cxnChg chg="add">
          <ac:chgData name="Edward Wynman" userId="b8dd04f3de51f79e" providerId="LiveId" clId="{1AE66347-5260-412A-8A95-B12A77FFB4F6}" dt="2023-12-07T16:26:49.493" v="767" actId="26606"/>
          <ac:cxnSpMkLst>
            <pc:docMk/>
            <pc:sldMk cId="743660304" sldId="267"/>
            <ac:cxnSpMk id="21" creationId="{EE2E603F-4A95-4FE8-BB06-211DFD75DBEF}"/>
          </ac:cxnSpMkLst>
        </pc:cxnChg>
      </pc:sldChg>
      <pc:sldMasterChg chg="del delSldLayout">
        <pc:chgData name="Edward Wynman" userId="b8dd04f3de51f79e" providerId="LiveId" clId="{1AE66347-5260-412A-8A95-B12A77FFB4F6}" dt="2023-11-30T20:58:12.926" v="47" actId="26606"/>
        <pc:sldMasterMkLst>
          <pc:docMk/>
          <pc:sldMasterMk cId="4231147694" sldId="2147483648"/>
        </pc:sldMasterMkLst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1218103139" sldId="2147483649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3220629837" sldId="2147483650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4090775844" sldId="2147483651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261515307" sldId="2147483652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2903412416" sldId="2147483653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4124927347" sldId="2147483654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993294691" sldId="2147483655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2003821904" sldId="2147483656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1854694684" sldId="2147483657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170830324" sldId="2147483658"/>
          </pc:sldLayoutMkLst>
        </pc:sldLayoutChg>
        <pc:sldLayoutChg chg="del">
          <pc:chgData name="Edward Wynman" userId="b8dd04f3de51f79e" providerId="LiveId" clId="{1AE66347-5260-412A-8A95-B12A77FFB4F6}" dt="2023-11-30T20:58:12.926" v="47" actId="26606"/>
          <pc:sldLayoutMkLst>
            <pc:docMk/>
            <pc:sldMasterMk cId="4231147694" sldId="2147483648"/>
            <pc:sldLayoutMk cId="3574734289" sldId="2147483659"/>
          </pc:sldLayoutMkLst>
        </pc:sldLayoutChg>
      </pc:sldMasterChg>
      <pc:sldMasterChg chg="add addSldLayout">
        <pc:chgData name="Edward Wynman" userId="b8dd04f3de51f79e" providerId="LiveId" clId="{1AE66347-5260-412A-8A95-B12A77FFB4F6}" dt="2023-11-30T20:58:12.926" v="47" actId="26606"/>
        <pc:sldMasterMkLst>
          <pc:docMk/>
          <pc:sldMasterMk cId="3991268080" sldId="2147483673"/>
        </pc:sldMasterMkLst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3088941340" sldId="2147483662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1381125064" sldId="2147483663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1995820994" sldId="2147483664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2012664126" sldId="2147483665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2869199983" sldId="2147483666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1443335484" sldId="2147483667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799415209" sldId="2147483668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1312024292" sldId="2147483669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3920667637" sldId="2147483670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2212840712" sldId="2147483671"/>
          </pc:sldLayoutMkLst>
        </pc:sldLayoutChg>
        <pc:sldLayoutChg chg="add">
          <pc:chgData name="Edward Wynman" userId="b8dd04f3de51f79e" providerId="LiveId" clId="{1AE66347-5260-412A-8A95-B12A77FFB4F6}" dt="2023-11-30T20:58:12.926" v="47" actId="26606"/>
          <pc:sldLayoutMkLst>
            <pc:docMk/>
            <pc:sldMasterMk cId="3991268080" sldId="2147483673"/>
            <pc:sldLayoutMk cId="2252442058" sldId="2147483672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2705F-C5A3-4907-8BD2-391F4793779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CFE9B0-A60F-46D6-AE05-B21293F2B93A}">
      <dgm:prSet/>
      <dgm:spPr/>
      <dgm:t>
        <a:bodyPr/>
        <a:lstStyle/>
        <a:p>
          <a:r>
            <a:rPr lang="en-US"/>
            <a:t>Overview of the project</a:t>
          </a:r>
        </a:p>
      </dgm:t>
    </dgm:pt>
    <dgm:pt modelId="{4F0D61BB-66BD-4021-B683-1E1A298E0D33}" type="parTrans" cxnId="{812DB2BA-094B-4F98-9756-C8F3365D7C51}">
      <dgm:prSet/>
      <dgm:spPr/>
      <dgm:t>
        <a:bodyPr/>
        <a:lstStyle/>
        <a:p>
          <a:endParaRPr lang="en-US"/>
        </a:p>
      </dgm:t>
    </dgm:pt>
    <dgm:pt modelId="{E4C26A70-2003-43AD-9B48-3240F22E2DC4}" type="sibTrans" cxnId="{812DB2BA-094B-4F98-9756-C8F3365D7C5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6262BF7-1681-4421-A38F-20B6C8F59E45}">
      <dgm:prSet/>
      <dgm:spPr/>
      <dgm:t>
        <a:bodyPr/>
        <a:lstStyle/>
        <a:p>
          <a:r>
            <a:rPr lang="en-US"/>
            <a:t>Overview of the Dataset</a:t>
          </a:r>
        </a:p>
      </dgm:t>
    </dgm:pt>
    <dgm:pt modelId="{F16F9F02-5590-438F-A842-4B46BC346A9B}" type="parTrans" cxnId="{5191CA3F-5746-4640-85EF-2CEAE6A0663D}">
      <dgm:prSet/>
      <dgm:spPr/>
      <dgm:t>
        <a:bodyPr/>
        <a:lstStyle/>
        <a:p>
          <a:endParaRPr lang="en-US"/>
        </a:p>
      </dgm:t>
    </dgm:pt>
    <dgm:pt modelId="{6A5B83DB-2E9F-4FBA-86B3-3C736DA8CFC9}" type="sibTrans" cxnId="{5191CA3F-5746-4640-85EF-2CEAE6A0663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A9D89C8-CCE4-4646-91E5-8E4ABAB7EED4}">
      <dgm:prSet/>
      <dgm:spPr/>
      <dgm:t>
        <a:bodyPr/>
        <a:lstStyle/>
        <a:p>
          <a:r>
            <a:rPr lang="en-US"/>
            <a:t>Overview of the Analysis</a:t>
          </a:r>
        </a:p>
      </dgm:t>
    </dgm:pt>
    <dgm:pt modelId="{D7AA054F-7953-4A7B-9A1A-F46130D075F9}" type="parTrans" cxnId="{B753AA13-E037-4FF9-836B-28ABB349C4E4}">
      <dgm:prSet/>
      <dgm:spPr/>
      <dgm:t>
        <a:bodyPr/>
        <a:lstStyle/>
        <a:p>
          <a:endParaRPr lang="en-US"/>
        </a:p>
      </dgm:t>
    </dgm:pt>
    <dgm:pt modelId="{C611FF66-DDE9-49D2-9069-D2C18B127C8D}" type="sibTrans" cxnId="{B753AA13-E037-4FF9-836B-28ABB349C4E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CF1C41B-DAFF-42F8-9A10-0CCAED2D056B}">
      <dgm:prSet/>
      <dgm:spPr/>
      <dgm:t>
        <a:bodyPr/>
        <a:lstStyle/>
        <a:p>
          <a:r>
            <a:rPr lang="en-US"/>
            <a:t>Data Visualizations</a:t>
          </a:r>
        </a:p>
      </dgm:t>
    </dgm:pt>
    <dgm:pt modelId="{11EFC7E0-C014-48F6-BC06-97095D8E639D}" type="parTrans" cxnId="{D5AF93AF-095E-445A-A8FA-BB8A45FAF344}">
      <dgm:prSet/>
      <dgm:spPr/>
      <dgm:t>
        <a:bodyPr/>
        <a:lstStyle/>
        <a:p>
          <a:endParaRPr lang="en-US"/>
        </a:p>
      </dgm:t>
    </dgm:pt>
    <dgm:pt modelId="{A934833C-A2CD-4A2B-A5F6-EC0A7C5C8428}" type="sibTrans" cxnId="{D5AF93AF-095E-445A-A8FA-BB8A45FAF34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C011810-7A06-455F-8AF1-8A46F561ABA5}" type="pres">
      <dgm:prSet presAssocID="{F412705F-C5A3-4907-8BD2-391F47937795}" presName="Name0" presStyleCnt="0">
        <dgm:presLayoutVars>
          <dgm:animLvl val="lvl"/>
          <dgm:resizeHandles val="exact"/>
        </dgm:presLayoutVars>
      </dgm:prSet>
      <dgm:spPr/>
    </dgm:pt>
    <dgm:pt modelId="{EE09BBFF-47E1-457C-BAB2-837D7EA91568}" type="pres">
      <dgm:prSet presAssocID="{B1CFE9B0-A60F-46D6-AE05-B21293F2B93A}" presName="compositeNode" presStyleCnt="0">
        <dgm:presLayoutVars>
          <dgm:bulletEnabled val="1"/>
        </dgm:presLayoutVars>
      </dgm:prSet>
      <dgm:spPr/>
    </dgm:pt>
    <dgm:pt modelId="{F0D450C2-2D8D-4BAB-ABD7-3BB1BF09E35F}" type="pres">
      <dgm:prSet presAssocID="{B1CFE9B0-A60F-46D6-AE05-B21293F2B93A}" presName="bgRect" presStyleLbl="alignNode1" presStyleIdx="0" presStyleCnt="4"/>
      <dgm:spPr/>
    </dgm:pt>
    <dgm:pt modelId="{9CEA1B49-E478-4A40-AD81-9E0757DE0F85}" type="pres">
      <dgm:prSet presAssocID="{E4C26A70-2003-43AD-9B48-3240F22E2DC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C8E4DB2-A7D7-41DC-8977-3570A9C37C29}" type="pres">
      <dgm:prSet presAssocID="{B1CFE9B0-A60F-46D6-AE05-B21293F2B93A}" presName="nodeRect" presStyleLbl="alignNode1" presStyleIdx="0" presStyleCnt="4">
        <dgm:presLayoutVars>
          <dgm:bulletEnabled val="1"/>
        </dgm:presLayoutVars>
      </dgm:prSet>
      <dgm:spPr/>
    </dgm:pt>
    <dgm:pt modelId="{BA1321C4-6E3E-4007-80FA-2CFACFE61933}" type="pres">
      <dgm:prSet presAssocID="{E4C26A70-2003-43AD-9B48-3240F22E2DC4}" presName="sibTrans" presStyleCnt="0"/>
      <dgm:spPr/>
    </dgm:pt>
    <dgm:pt modelId="{1E74A117-CF10-451E-B9B1-1C9120E6B2F5}" type="pres">
      <dgm:prSet presAssocID="{46262BF7-1681-4421-A38F-20B6C8F59E45}" presName="compositeNode" presStyleCnt="0">
        <dgm:presLayoutVars>
          <dgm:bulletEnabled val="1"/>
        </dgm:presLayoutVars>
      </dgm:prSet>
      <dgm:spPr/>
    </dgm:pt>
    <dgm:pt modelId="{3A61FB97-4356-4CC6-8EFD-C90497957E31}" type="pres">
      <dgm:prSet presAssocID="{46262BF7-1681-4421-A38F-20B6C8F59E45}" presName="bgRect" presStyleLbl="alignNode1" presStyleIdx="1" presStyleCnt="4"/>
      <dgm:spPr/>
    </dgm:pt>
    <dgm:pt modelId="{CD223C44-9BF1-49E7-8081-BFED75DB476F}" type="pres">
      <dgm:prSet presAssocID="{6A5B83DB-2E9F-4FBA-86B3-3C736DA8CFC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4C976275-B3F8-446C-BF30-C27AD497002D}" type="pres">
      <dgm:prSet presAssocID="{46262BF7-1681-4421-A38F-20B6C8F59E45}" presName="nodeRect" presStyleLbl="alignNode1" presStyleIdx="1" presStyleCnt="4">
        <dgm:presLayoutVars>
          <dgm:bulletEnabled val="1"/>
        </dgm:presLayoutVars>
      </dgm:prSet>
      <dgm:spPr/>
    </dgm:pt>
    <dgm:pt modelId="{911E0D83-4E7B-4807-8110-C2A7A7B6455D}" type="pres">
      <dgm:prSet presAssocID="{6A5B83DB-2E9F-4FBA-86B3-3C736DA8CFC9}" presName="sibTrans" presStyleCnt="0"/>
      <dgm:spPr/>
    </dgm:pt>
    <dgm:pt modelId="{48FB274E-150A-41C2-9C34-16F66B34BE73}" type="pres">
      <dgm:prSet presAssocID="{CA9D89C8-CCE4-4646-91E5-8E4ABAB7EED4}" presName="compositeNode" presStyleCnt="0">
        <dgm:presLayoutVars>
          <dgm:bulletEnabled val="1"/>
        </dgm:presLayoutVars>
      </dgm:prSet>
      <dgm:spPr/>
    </dgm:pt>
    <dgm:pt modelId="{A28D5A8E-65BF-486E-9504-4164D93037F2}" type="pres">
      <dgm:prSet presAssocID="{CA9D89C8-CCE4-4646-91E5-8E4ABAB7EED4}" presName="bgRect" presStyleLbl="alignNode1" presStyleIdx="2" presStyleCnt="4"/>
      <dgm:spPr/>
    </dgm:pt>
    <dgm:pt modelId="{623A38E5-7135-47D7-84B6-EFB5FEFC1553}" type="pres">
      <dgm:prSet presAssocID="{C611FF66-DDE9-49D2-9069-D2C18B127C8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2439549-5F98-49E9-8456-30EC1B1D9FC3}" type="pres">
      <dgm:prSet presAssocID="{CA9D89C8-CCE4-4646-91E5-8E4ABAB7EED4}" presName="nodeRect" presStyleLbl="alignNode1" presStyleIdx="2" presStyleCnt="4">
        <dgm:presLayoutVars>
          <dgm:bulletEnabled val="1"/>
        </dgm:presLayoutVars>
      </dgm:prSet>
      <dgm:spPr/>
    </dgm:pt>
    <dgm:pt modelId="{66F2BCC2-5D03-497F-94DB-AE2561384FCB}" type="pres">
      <dgm:prSet presAssocID="{C611FF66-DDE9-49D2-9069-D2C18B127C8D}" presName="sibTrans" presStyleCnt="0"/>
      <dgm:spPr/>
    </dgm:pt>
    <dgm:pt modelId="{3BF657E5-A9F4-446D-8221-D6B43058A3CC}" type="pres">
      <dgm:prSet presAssocID="{BCF1C41B-DAFF-42F8-9A10-0CCAED2D056B}" presName="compositeNode" presStyleCnt="0">
        <dgm:presLayoutVars>
          <dgm:bulletEnabled val="1"/>
        </dgm:presLayoutVars>
      </dgm:prSet>
      <dgm:spPr/>
    </dgm:pt>
    <dgm:pt modelId="{C0B8077A-3E2E-4C87-9C54-1116B3E7B5F2}" type="pres">
      <dgm:prSet presAssocID="{BCF1C41B-DAFF-42F8-9A10-0CCAED2D056B}" presName="bgRect" presStyleLbl="alignNode1" presStyleIdx="3" presStyleCnt="4"/>
      <dgm:spPr/>
    </dgm:pt>
    <dgm:pt modelId="{D3C1454C-9886-460D-9350-AD538FBECF27}" type="pres">
      <dgm:prSet presAssocID="{A934833C-A2CD-4A2B-A5F6-EC0A7C5C842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526D450-AF28-489F-9618-8758647470D8}" type="pres">
      <dgm:prSet presAssocID="{BCF1C41B-DAFF-42F8-9A10-0CCAED2D056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603F11-1D8F-47F2-8D21-B960A47619EF}" type="presOf" srcId="{F412705F-C5A3-4907-8BD2-391F47937795}" destId="{DC011810-7A06-455F-8AF1-8A46F561ABA5}" srcOrd="0" destOrd="0" presId="urn:microsoft.com/office/officeart/2016/7/layout/LinearBlockProcessNumbered"/>
    <dgm:cxn modelId="{13867F13-DA03-470F-A18C-A294AF73C82C}" type="presOf" srcId="{6A5B83DB-2E9F-4FBA-86B3-3C736DA8CFC9}" destId="{CD223C44-9BF1-49E7-8081-BFED75DB476F}" srcOrd="0" destOrd="0" presId="urn:microsoft.com/office/officeart/2016/7/layout/LinearBlockProcessNumbered"/>
    <dgm:cxn modelId="{B753AA13-E037-4FF9-836B-28ABB349C4E4}" srcId="{F412705F-C5A3-4907-8BD2-391F47937795}" destId="{CA9D89C8-CCE4-4646-91E5-8E4ABAB7EED4}" srcOrd="2" destOrd="0" parTransId="{D7AA054F-7953-4A7B-9A1A-F46130D075F9}" sibTransId="{C611FF66-DDE9-49D2-9069-D2C18B127C8D}"/>
    <dgm:cxn modelId="{32B3821A-8DC9-4097-A8C1-65B986B32B67}" type="presOf" srcId="{46262BF7-1681-4421-A38F-20B6C8F59E45}" destId="{3A61FB97-4356-4CC6-8EFD-C90497957E31}" srcOrd="0" destOrd="0" presId="urn:microsoft.com/office/officeart/2016/7/layout/LinearBlockProcessNumbered"/>
    <dgm:cxn modelId="{5191CA3F-5746-4640-85EF-2CEAE6A0663D}" srcId="{F412705F-C5A3-4907-8BD2-391F47937795}" destId="{46262BF7-1681-4421-A38F-20B6C8F59E45}" srcOrd="1" destOrd="0" parTransId="{F16F9F02-5590-438F-A842-4B46BC346A9B}" sibTransId="{6A5B83DB-2E9F-4FBA-86B3-3C736DA8CFC9}"/>
    <dgm:cxn modelId="{C531F25D-8C08-4BDA-9574-C3238230BA9A}" type="presOf" srcId="{C611FF66-DDE9-49D2-9069-D2C18B127C8D}" destId="{623A38E5-7135-47D7-84B6-EFB5FEFC1553}" srcOrd="0" destOrd="0" presId="urn:microsoft.com/office/officeart/2016/7/layout/LinearBlockProcessNumbered"/>
    <dgm:cxn modelId="{95285A42-CD9F-4002-AEC6-73CEA23F7362}" type="presOf" srcId="{B1CFE9B0-A60F-46D6-AE05-B21293F2B93A}" destId="{F0D450C2-2D8D-4BAB-ABD7-3BB1BF09E35F}" srcOrd="0" destOrd="0" presId="urn:microsoft.com/office/officeart/2016/7/layout/LinearBlockProcessNumbered"/>
    <dgm:cxn modelId="{2E505248-D4E0-4ABB-BD5F-FD531D811E95}" type="presOf" srcId="{A934833C-A2CD-4A2B-A5F6-EC0A7C5C8428}" destId="{D3C1454C-9886-460D-9350-AD538FBECF27}" srcOrd="0" destOrd="0" presId="urn:microsoft.com/office/officeart/2016/7/layout/LinearBlockProcessNumbered"/>
    <dgm:cxn modelId="{602BEE52-245E-4642-99A7-78A5B637E25C}" type="presOf" srcId="{E4C26A70-2003-43AD-9B48-3240F22E2DC4}" destId="{9CEA1B49-E478-4A40-AD81-9E0757DE0F85}" srcOrd="0" destOrd="0" presId="urn:microsoft.com/office/officeart/2016/7/layout/LinearBlockProcessNumbered"/>
    <dgm:cxn modelId="{8FF4298F-8C6E-4567-A818-9B99AC03357F}" type="presOf" srcId="{BCF1C41B-DAFF-42F8-9A10-0CCAED2D056B}" destId="{C0B8077A-3E2E-4C87-9C54-1116B3E7B5F2}" srcOrd="0" destOrd="0" presId="urn:microsoft.com/office/officeart/2016/7/layout/LinearBlockProcessNumbered"/>
    <dgm:cxn modelId="{6E42EEA4-0417-441D-A10E-24ABCEA519E3}" type="presOf" srcId="{46262BF7-1681-4421-A38F-20B6C8F59E45}" destId="{4C976275-B3F8-446C-BF30-C27AD497002D}" srcOrd="1" destOrd="0" presId="urn:microsoft.com/office/officeart/2016/7/layout/LinearBlockProcessNumbered"/>
    <dgm:cxn modelId="{3EDCD0A6-31BD-459E-8B11-F8CEDC288906}" type="presOf" srcId="{BCF1C41B-DAFF-42F8-9A10-0CCAED2D056B}" destId="{2526D450-AF28-489F-9618-8758647470D8}" srcOrd="1" destOrd="0" presId="urn:microsoft.com/office/officeart/2016/7/layout/LinearBlockProcessNumbered"/>
    <dgm:cxn modelId="{D5AF93AF-095E-445A-A8FA-BB8A45FAF344}" srcId="{F412705F-C5A3-4907-8BD2-391F47937795}" destId="{BCF1C41B-DAFF-42F8-9A10-0CCAED2D056B}" srcOrd="3" destOrd="0" parTransId="{11EFC7E0-C014-48F6-BC06-97095D8E639D}" sibTransId="{A934833C-A2CD-4A2B-A5F6-EC0A7C5C8428}"/>
    <dgm:cxn modelId="{72B55AB6-F7A6-47FF-897C-2560AD571144}" type="presOf" srcId="{CA9D89C8-CCE4-4646-91E5-8E4ABAB7EED4}" destId="{A28D5A8E-65BF-486E-9504-4164D93037F2}" srcOrd="0" destOrd="0" presId="urn:microsoft.com/office/officeart/2016/7/layout/LinearBlockProcessNumbered"/>
    <dgm:cxn modelId="{812DB2BA-094B-4F98-9756-C8F3365D7C51}" srcId="{F412705F-C5A3-4907-8BD2-391F47937795}" destId="{B1CFE9B0-A60F-46D6-AE05-B21293F2B93A}" srcOrd="0" destOrd="0" parTransId="{4F0D61BB-66BD-4021-B683-1E1A298E0D33}" sibTransId="{E4C26A70-2003-43AD-9B48-3240F22E2DC4}"/>
    <dgm:cxn modelId="{1CFA7DE0-79D9-4128-9C0A-7FE33042AFCE}" type="presOf" srcId="{CA9D89C8-CCE4-4646-91E5-8E4ABAB7EED4}" destId="{82439549-5F98-49E9-8456-30EC1B1D9FC3}" srcOrd="1" destOrd="0" presId="urn:microsoft.com/office/officeart/2016/7/layout/LinearBlockProcessNumbered"/>
    <dgm:cxn modelId="{DE1861FD-5F73-44E5-AEF9-E38E9F61566C}" type="presOf" srcId="{B1CFE9B0-A60F-46D6-AE05-B21293F2B93A}" destId="{DC8E4DB2-A7D7-41DC-8977-3570A9C37C29}" srcOrd="1" destOrd="0" presId="urn:microsoft.com/office/officeart/2016/7/layout/LinearBlockProcessNumbered"/>
    <dgm:cxn modelId="{1A93AF93-10D0-47DB-87C7-88FEC3D89707}" type="presParOf" srcId="{DC011810-7A06-455F-8AF1-8A46F561ABA5}" destId="{EE09BBFF-47E1-457C-BAB2-837D7EA91568}" srcOrd="0" destOrd="0" presId="urn:microsoft.com/office/officeart/2016/7/layout/LinearBlockProcessNumbered"/>
    <dgm:cxn modelId="{2A4D03C0-C1EA-4BDB-A0DB-549069ED0F8A}" type="presParOf" srcId="{EE09BBFF-47E1-457C-BAB2-837D7EA91568}" destId="{F0D450C2-2D8D-4BAB-ABD7-3BB1BF09E35F}" srcOrd="0" destOrd="0" presId="urn:microsoft.com/office/officeart/2016/7/layout/LinearBlockProcessNumbered"/>
    <dgm:cxn modelId="{0581A05F-9DBF-42FE-B203-B3CC62658780}" type="presParOf" srcId="{EE09BBFF-47E1-457C-BAB2-837D7EA91568}" destId="{9CEA1B49-E478-4A40-AD81-9E0757DE0F85}" srcOrd="1" destOrd="0" presId="urn:microsoft.com/office/officeart/2016/7/layout/LinearBlockProcessNumbered"/>
    <dgm:cxn modelId="{FED01AA8-9088-412D-A70D-792A55A3EA57}" type="presParOf" srcId="{EE09BBFF-47E1-457C-BAB2-837D7EA91568}" destId="{DC8E4DB2-A7D7-41DC-8977-3570A9C37C29}" srcOrd="2" destOrd="0" presId="urn:microsoft.com/office/officeart/2016/7/layout/LinearBlockProcessNumbered"/>
    <dgm:cxn modelId="{D823CD70-5253-4CF7-8E1A-38A615AF2DA7}" type="presParOf" srcId="{DC011810-7A06-455F-8AF1-8A46F561ABA5}" destId="{BA1321C4-6E3E-4007-80FA-2CFACFE61933}" srcOrd="1" destOrd="0" presId="urn:microsoft.com/office/officeart/2016/7/layout/LinearBlockProcessNumbered"/>
    <dgm:cxn modelId="{0EA4721B-B21A-4CFA-BCB2-FAB29E112D20}" type="presParOf" srcId="{DC011810-7A06-455F-8AF1-8A46F561ABA5}" destId="{1E74A117-CF10-451E-B9B1-1C9120E6B2F5}" srcOrd="2" destOrd="0" presId="urn:microsoft.com/office/officeart/2016/7/layout/LinearBlockProcessNumbered"/>
    <dgm:cxn modelId="{DB01F88B-4A5E-45F8-945F-B82E12E5BAA5}" type="presParOf" srcId="{1E74A117-CF10-451E-B9B1-1C9120E6B2F5}" destId="{3A61FB97-4356-4CC6-8EFD-C90497957E31}" srcOrd="0" destOrd="0" presId="urn:microsoft.com/office/officeart/2016/7/layout/LinearBlockProcessNumbered"/>
    <dgm:cxn modelId="{5013B188-D1E6-4473-9F00-64C376918AD2}" type="presParOf" srcId="{1E74A117-CF10-451E-B9B1-1C9120E6B2F5}" destId="{CD223C44-9BF1-49E7-8081-BFED75DB476F}" srcOrd="1" destOrd="0" presId="urn:microsoft.com/office/officeart/2016/7/layout/LinearBlockProcessNumbered"/>
    <dgm:cxn modelId="{D347F725-5CC7-41BF-9D88-BF28047D2EEE}" type="presParOf" srcId="{1E74A117-CF10-451E-B9B1-1C9120E6B2F5}" destId="{4C976275-B3F8-446C-BF30-C27AD497002D}" srcOrd="2" destOrd="0" presId="urn:microsoft.com/office/officeart/2016/7/layout/LinearBlockProcessNumbered"/>
    <dgm:cxn modelId="{775E663C-CC73-4785-928B-4F45F591F63F}" type="presParOf" srcId="{DC011810-7A06-455F-8AF1-8A46F561ABA5}" destId="{911E0D83-4E7B-4807-8110-C2A7A7B6455D}" srcOrd="3" destOrd="0" presId="urn:microsoft.com/office/officeart/2016/7/layout/LinearBlockProcessNumbered"/>
    <dgm:cxn modelId="{42B05ADC-6545-4E00-AB85-A27BCEDD0E84}" type="presParOf" srcId="{DC011810-7A06-455F-8AF1-8A46F561ABA5}" destId="{48FB274E-150A-41C2-9C34-16F66B34BE73}" srcOrd="4" destOrd="0" presId="urn:microsoft.com/office/officeart/2016/7/layout/LinearBlockProcessNumbered"/>
    <dgm:cxn modelId="{757508EA-26F1-4196-A9CC-57AF5F414A15}" type="presParOf" srcId="{48FB274E-150A-41C2-9C34-16F66B34BE73}" destId="{A28D5A8E-65BF-486E-9504-4164D93037F2}" srcOrd="0" destOrd="0" presId="urn:microsoft.com/office/officeart/2016/7/layout/LinearBlockProcessNumbered"/>
    <dgm:cxn modelId="{EF3E0612-C6FA-41D6-97F8-E6DA57367086}" type="presParOf" srcId="{48FB274E-150A-41C2-9C34-16F66B34BE73}" destId="{623A38E5-7135-47D7-84B6-EFB5FEFC1553}" srcOrd="1" destOrd="0" presId="urn:microsoft.com/office/officeart/2016/7/layout/LinearBlockProcessNumbered"/>
    <dgm:cxn modelId="{6D52C1AE-DBFD-4445-BAEC-1E9BB7FB2B43}" type="presParOf" srcId="{48FB274E-150A-41C2-9C34-16F66B34BE73}" destId="{82439549-5F98-49E9-8456-30EC1B1D9FC3}" srcOrd="2" destOrd="0" presId="urn:microsoft.com/office/officeart/2016/7/layout/LinearBlockProcessNumbered"/>
    <dgm:cxn modelId="{08495781-71A9-4452-930F-A1A8D72D8909}" type="presParOf" srcId="{DC011810-7A06-455F-8AF1-8A46F561ABA5}" destId="{66F2BCC2-5D03-497F-94DB-AE2561384FCB}" srcOrd="5" destOrd="0" presId="urn:microsoft.com/office/officeart/2016/7/layout/LinearBlockProcessNumbered"/>
    <dgm:cxn modelId="{F9D438C4-018E-416E-BB30-F32D82D74D58}" type="presParOf" srcId="{DC011810-7A06-455F-8AF1-8A46F561ABA5}" destId="{3BF657E5-A9F4-446D-8221-D6B43058A3CC}" srcOrd="6" destOrd="0" presId="urn:microsoft.com/office/officeart/2016/7/layout/LinearBlockProcessNumbered"/>
    <dgm:cxn modelId="{6917141F-F4AF-4D19-8882-FF62E2E5ED6A}" type="presParOf" srcId="{3BF657E5-A9F4-446D-8221-D6B43058A3CC}" destId="{C0B8077A-3E2E-4C87-9C54-1116B3E7B5F2}" srcOrd="0" destOrd="0" presId="urn:microsoft.com/office/officeart/2016/7/layout/LinearBlockProcessNumbered"/>
    <dgm:cxn modelId="{DC927669-6454-4050-862E-6C123FB3CD97}" type="presParOf" srcId="{3BF657E5-A9F4-446D-8221-D6B43058A3CC}" destId="{D3C1454C-9886-460D-9350-AD538FBECF27}" srcOrd="1" destOrd="0" presId="urn:microsoft.com/office/officeart/2016/7/layout/LinearBlockProcessNumbered"/>
    <dgm:cxn modelId="{1A15040E-A11B-4E35-BB4C-0F353CFCBAE3}" type="presParOf" srcId="{3BF657E5-A9F4-446D-8221-D6B43058A3CC}" destId="{2526D450-AF28-489F-9618-8758647470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9A1A47-DF4F-45F3-BBC3-0B24692EAC8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BC32168-EA28-4852-8B6F-1DCF67492228}">
      <dgm:prSet/>
      <dgm:spPr/>
      <dgm:t>
        <a:bodyPr/>
        <a:lstStyle/>
        <a:p>
          <a:r>
            <a:rPr lang="en-US" dirty="0"/>
            <a:t>View the dataset and perform data cleaning, data analysis, and data visualization</a:t>
          </a:r>
        </a:p>
      </dgm:t>
    </dgm:pt>
    <dgm:pt modelId="{6FC81A2D-00A1-4E27-8190-275578312C0E}" type="parTrans" cxnId="{6F83551D-803D-475F-A8E3-26C4533F28E7}">
      <dgm:prSet/>
      <dgm:spPr/>
      <dgm:t>
        <a:bodyPr/>
        <a:lstStyle/>
        <a:p>
          <a:endParaRPr lang="en-US"/>
        </a:p>
      </dgm:t>
    </dgm:pt>
    <dgm:pt modelId="{B4A815A0-8E7F-4F59-8801-AA22F585FFC0}" type="sibTrans" cxnId="{6F83551D-803D-475F-A8E3-26C4533F28E7}">
      <dgm:prSet/>
      <dgm:spPr/>
      <dgm:t>
        <a:bodyPr/>
        <a:lstStyle/>
        <a:p>
          <a:endParaRPr lang="en-US"/>
        </a:p>
      </dgm:t>
    </dgm:pt>
    <dgm:pt modelId="{5AEDD7EE-C4F4-4789-9FC4-0F4B8FCA2F87}">
      <dgm:prSet/>
      <dgm:spPr/>
      <dgm:t>
        <a:bodyPr/>
        <a:lstStyle/>
        <a:p>
          <a:r>
            <a:rPr lang="en-US"/>
            <a:t>How do house prices vary by the number of bedrooms?</a:t>
          </a:r>
        </a:p>
      </dgm:t>
    </dgm:pt>
    <dgm:pt modelId="{E6AF40F6-04F7-4945-9C41-522D9AD5A0A3}" type="parTrans" cxnId="{F9164EB1-E02E-40C4-9717-0B9A2ABAB8F4}">
      <dgm:prSet/>
      <dgm:spPr/>
      <dgm:t>
        <a:bodyPr/>
        <a:lstStyle/>
        <a:p>
          <a:endParaRPr lang="en-US"/>
        </a:p>
      </dgm:t>
    </dgm:pt>
    <dgm:pt modelId="{61271D81-E4D5-45CA-889C-8E628987E91D}" type="sibTrans" cxnId="{F9164EB1-E02E-40C4-9717-0B9A2ABAB8F4}">
      <dgm:prSet/>
      <dgm:spPr/>
      <dgm:t>
        <a:bodyPr/>
        <a:lstStyle/>
        <a:p>
          <a:endParaRPr lang="en-US"/>
        </a:p>
      </dgm:t>
    </dgm:pt>
    <dgm:pt modelId="{138E83C8-3B79-4EB4-9709-6B967928A853}">
      <dgm:prSet/>
      <dgm:spPr/>
      <dgm:t>
        <a:bodyPr/>
        <a:lstStyle/>
        <a:p>
          <a:r>
            <a:rPr lang="en-US"/>
            <a:t>How do house prices vary by the number of bathrooms?</a:t>
          </a:r>
        </a:p>
      </dgm:t>
    </dgm:pt>
    <dgm:pt modelId="{77098373-F0E2-4C3C-BAFD-44190AD1CF29}" type="parTrans" cxnId="{5FEBA31C-181D-49C2-81E8-3BD6E25CA457}">
      <dgm:prSet/>
      <dgm:spPr/>
      <dgm:t>
        <a:bodyPr/>
        <a:lstStyle/>
        <a:p>
          <a:endParaRPr lang="en-US"/>
        </a:p>
      </dgm:t>
    </dgm:pt>
    <dgm:pt modelId="{14443C18-5CB6-4C0B-8CBB-E848CE42ECC5}" type="sibTrans" cxnId="{5FEBA31C-181D-49C2-81E8-3BD6E25CA457}">
      <dgm:prSet/>
      <dgm:spPr/>
      <dgm:t>
        <a:bodyPr/>
        <a:lstStyle/>
        <a:p>
          <a:endParaRPr lang="en-US"/>
        </a:p>
      </dgm:t>
    </dgm:pt>
    <dgm:pt modelId="{6FC7B0F9-7CAF-4BFA-A1FF-A3CEB8217113}">
      <dgm:prSet/>
      <dgm:spPr/>
      <dgm:t>
        <a:bodyPr/>
        <a:lstStyle/>
        <a:p>
          <a:r>
            <a:rPr lang="en-US"/>
            <a:t>How do house prices vary by the presence of a basement?</a:t>
          </a:r>
        </a:p>
      </dgm:t>
    </dgm:pt>
    <dgm:pt modelId="{0C2FC3DC-B501-4EF5-AEB9-38C4CD01E526}" type="parTrans" cxnId="{F7FCF934-F8D3-4D06-A4DA-9691D07B15E9}">
      <dgm:prSet/>
      <dgm:spPr/>
      <dgm:t>
        <a:bodyPr/>
        <a:lstStyle/>
        <a:p>
          <a:endParaRPr lang="en-US"/>
        </a:p>
      </dgm:t>
    </dgm:pt>
    <dgm:pt modelId="{65E16CC2-B2FE-42B6-82FB-6915DE1741D5}" type="sibTrans" cxnId="{F7FCF934-F8D3-4D06-A4DA-9691D07B15E9}">
      <dgm:prSet/>
      <dgm:spPr/>
      <dgm:t>
        <a:bodyPr/>
        <a:lstStyle/>
        <a:p>
          <a:endParaRPr lang="en-US"/>
        </a:p>
      </dgm:t>
    </dgm:pt>
    <dgm:pt modelId="{8A5B34D1-7033-4E9B-9BD0-E2CDD3F80194}">
      <dgm:prSet/>
      <dgm:spPr/>
      <dgm:t>
        <a:bodyPr/>
        <a:lstStyle/>
        <a:p>
          <a:r>
            <a:rPr lang="en-US"/>
            <a:t>How do house prices vary by the presence of air conditioning?</a:t>
          </a:r>
        </a:p>
      </dgm:t>
    </dgm:pt>
    <dgm:pt modelId="{5945F27E-AD15-4B81-BC7D-8ED51EC61DC9}" type="parTrans" cxnId="{6FD3DF09-5364-436F-8ACD-2D02BDD3E5FE}">
      <dgm:prSet/>
      <dgm:spPr/>
      <dgm:t>
        <a:bodyPr/>
        <a:lstStyle/>
        <a:p>
          <a:endParaRPr lang="en-US"/>
        </a:p>
      </dgm:t>
    </dgm:pt>
    <dgm:pt modelId="{1455C3BA-19A1-434C-9491-4FE4846C7476}" type="sibTrans" cxnId="{6FD3DF09-5364-436F-8ACD-2D02BDD3E5FE}">
      <dgm:prSet/>
      <dgm:spPr/>
      <dgm:t>
        <a:bodyPr/>
        <a:lstStyle/>
        <a:p>
          <a:endParaRPr lang="en-US"/>
        </a:p>
      </dgm:t>
    </dgm:pt>
    <dgm:pt modelId="{BF03AC8A-D687-44A3-97F4-2CC2727423C3}">
      <dgm:prSet/>
      <dgm:spPr/>
      <dgm:t>
        <a:bodyPr/>
        <a:lstStyle/>
        <a:p>
          <a:r>
            <a:rPr lang="en-US" dirty="0"/>
            <a:t>How do house prices vary by the presence of being on a </a:t>
          </a:r>
          <a:r>
            <a:rPr lang="en-US" dirty="0" err="1"/>
            <a:t>mainroad</a:t>
          </a:r>
          <a:r>
            <a:rPr lang="en-US" dirty="0"/>
            <a:t>?</a:t>
          </a:r>
        </a:p>
      </dgm:t>
    </dgm:pt>
    <dgm:pt modelId="{73CEB813-C926-4B46-A3D8-D462C733C173}" type="parTrans" cxnId="{421F0404-6A86-41CD-9438-FB74C0A35C8C}">
      <dgm:prSet/>
      <dgm:spPr/>
      <dgm:t>
        <a:bodyPr/>
        <a:lstStyle/>
        <a:p>
          <a:endParaRPr lang="en-US"/>
        </a:p>
      </dgm:t>
    </dgm:pt>
    <dgm:pt modelId="{B511FEF4-831F-4D09-8D38-C26433CF4831}" type="sibTrans" cxnId="{421F0404-6A86-41CD-9438-FB74C0A35C8C}">
      <dgm:prSet/>
      <dgm:spPr/>
      <dgm:t>
        <a:bodyPr/>
        <a:lstStyle/>
        <a:p>
          <a:endParaRPr lang="en-US"/>
        </a:p>
      </dgm:t>
    </dgm:pt>
    <dgm:pt modelId="{8336A1BC-0877-46FE-ABB6-F7E2C2E5DADC}" type="pres">
      <dgm:prSet presAssocID="{609A1A47-DF4F-45F3-BBC3-0B24692EAC85}" presName="Name0" presStyleCnt="0">
        <dgm:presLayoutVars>
          <dgm:dir/>
          <dgm:resizeHandles val="exact"/>
        </dgm:presLayoutVars>
      </dgm:prSet>
      <dgm:spPr/>
    </dgm:pt>
    <dgm:pt modelId="{CBB6DF88-C757-4A42-990B-A18C6ED09E74}" type="pres">
      <dgm:prSet presAssocID="{3BC32168-EA28-4852-8B6F-1DCF67492228}" presName="node" presStyleLbl="node1" presStyleIdx="0" presStyleCnt="6">
        <dgm:presLayoutVars>
          <dgm:bulletEnabled val="1"/>
        </dgm:presLayoutVars>
      </dgm:prSet>
      <dgm:spPr/>
    </dgm:pt>
    <dgm:pt modelId="{ED756144-EA79-4545-9568-8A227E4AC12D}" type="pres">
      <dgm:prSet presAssocID="{B4A815A0-8E7F-4F59-8801-AA22F585FFC0}" presName="sibTrans" presStyleLbl="sibTrans1D1" presStyleIdx="0" presStyleCnt="5"/>
      <dgm:spPr/>
    </dgm:pt>
    <dgm:pt modelId="{19B85082-1194-4CFA-85D5-917DACB19FB5}" type="pres">
      <dgm:prSet presAssocID="{B4A815A0-8E7F-4F59-8801-AA22F585FFC0}" presName="connectorText" presStyleLbl="sibTrans1D1" presStyleIdx="0" presStyleCnt="5"/>
      <dgm:spPr/>
    </dgm:pt>
    <dgm:pt modelId="{1E6379A3-16D4-460F-A804-06360BC13D2C}" type="pres">
      <dgm:prSet presAssocID="{5AEDD7EE-C4F4-4789-9FC4-0F4B8FCA2F87}" presName="node" presStyleLbl="node1" presStyleIdx="1" presStyleCnt="6">
        <dgm:presLayoutVars>
          <dgm:bulletEnabled val="1"/>
        </dgm:presLayoutVars>
      </dgm:prSet>
      <dgm:spPr/>
    </dgm:pt>
    <dgm:pt modelId="{48049944-0774-4293-99E5-CCBE16407036}" type="pres">
      <dgm:prSet presAssocID="{61271D81-E4D5-45CA-889C-8E628987E91D}" presName="sibTrans" presStyleLbl="sibTrans1D1" presStyleIdx="1" presStyleCnt="5"/>
      <dgm:spPr/>
    </dgm:pt>
    <dgm:pt modelId="{DC1A1D1E-20F6-48C6-A8D0-77F6F7A479B2}" type="pres">
      <dgm:prSet presAssocID="{61271D81-E4D5-45CA-889C-8E628987E91D}" presName="connectorText" presStyleLbl="sibTrans1D1" presStyleIdx="1" presStyleCnt="5"/>
      <dgm:spPr/>
    </dgm:pt>
    <dgm:pt modelId="{8E3E979B-2CAD-4F08-88B7-A8BA2ED5C6C9}" type="pres">
      <dgm:prSet presAssocID="{138E83C8-3B79-4EB4-9709-6B967928A853}" presName="node" presStyleLbl="node1" presStyleIdx="2" presStyleCnt="6">
        <dgm:presLayoutVars>
          <dgm:bulletEnabled val="1"/>
        </dgm:presLayoutVars>
      </dgm:prSet>
      <dgm:spPr/>
    </dgm:pt>
    <dgm:pt modelId="{B8F09D1C-F0C4-4E98-9209-8FCF62E6CC4C}" type="pres">
      <dgm:prSet presAssocID="{14443C18-5CB6-4C0B-8CBB-E848CE42ECC5}" presName="sibTrans" presStyleLbl="sibTrans1D1" presStyleIdx="2" presStyleCnt="5"/>
      <dgm:spPr/>
    </dgm:pt>
    <dgm:pt modelId="{D85EEE86-F2F8-4D76-B4E6-DC28E5BB02F4}" type="pres">
      <dgm:prSet presAssocID="{14443C18-5CB6-4C0B-8CBB-E848CE42ECC5}" presName="connectorText" presStyleLbl="sibTrans1D1" presStyleIdx="2" presStyleCnt="5"/>
      <dgm:spPr/>
    </dgm:pt>
    <dgm:pt modelId="{12C533B7-78DC-46F9-A3B1-B5AD3682C431}" type="pres">
      <dgm:prSet presAssocID="{6FC7B0F9-7CAF-4BFA-A1FF-A3CEB8217113}" presName="node" presStyleLbl="node1" presStyleIdx="3" presStyleCnt="6">
        <dgm:presLayoutVars>
          <dgm:bulletEnabled val="1"/>
        </dgm:presLayoutVars>
      </dgm:prSet>
      <dgm:spPr/>
    </dgm:pt>
    <dgm:pt modelId="{94DF5E8D-4707-440A-9150-89689FD974E7}" type="pres">
      <dgm:prSet presAssocID="{65E16CC2-B2FE-42B6-82FB-6915DE1741D5}" presName="sibTrans" presStyleLbl="sibTrans1D1" presStyleIdx="3" presStyleCnt="5"/>
      <dgm:spPr/>
    </dgm:pt>
    <dgm:pt modelId="{FDDD6227-7ED3-4095-AA5F-AF6E5BD7DEE3}" type="pres">
      <dgm:prSet presAssocID="{65E16CC2-B2FE-42B6-82FB-6915DE1741D5}" presName="connectorText" presStyleLbl="sibTrans1D1" presStyleIdx="3" presStyleCnt="5"/>
      <dgm:spPr/>
    </dgm:pt>
    <dgm:pt modelId="{F97978D1-B920-435E-A9CE-4109DDE9FD69}" type="pres">
      <dgm:prSet presAssocID="{8A5B34D1-7033-4E9B-9BD0-E2CDD3F80194}" presName="node" presStyleLbl="node1" presStyleIdx="4" presStyleCnt="6">
        <dgm:presLayoutVars>
          <dgm:bulletEnabled val="1"/>
        </dgm:presLayoutVars>
      </dgm:prSet>
      <dgm:spPr/>
    </dgm:pt>
    <dgm:pt modelId="{360B54DB-B162-45F1-8C7E-6C4B4170C14E}" type="pres">
      <dgm:prSet presAssocID="{1455C3BA-19A1-434C-9491-4FE4846C7476}" presName="sibTrans" presStyleLbl="sibTrans1D1" presStyleIdx="4" presStyleCnt="5"/>
      <dgm:spPr/>
    </dgm:pt>
    <dgm:pt modelId="{FD1EBCC7-EF9A-47A2-A7E7-69B25BE03E58}" type="pres">
      <dgm:prSet presAssocID="{1455C3BA-19A1-434C-9491-4FE4846C7476}" presName="connectorText" presStyleLbl="sibTrans1D1" presStyleIdx="4" presStyleCnt="5"/>
      <dgm:spPr/>
    </dgm:pt>
    <dgm:pt modelId="{5D716F68-D3B0-4C71-94AC-FF0D5F65DE2A}" type="pres">
      <dgm:prSet presAssocID="{BF03AC8A-D687-44A3-97F4-2CC2727423C3}" presName="node" presStyleLbl="node1" presStyleIdx="5" presStyleCnt="6">
        <dgm:presLayoutVars>
          <dgm:bulletEnabled val="1"/>
        </dgm:presLayoutVars>
      </dgm:prSet>
      <dgm:spPr/>
    </dgm:pt>
  </dgm:ptLst>
  <dgm:cxnLst>
    <dgm:cxn modelId="{421F0404-6A86-41CD-9438-FB74C0A35C8C}" srcId="{609A1A47-DF4F-45F3-BBC3-0B24692EAC85}" destId="{BF03AC8A-D687-44A3-97F4-2CC2727423C3}" srcOrd="5" destOrd="0" parTransId="{73CEB813-C926-4B46-A3D8-D462C733C173}" sibTransId="{B511FEF4-831F-4D09-8D38-C26433CF4831}"/>
    <dgm:cxn modelId="{6FD3DF09-5364-436F-8ACD-2D02BDD3E5FE}" srcId="{609A1A47-DF4F-45F3-BBC3-0B24692EAC85}" destId="{8A5B34D1-7033-4E9B-9BD0-E2CDD3F80194}" srcOrd="4" destOrd="0" parTransId="{5945F27E-AD15-4B81-BC7D-8ED51EC61DC9}" sibTransId="{1455C3BA-19A1-434C-9491-4FE4846C7476}"/>
    <dgm:cxn modelId="{59974618-10D9-4ABA-9E64-57229A72DC96}" type="presOf" srcId="{6FC7B0F9-7CAF-4BFA-A1FF-A3CEB8217113}" destId="{12C533B7-78DC-46F9-A3B1-B5AD3682C431}" srcOrd="0" destOrd="0" presId="urn:microsoft.com/office/officeart/2016/7/layout/RepeatingBendingProcessNew"/>
    <dgm:cxn modelId="{5FEBA31C-181D-49C2-81E8-3BD6E25CA457}" srcId="{609A1A47-DF4F-45F3-BBC3-0B24692EAC85}" destId="{138E83C8-3B79-4EB4-9709-6B967928A853}" srcOrd="2" destOrd="0" parTransId="{77098373-F0E2-4C3C-BAFD-44190AD1CF29}" sibTransId="{14443C18-5CB6-4C0B-8CBB-E848CE42ECC5}"/>
    <dgm:cxn modelId="{6F83551D-803D-475F-A8E3-26C4533F28E7}" srcId="{609A1A47-DF4F-45F3-BBC3-0B24692EAC85}" destId="{3BC32168-EA28-4852-8B6F-1DCF67492228}" srcOrd="0" destOrd="0" parTransId="{6FC81A2D-00A1-4E27-8190-275578312C0E}" sibTransId="{B4A815A0-8E7F-4F59-8801-AA22F585FFC0}"/>
    <dgm:cxn modelId="{487DD026-8603-4548-B978-A4C5DF640E66}" type="presOf" srcId="{B4A815A0-8E7F-4F59-8801-AA22F585FFC0}" destId="{19B85082-1194-4CFA-85D5-917DACB19FB5}" srcOrd="1" destOrd="0" presId="urn:microsoft.com/office/officeart/2016/7/layout/RepeatingBendingProcessNew"/>
    <dgm:cxn modelId="{F7FCF934-F8D3-4D06-A4DA-9691D07B15E9}" srcId="{609A1A47-DF4F-45F3-BBC3-0B24692EAC85}" destId="{6FC7B0F9-7CAF-4BFA-A1FF-A3CEB8217113}" srcOrd="3" destOrd="0" parTransId="{0C2FC3DC-B501-4EF5-AEB9-38C4CD01E526}" sibTransId="{65E16CC2-B2FE-42B6-82FB-6915DE1741D5}"/>
    <dgm:cxn modelId="{85880537-0017-4B0A-AE67-AC1E808A7B33}" type="presOf" srcId="{B4A815A0-8E7F-4F59-8801-AA22F585FFC0}" destId="{ED756144-EA79-4545-9568-8A227E4AC12D}" srcOrd="0" destOrd="0" presId="urn:microsoft.com/office/officeart/2016/7/layout/RepeatingBendingProcessNew"/>
    <dgm:cxn modelId="{E50D1341-E8D8-4C6E-9099-53237C8F7B36}" type="presOf" srcId="{1455C3BA-19A1-434C-9491-4FE4846C7476}" destId="{FD1EBCC7-EF9A-47A2-A7E7-69B25BE03E58}" srcOrd="1" destOrd="0" presId="urn:microsoft.com/office/officeart/2016/7/layout/RepeatingBendingProcessNew"/>
    <dgm:cxn modelId="{89408570-54B7-429E-A65E-785178E45588}" type="presOf" srcId="{138E83C8-3B79-4EB4-9709-6B967928A853}" destId="{8E3E979B-2CAD-4F08-88B7-A8BA2ED5C6C9}" srcOrd="0" destOrd="0" presId="urn:microsoft.com/office/officeart/2016/7/layout/RepeatingBendingProcessNew"/>
    <dgm:cxn modelId="{98870975-C95F-49C7-BD2A-CD8A27A34351}" type="presOf" srcId="{14443C18-5CB6-4C0B-8CBB-E848CE42ECC5}" destId="{D85EEE86-F2F8-4D76-B4E6-DC28E5BB02F4}" srcOrd="1" destOrd="0" presId="urn:microsoft.com/office/officeart/2016/7/layout/RepeatingBendingProcessNew"/>
    <dgm:cxn modelId="{5CAB2279-C5C5-40C4-B120-56C5F3EDBC77}" type="presOf" srcId="{BF03AC8A-D687-44A3-97F4-2CC2727423C3}" destId="{5D716F68-D3B0-4C71-94AC-FF0D5F65DE2A}" srcOrd="0" destOrd="0" presId="urn:microsoft.com/office/officeart/2016/7/layout/RepeatingBendingProcessNew"/>
    <dgm:cxn modelId="{C62E6F8B-E5F0-4DEE-9153-6D859CBE427A}" type="presOf" srcId="{5AEDD7EE-C4F4-4789-9FC4-0F4B8FCA2F87}" destId="{1E6379A3-16D4-460F-A804-06360BC13D2C}" srcOrd="0" destOrd="0" presId="urn:microsoft.com/office/officeart/2016/7/layout/RepeatingBendingProcessNew"/>
    <dgm:cxn modelId="{E20D1190-91DA-4CF6-B79D-1A5A542BF322}" type="presOf" srcId="{8A5B34D1-7033-4E9B-9BD0-E2CDD3F80194}" destId="{F97978D1-B920-435E-A9CE-4109DDE9FD69}" srcOrd="0" destOrd="0" presId="urn:microsoft.com/office/officeart/2016/7/layout/RepeatingBendingProcessNew"/>
    <dgm:cxn modelId="{EF87E3A2-12BC-4029-8D7C-8B333E800C70}" type="presOf" srcId="{61271D81-E4D5-45CA-889C-8E628987E91D}" destId="{DC1A1D1E-20F6-48C6-A8D0-77F6F7A479B2}" srcOrd="1" destOrd="0" presId="urn:microsoft.com/office/officeart/2016/7/layout/RepeatingBendingProcessNew"/>
    <dgm:cxn modelId="{F9164EB1-E02E-40C4-9717-0B9A2ABAB8F4}" srcId="{609A1A47-DF4F-45F3-BBC3-0B24692EAC85}" destId="{5AEDD7EE-C4F4-4789-9FC4-0F4B8FCA2F87}" srcOrd="1" destOrd="0" parTransId="{E6AF40F6-04F7-4945-9C41-522D9AD5A0A3}" sibTransId="{61271D81-E4D5-45CA-889C-8E628987E91D}"/>
    <dgm:cxn modelId="{477A41C6-D4B5-47A2-A136-10ED87922913}" type="presOf" srcId="{1455C3BA-19A1-434C-9491-4FE4846C7476}" destId="{360B54DB-B162-45F1-8C7E-6C4B4170C14E}" srcOrd="0" destOrd="0" presId="urn:microsoft.com/office/officeart/2016/7/layout/RepeatingBendingProcessNew"/>
    <dgm:cxn modelId="{3DFFEEC6-B7D0-42DC-92D0-465F59340FD1}" type="presOf" srcId="{65E16CC2-B2FE-42B6-82FB-6915DE1741D5}" destId="{FDDD6227-7ED3-4095-AA5F-AF6E5BD7DEE3}" srcOrd="1" destOrd="0" presId="urn:microsoft.com/office/officeart/2016/7/layout/RepeatingBendingProcessNew"/>
    <dgm:cxn modelId="{D8E4F8D2-052D-42AF-80D3-6539F15CF0B6}" type="presOf" srcId="{3BC32168-EA28-4852-8B6F-1DCF67492228}" destId="{CBB6DF88-C757-4A42-990B-A18C6ED09E74}" srcOrd="0" destOrd="0" presId="urn:microsoft.com/office/officeart/2016/7/layout/RepeatingBendingProcessNew"/>
    <dgm:cxn modelId="{1575F0D6-397A-41A4-B567-D17329F1ADAB}" type="presOf" srcId="{14443C18-5CB6-4C0B-8CBB-E848CE42ECC5}" destId="{B8F09D1C-F0C4-4E98-9209-8FCF62E6CC4C}" srcOrd="0" destOrd="0" presId="urn:microsoft.com/office/officeart/2016/7/layout/RepeatingBendingProcessNew"/>
    <dgm:cxn modelId="{95627CE6-337F-48D2-A28C-A2945F973E69}" type="presOf" srcId="{609A1A47-DF4F-45F3-BBC3-0B24692EAC85}" destId="{8336A1BC-0877-46FE-ABB6-F7E2C2E5DADC}" srcOrd="0" destOrd="0" presId="urn:microsoft.com/office/officeart/2016/7/layout/RepeatingBendingProcessNew"/>
    <dgm:cxn modelId="{A284F9EA-34ED-417F-9668-9E904E70F9B1}" type="presOf" srcId="{65E16CC2-B2FE-42B6-82FB-6915DE1741D5}" destId="{94DF5E8D-4707-440A-9150-89689FD974E7}" srcOrd="0" destOrd="0" presId="urn:microsoft.com/office/officeart/2016/7/layout/RepeatingBendingProcessNew"/>
    <dgm:cxn modelId="{7F5F26F4-F3A3-428E-9825-02D0941AC9FC}" type="presOf" srcId="{61271D81-E4D5-45CA-889C-8E628987E91D}" destId="{48049944-0774-4293-99E5-CCBE16407036}" srcOrd="0" destOrd="0" presId="urn:microsoft.com/office/officeart/2016/7/layout/RepeatingBendingProcessNew"/>
    <dgm:cxn modelId="{ACDB9E7E-D792-4C75-A279-E628FADA127A}" type="presParOf" srcId="{8336A1BC-0877-46FE-ABB6-F7E2C2E5DADC}" destId="{CBB6DF88-C757-4A42-990B-A18C6ED09E74}" srcOrd="0" destOrd="0" presId="urn:microsoft.com/office/officeart/2016/7/layout/RepeatingBendingProcessNew"/>
    <dgm:cxn modelId="{F4D455C0-F5B2-4DA8-8D5E-E7933F46E3AB}" type="presParOf" srcId="{8336A1BC-0877-46FE-ABB6-F7E2C2E5DADC}" destId="{ED756144-EA79-4545-9568-8A227E4AC12D}" srcOrd="1" destOrd="0" presId="urn:microsoft.com/office/officeart/2016/7/layout/RepeatingBendingProcessNew"/>
    <dgm:cxn modelId="{6BED7EEB-BEA2-49B8-9954-C4B2C09A8C51}" type="presParOf" srcId="{ED756144-EA79-4545-9568-8A227E4AC12D}" destId="{19B85082-1194-4CFA-85D5-917DACB19FB5}" srcOrd="0" destOrd="0" presId="urn:microsoft.com/office/officeart/2016/7/layout/RepeatingBendingProcessNew"/>
    <dgm:cxn modelId="{EFB071C3-8B46-4F39-B65A-1936A416E97F}" type="presParOf" srcId="{8336A1BC-0877-46FE-ABB6-F7E2C2E5DADC}" destId="{1E6379A3-16D4-460F-A804-06360BC13D2C}" srcOrd="2" destOrd="0" presId="urn:microsoft.com/office/officeart/2016/7/layout/RepeatingBendingProcessNew"/>
    <dgm:cxn modelId="{2F6070B1-A96D-4AEF-ABFC-F8D393F8D9DE}" type="presParOf" srcId="{8336A1BC-0877-46FE-ABB6-F7E2C2E5DADC}" destId="{48049944-0774-4293-99E5-CCBE16407036}" srcOrd="3" destOrd="0" presId="urn:microsoft.com/office/officeart/2016/7/layout/RepeatingBendingProcessNew"/>
    <dgm:cxn modelId="{14F0811E-43DB-4BC2-BF92-4E77EE0380A1}" type="presParOf" srcId="{48049944-0774-4293-99E5-CCBE16407036}" destId="{DC1A1D1E-20F6-48C6-A8D0-77F6F7A479B2}" srcOrd="0" destOrd="0" presId="urn:microsoft.com/office/officeart/2016/7/layout/RepeatingBendingProcessNew"/>
    <dgm:cxn modelId="{9C7D1B12-5031-4B54-AC44-8CC4763ADA21}" type="presParOf" srcId="{8336A1BC-0877-46FE-ABB6-F7E2C2E5DADC}" destId="{8E3E979B-2CAD-4F08-88B7-A8BA2ED5C6C9}" srcOrd="4" destOrd="0" presId="urn:microsoft.com/office/officeart/2016/7/layout/RepeatingBendingProcessNew"/>
    <dgm:cxn modelId="{9605F45A-EC92-4270-BE82-20CDBFB91051}" type="presParOf" srcId="{8336A1BC-0877-46FE-ABB6-F7E2C2E5DADC}" destId="{B8F09D1C-F0C4-4E98-9209-8FCF62E6CC4C}" srcOrd="5" destOrd="0" presId="urn:microsoft.com/office/officeart/2016/7/layout/RepeatingBendingProcessNew"/>
    <dgm:cxn modelId="{4CB823F7-B68A-46D6-9C65-A727AC35956A}" type="presParOf" srcId="{B8F09D1C-F0C4-4E98-9209-8FCF62E6CC4C}" destId="{D85EEE86-F2F8-4D76-B4E6-DC28E5BB02F4}" srcOrd="0" destOrd="0" presId="urn:microsoft.com/office/officeart/2016/7/layout/RepeatingBendingProcessNew"/>
    <dgm:cxn modelId="{02FF2444-28BD-44F4-8A53-9FCC95E64944}" type="presParOf" srcId="{8336A1BC-0877-46FE-ABB6-F7E2C2E5DADC}" destId="{12C533B7-78DC-46F9-A3B1-B5AD3682C431}" srcOrd="6" destOrd="0" presId="urn:microsoft.com/office/officeart/2016/7/layout/RepeatingBendingProcessNew"/>
    <dgm:cxn modelId="{14378B93-095D-485F-BFDF-10BABE879490}" type="presParOf" srcId="{8336A1BC-0877-46FE-ABB6-F7E2C2E5DADC}" destId="{94DF5E8D-4707-440A-9150-89689FD974E7}" srcOrd="7" destOrd="0" presId="urn:microsoft.com/office/officeart/2016/7/layout/RepeatingBendingProcessNew"/>
    <dgm:cxn modelId="{2D20C443-5F8F-4ED5-87F7-B3AD21AAC961}" type="presParOf" srcId="{94DF5E8D-4707-440A-9150-89689FD974E7}" destId="{FDDD6227-7ED3-4095-AA5F-AF6E5BD7DEE3}" srcOrd="0" destOrd="0" presId="urn:microsoft.com/office/officeart/2016/7/layout/RepeatingBendingProcessNew"/>
    <dgm:cxn modelId="{013B8EC0-A6FD-40EB-AC21-48CF74187996}" type="presParOf" srcId="{8336A1BC-0877-46FE-ABB6-F7E2C2E5DADC}" destId="{F97978D1-B920-435E-A9CE-4109DDE9FD69}" srcOrd="8" destOrd="0" presId="urn:microsoft.com/office/officeart/2016/7/layout/RepeatingBendingProcessNew"/>
    <dgm:cxn modelId="{BA097C7F-00DD-4BE2-8280-4A59D2A4B1F9}" type="presParOf" srcId="{8336A1BC-0877-46FE-ABB6-F7E2C2E5DADC}" destId="{360B54DB-B162-45F1-8C7E-6C4B4170C14E}" srcOrd="9" destOrd="0" presId="urn:microsoft.com/office/officeart/2016/7/layout/RepeatingBendingProcessNew"/>
    <dgm:cxn modelId="{5F622FB1-6D90-4022-9A3C-BC5A71D29734}" type="presParOf" srcId="{360B54DB-B162-45F1-8C7E-6C4B4170C14E}" destId="{FD1EBCC7-EF9A-47A2-A7E7-69B25BE03E58}" srcOrd="0" destOrd="0" presId="urn:microsoft.com/office/officeart/2016/7/layout/RepeatingBendingProcessNew"/>
    <dgm:cxn modelId="{6BDE5DAD-2670-40D0-96DE-1022AE086AB2}" type="presParOf" srcId="{8336A1BC-0877-46FE-ABB6-F7E2C2E5DADC}" destId="{5D716F68-D3B0-4C71-94AC-FF0D5F65DE2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EE2E6-778D-4225-8A60-3E56F68D879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B542E6-63AE-435E-9F82-D355B8A6DE4F}">
      <dgm:prSet/>
      <dgm:spPr/>
      <dgm:t>
        <a:bodyPr/>
        <a:lstStyle/>
        <a:p>
          <a:r>
            <a:rPr lang="en-US" b="0"/>
            <a:t>Price</a:t>
          </a:r>
          <a:endParaRPr lang="en-US"/>
        </a:p>
      </dgm:t>
    </dgm:pt>
    <dgm:pt modelId="{13C86CA7-09AA-420A-A54F-5249ABFE6DE6}" type="parTrans" cxnId="{B780A4FE-D4C2-4399-BBB4-AC45C21BDE88}">
      <dgm:prSet/>
      <dgm:spPr/>
      <dgm:t>
        <a:bodyPr/>
        <a:lstStyle/>
        <a:p>
          <a:endParaRPr lang="en-US"/>
        </a:p>
      </dgm:t>
    </dgm:pt>
    <dgm:pt modelId="{5497CA4D-6D0E-4F52-A3E8-C23827933340}" type="sibTrans" cxnId="{B780A4FE-D4C2-4399-BBB4-AC45C21BDE88}">
      <dgm:prSet/>
      <dgm:spPr/>
      <dgm:t>
        <a:bodyPr/>
        <a:lstStyle/>
        <a:p>
          <a:endParaRPr lang="en-US"/>
        </a:p>
      </dgm:t>
    </dgm:pt>
    <dgm:pt modelId="{405E4CDA-2F89-465B-AE77-740B651E5DBD}">
      <dgm:prSet/>
      <dgm:spPr/>
      <dgm:t>
        <a:bodyPr/>
        <a:lstStyle/>
        <a:p>
          <a:r>
            <a:rPr lang="en-US" b="0"/>
            <a:t>area</a:t>
          </a:r>
          <a:endParaRPr lang="en-US"/>
        </a:p>
      </dgm:t>
    </dgm:pt>
    <dgm:pt modelId="{1020491E-45BE-4291-B342-A09D077843EA}" type="parTrans" cxnId="{325CFC6D-E5C6-46CA-9EB5-A1BE2759C1DA}">
      <dgm:prSet/>
      <dgm:spPr/>
      <dgm:t>
        <a:bodyPr/>
        <a:lstStyle/>
        <a:p>
          <a:endParaRPr lang="en-US"/>
        </a:p>
      </dgm:t>
    </dgm:pt>
    <dgm:pt modelId="{052789FE-3406-4686-AB5F-B6F1EBB122F8}" type="sibTrans" cxnId="{325CFC6D-E5C6-46CA-9EB5-A1BE2759C1DA}">
      <dgm:prSet/>
      <dgm:spPr/>
      <dgm:t>
        <a:bodyPr/>
        <a:lstStyle/>
        <a:p>
          <a:endParaRPr lang="en-US"/>
        </a:p>
      </dgm:t>
    </dgm:pt>
    <dgm:pt modelId="{A38D135F-3D76-4893-B48A-82C7C7D69D66}">
      <dgm:prSet/>
      <dgm:spPr/>
      <dgm:t>
        <a:bodyPr/>
        <a:lstStyle/>
        <a:p>
          <a:r>
            <a:rPr lang="en-US" b="0"/>
            <a:t>Bedrooms</a:t>
          </a:r>
          <a:endParaRPr lang="en-US"/>
        </a:p>
      </dgm:t>
    </dgm:pt>
    <dgm:pt modelId="{E8C8B862-A5E3-4933-8917-0B5163733C43}" type="parTrans" cxnId="{1A6FA080-A21B-4C8F-9F4B-B33E112A8C0B}">
      <dgm:prSet/>
      <dgm:spPr/>
      <dgm:t>
        <a:bodyPr/>
        <a:lstStyle/>
        <a:p>
          <a:endParaRPr lang="en-US"/>
        </a:p>
      </dgm:t>
    </dgm:pt>
    <dgm:pt modelId="{FAA81B99-A687-40E0-873F-83F0638AE86C}" type="sibTrans" cxnId="{1A6FA080-A21B-4C8F-9F4B-B33E112A8C0B}">
      <dgm:prSet/>
      <dgm:spPr/>
      <dgm:t>
        <a:bodyPr/>
        <a:lstStyle/>
        <a:p>
          <a:endParaRPr lang="en-US"/>
        </a:p>
      </dgm:t>
    </dgm:pt>
    <dgm:pt modelId="{646A1E6A-99E9-4990-AB1F-F29ECAB63389}">
      <dgm:prSet/>
      <dgm:spPr/>
      <dgm:t>
        <a:bodyPr/>
        <a:lstStyle/>
        <a:p>
          <a:r>
            <a:rPr lang="en-US" b="0"/>
            <a:t>Bathrooms</a:t>
          </a:r>
          <a:endParaRPr lang="en-US"/>
        </a:p>
      </dgm:t>
    </dgm:pt>
    <dgm:pt modelId="{603B2DE1-869D-4DD7-89A3-EAFD075CAEBE}" type="parTrans" cxnId="{9D962881-BC96-4448-8383-3D2251894F28}">
      <dgm:prSet/>
      <dgm:spPr/>
      <dgm:t>
        <a:bodyPr/>
        <a:lstStyle/>
        <a:p>
          <a:endParaRPr lang="en-US"/>
        </a:p>
      </dgm:t>
    </dgm:pt>
    <dgm:pt modelId="{F7641FC6-F94E-4034-864B-19766D96ED35}" type="sibTrans" cxnId="{9D962881-BC96-4448-8383-3D2251894F28}">
      <dgm:prSet/>
      <dgm:spPr/>
      <dgm:t>
        <a:bodyPr/>
        <a:lstStyle/>
        <a:p>
          <a:endParaRPr lang="en-US"/>
        </a:p>
      </dgm:t>
    </dgm:pt>
    <dgm:pt modelId="{7C9BD72B-7EAF-46A5-B65D-ABFD05661AEC}">
      <dgm:prSet/>
      <dgm:spPr/>
      <dgm:t>
        <a:bodyPr/>
        <a:lstStyle/>
        <a:p>
          <a:r>
            <a:rPr lang="en-US" b="0"/>
            <a:t>Stories</a:t>
          </a:r>
          <a:endParaRPr lang="en-US"/>
        </a:p>
      </dgm:t>
    </dgm:pt>
    <dgm:pt modelId="{FD9AFB7E-7B18-47A8-A781-3538ECEA76CB}" type="parTrans" cxnId="{4E3A43A9-7690-433C-9C22-66DAD755BD1E}">
      <dgm:prSet/>
      <dgm:spPr/>
      <dgm:t>
        <a:bodyPr/>
        <a:lstStyle/>
        <a:p>
          <a:endParaRPr lang="en-US"/>
        </a:p>
      </dgm:t>
    </dgm:pt>
    <dgm:pt modelId="{58BD1EE7-4078-4FFD-83E3-C6E9B495D63D}" type="sibTrans" cxnId="{4E3A43A9-7690-433C-9C22-66DAD755BD1E}">
      <dgm:prSet/>
      <dgm:spPr/>
      <dgm:t>
        <a:bodyPr/>
        <a:lstStyle/>
        <a:p>
          <a:endParaRPr lang="en-US"/>
        </a:p>
      </dgm:t>
    </dgm:pt>
    <dgm:pt modelId="{F4BD635E-2298-4F49-9024-3568FCAEF74F}">
      <dgm:prSet/>
      <dgm:spPr/>
      <dgm:t>
        <a:bodyPr/>
        <a:lstStyle/>
        <a:p>
          <a:r>
            <a:rPr lang="en-US" b="0"/>
            <a:t>Mainroad</a:t>
          </a:r>
          <a:endParaRPr lang="en-US"/>
        </a:p>
      </dgm:t>
    </dgm:pt>
    <dgm:pt modelId="{B830EF82-A2DB-40F8-8A8C-D931264D11B6}" type="parTrans" cxnId="{E01B1C83-16BC-4E97-A8EA-0D88E2F69F40}">
      <dgm:prSet/>
      <dgm:spPr/>
      <dgm:t>
        <a:bodyPr/>
        <a:lstStyle/>
        <a:p>
          <a:endParaRPr lang="en-US"/>
        </a:p>
      </dgm:t>
    </dgm:pt>
    <dgm:pt modelId="{1CB08668-B9DA-4E6C-B9F5-0B08782E0144}" type="sibTrans" cxnId="{E01B1C83-16BC-4E97-A8EA-0D88E2F69F40}">
      <dgm:prSet/>
      <dgm:spPr/>
      <dgm:t>
        <a:bodyPr/>
        <a:lstStyle/>
        <a:p>
          <a:endParaRPr lang="en-US"/>
        </a:p>
      </dgm:t>
    </dgm:pt>
    <dgm:pt modelId="{FC2036A9-12ED-4463-B2BC-1A7B9BA77E9A}">
      <dgm:prSet/>
      <dgm:spPr/>
      <dgm:t>
        <a:bodyPr/>
        <a:lstStyle/>
        <a:p>
          <a:r>
            <a:rPr lang="en-US" b="0"/>
            <a:t>Guestroom</a:t>
          </a:r>
          <a:endParaRPr lang="en-US"/>
        </a:p>
      </dgm:t>
    </dgm:pt>
    <dgm:pt modelId="{057F3F3C-4358-42B5-B2F9-85BECFD330C1}" type="parTrans" cxnId="{6A815787-CE62-4201-A8FA-82A1AF614A58}">
      <dgm:prSet/>
      <dgm:spPr/>
      <dgm:t>
        <a:bodyPr/>
        <a:lstStyle/>
        <a:p>
          <a:endParaRPr lang="en-US"/>
        </a:p>
      </dgm:t>
    </dgm:pt>
    <dgm:pt modelId="{2B04D39B-FB6C-4EF7-9EA0-7C822319C385}" type="sibTrans" cxnId="{6A815787-CE62-4201-A8FA-82A1AF614A58}">
      <dgm:prSet/>
      <dgm:spPr/>
      <dgm:t>
        <a:bodyPr/>
        <a:lstStyle/>
        <a:p>
          <a:endParaRPr lang="en-US"/>
        </a:p>
      </dgm:t>
    </dgm:pt>
    <dgm:pt modelId="{36AF6A0B-B364-499D-A756-06FDD43C47B0}">
      <dgm:prSet/>
      <dgm:spPr/>
      <dgm:t>
        <a:bodyPr/>
        <a:lstStyle/>
        <a:p>
          <a:r>
            <a:rPr lang="en-US" b="0"/>
            <a:t>Basement</a:t>
          </a:r>
          <a:endParaRPr lang="en-US"/>
        </a:p>
      </dgm:t>
    </dgm:pt>
    <dgm:pt modelId="{5EB10177-6819-4468-BE15-CFEAFBF6AED6}" type="parTrans" cxnId="{1A5C8952-B183-49B8-93E3-4E4FE7185A44}">
      <dgm:prSet/>
      <dgm:spPr/>
      <dgm:t>
        <a:bodyPr/>
        <a:lstStyle/>
        <a:p>
          <a:endParaRPr lang="en-US"/>
        </a:p>
      </dgm:t>
    </dgm:pt>
    <dgm:pt modelId="{3C753544-D33C-40FD-82F8-80F9596D384A}" type="sibTrans" cxnId="{1A5C8952-B183-49B8-93E3-4E4FE7185A44}">
      <dgm:prSet/>
      <dgm:spPr/>
      <dgm:t>
        <a:bodyPr/>
        <a:lstStyle/>
        <a:p>
          <a:endParaRPr lang="en-US"/>
        </a:p>
      </dgm:t>
    </dgm:pt>
    <dgm:pt modelId="{A181E13F-D84B-4AA6-A646-A87F86231854}">
      <dgm:prSet/>
      <dgm:spPr/>
      <dgm:t>
        <a:bodyPr/>
        <a:lstStyle/>
        <a:p>
          <a:r>
            <a:rPr lang="en-US" b="1"/>
            <a:t>Hotwaterheating</a:t>
          </a:r>
          <a:endParaRPr lang="en-US"/>
        </a:p>
      </dgm:t>
    </dgm:pt>
    <dgm:pt modelId="{100AE66C-1E3F-464D-972E-7064EBB66FBF}" type="parTrans" cxnId="{3C1ABD04-C632-4766-93CD-34C12C2643A4}">
      <dgm:prSet/>
      <dgm:spPr/>
      <dgm:t>
        <a:bodyPr/>
        <a:lstStyle/>
        <a:p>
          <a:endParaRPr lang="en-US"/>
        </a:p>
      </dgm:t>
    </dgm:pt>
    <dgm:pt modelId="{C28D9621-7243-484D-A763-2D41D0F096FC}" type="sibTrans" cxnId="{3C1ABD04-C632-4766-93CD-34C12C2643A4}">
      <dgm:prSet/>
      <dgm:spPr/>
      <dgm:t>
        <a:bodyPr/>
        <a:lstStyle/>
        <a:p>
          <a:endParaRPr lang="en-US"/>
        </a:p>
      </dgm:t>
    </dgm:pt>
    <dgm:pt modelId="{5A2DA367-CB65-4A0F-A96B-C38ACDD95852}">
      <dgm:prSet/>
      <dgm:spPr/>
      <dgm:t>
        <a:bodyPr/>
        <a:lstStyle/>
        <a:p>
          <a:r>
            <a:rPr lang="en-US" b="0"/>
            <a:t>Airconditioning</a:t>
          </a:r>
          <a:endParaRPr lang="en-US"/>
        </a:p>
      </dgm:t>
    </dgm:pt>
    <dgm:pt modelId="{8D028D15-ED0C-498E-AFB3-3870CA345FDE}" type="parTrans" cxnId="{D41F02F0-F223-4528-8EF3-C539261D18B2}">
      <dgm:prSet/>
      <dgm:spPr/>
      <dgm:t>
        <a:bodyPr/>
        <a:lstStyle/>
        <a:p>
          <a:endParaRPr lang="en-US"/>
        </a:p>
      </dgm:t>
    </dgm:pt>
    <dgm:pt modelId="{09F4AC8E-6964-4644-9A61-8E3A2FBED053}" type="sibTrans" cxnId="{D41F02F0-F223-4528-8EF3-C539261D18B2}">
      <dgm:prSet/>
      <dgm:spPr/>
      <dgm:t>
        <a:bodyPr/>
        <a:lstStyle/>
        <a:p>
          <a:endParaRPr lang="en-US"/>
        </a:p>
      </dgm:t>
    </dgm:pt>
    <dgm:pt modelId="{5DB29F03-A1C2-4FF4-8CD3-E55F2B7AEF27}">
      <dgm:prSet/>
      <dgm:spPr/>
      <dgm:t>
        <a:bodyPr/>
        <a:lstStyle/>
        <a:p>
          <a:r>
            <a:rPr lang="en-US" b="0"/>
            <a:t>Parking</a:t>
          </a:r>
          <a:endParaRPr lang="en-US"/>
        </a:p>
      </dgm:t>
    </dgm:pt>
    <dgm:pt modelId="{CCA0C6B6-CCDB-4E21-937A-8CF67ECB35B9}" type="parTrans" cxnId="{4CB7A5E4-2A0D-4E37-8291-304BE5E8955C}">
      <dgm:prSet/>
      <dgm:spPr/>
      <dgm:t>
        <a:bodyPr/>
        <a:lstStyle/>
        <a:p>
          <a:endParaRPr lang="en-US"/>
        </a:p>
      </dgm:t>
    </dgm:pt>
    <dgm:pt modelId="{8226814A-4FBA-4545-B4C1-7DF26E643FAC}" type="sibTrans" cxnId="{4CB7A5E4-2A0D-4E37-8291-304BE5E8955C}">
      <dgm:prSet/>
      <dgm:spPr/>
      <dgm:t>
        <a:bodyPr/>
        <a:lstStyle/>
        <a:p>
          <a:endParaRPr lang="en-US"/>
        </a:p>
      </dgm:t>
    </dgm:pt>
    <dgm:pt modelId="{6E853098-CA09-41B0-BDF2-D81C3EA6EB1A}">
      <dgm:prSet/>
      <dgm:spPr/>
      <dgm:t>
        <a:bodyPr/>
        <a:lstStyle/>
        <a:p>
          <a:r>
            <a:rPr lang="en-US" b="0"/>
            <a:t>prefarea</a:t>
          </a:r>
          <a:endParaRPr lang="en-US"/>
        </a:p>
      </dgm:t>
    </dgm:pt>
    <dgm:pt modelId="{13C4E1A2-2CE1-416C-A634-741F221AA6F6}" type="parTrans" cxnId="{271CC906-B4A3-4668-9821-FBE7A4EE586E}">
      <dgm:prSet/>
      <dgm:spPr/>
      <dgm:t>
        <a:bodyPr/>
        <a:lstStyle/>
        <a:p>
          <a:endParaRPr lang="en-US"/>
        </a:p>
      </dgm:t>
    </dgm:pt>
    <dgm:pt modelId="{D5B04B4D-1A1B-45D0-BB4C-DD8742FDD2A2}" type="sibTrans" cxnId="{271CC906-B4A3-4668-9821-FBE7A4EE586E}">
      <dgm:prSet/>
      <dgm:spPr/>
      <dgm:t>
        <a:bodyPr/>
        <a:lstStyle/>
        <a:p>
          <a:endParaRPr lang="en-US"/>
        </a:p>
      </dgm:t>
    </dgm:pt>
    <dgm:pt modelId="{7F95F345-D2E7-4F0B-B2EB-9A1A032292A5}">
      <dgm:prSet/>
      <dgm:spPr/>
      <dgm:t>
        <a:bodyPr/>
        <a:lstStyle/>
        <a:p>
          <a:r>
            <a:rPr lang="en-US" b="0"/>
            <a:t>furnishingstatus</a:t>
          </a:r>
          <a:endParaRPr lang="en-US"/>
        </a:p>
      </dgm:t>
    </dgm:pt>
    <dgm:pt modelId="{1CE33753-C2B6-42DE-8346-EC4C92B0BD17}" type="parTrans" cxnId="{BAD125BD-FCF3-4EA1-B8AD-998CC7F52B6C}">
      <dgm:prSet/>
      <dgm:spPr/>
      <dgm:t>
        <a:bodyPr/>
        <a:lstStyle/>
        <a:p>
          <a:endParaRPr lang="en-US"/>
        </a:p>
      </dgm:t>
    </dgm:pt>
    <dgm:pt modelId="{5340135C-9FFB-4728-AB93-F21A840E1AE0}" type="sibTrans" cxnId="{BAD125BD-FCF3-4EA1-B8AD-998CC7F52B6C}">
      <dgm:prSet/>
      <dgm:spPr/>
      <dgm:t>
        <a:bodyPr/>
        <a:lstStyle/>
        <a:p>
          <a:endParaRPr lang="en-US"/>
        </a:p>
      </dgm:t>
    </dgm:pt>
    <dgm:pt modelId="{2970F62E-DB04-4B8F-BE69-F5C9BED8CE39}" type="pres">
      <dgm:prSet presAssocID="{B12EE2E6-778D-4225-8A60-3E56F68D879C}" presName="diagram" presStyleCnt="0">
        <dgm:presLayoutVars>
          <dgm:dir/>
          <dgm:resizeHandles val="exact"/>
        </dgm:presLayoutVars>
      </dgm:prSet>
      <dgm:spPr/>
    </dgm:pt>
    <dgm:pt modelId="{5016B031-38FF-41BD-8FA3-AF7452B13496}" type="pres">
      <dgm:prSet presAssocID="{5FB542E6-63AE-435E-9F82-D355B8A6DE4F}" presName="node" presStyleLbl="node1" presStyleIdx="0" presStyleCnt="13">
        <dgm:presLayoutVars>
          <dgm:bulletEnabled val="1"/>
        </dgm:presLayoutVars>
      </dgm:prSet>
      <dgm:spPr/>
    </dgm:pt>
    <dgm:pt modelId="{BE5F4657-7C01-41FF-B3E3-02A5B8DE6483}" type="pres">
      <dgm:prSet presAssocID="{5497CA4D-6D0E-4F52-A3E8-C23827933340}" presName="sibTrans" presStyleCnt="0"/>
      <dgm:spPr/>
    </dgm:pt>
    <dgm:pt modelId="{C3C0A242-3058-4F1F-AD4F-E5CB6C166204}" type="pres">
      <dgm:prSet presAssocID="{405E4CDA-2F89-465B-AE77-740B651E5DBD}" presName="node" presStyleLbl="node1" presStyleIdx="1" presStyleCnt="13">
        <dgm:presLayoutVars>
          <dgm:bulletEnabled val="1"/>
        </dgm:presLayoutVars>
      </dgm:prSet>
      <dgm:spPr/>
    </dgm:pt>
    <dgm:pt modelId="{21E47122-71D3-4908-A630-0A75734C5F94}" type="pres">
      <dgm:prSet presAssocID="{052789FE-3406-4686-AB5F-B6F1EBB122F8}" presName="sibTrans" presStyleCnt="0"/>
      <dgm:spPr/>
    </dgm:pt>
    <dgm:pt modelId="{7459D834-132A-45D7-91EA-B0F4E5E3828B}" type="pres">
      <dgm:prSet presAssocID="{A38D135F-3D76-4893-B48A-82C7C7D69D66}" presName="node" presStyleLbl="node1" presStyleIdx="2" presStyleCnt="13">
        <dgm:presLayoutVars>
          <dgm:bulletEnabled val="1"/>
        </dgm:presLayoutVars>
      </dgm:prSet>
      <dgm:spPr/>
    </dgm:pt>
    <dgm:pt modelId="{4063B78D-A569-4F81-928F-7E2CFBDA6B51}" type="pres">
      <dgm:prSet presAssocID="{FAA81B99-A687-40E0-873F-83F0638AE86C}" presName="sibTrans" presStyleCnt="0"/>
      <dgm:spPr/>
    </dgm:pt>
    <dgm:pt modelId="{D734A385-49FC-4DC3-8CA3-BCD8FB2BA3C5}" type="pres">
      <dgm:prSet presAssocID="{646A1E6A-99E9-4990-AB1F-F29ECAB63389}" presName="node" presStyleLbl="node1" presStyleIdx="3" presStyleCnt="13">
        <dgm:presLayoutVars>
          <dgm:bulletEnabled val="1"/>
        </dgm:presLayoutVars>
      </dgm:prSet>
      <dgm:spPr/>
    </dgm:pt>
    <dgm:pt modelId="{43AB6FAA-3712-46D4-8151-14EC83C865FC}" type="pres">
      <dgm:prSet presAssocID="{F7641FC6-F94E-4034-864B-19766D96ED35}" presName="sibTrans" presStyleCnt="0"/>
      <dgm:spPr/>
    </dgm:pt>
    <dgm:pt modelId="{0C141F30-E9C4-44E4-B995-35867EEC815D}" type="pres">
      <dgm:prSet presAssocID="{7C9BD72B-7EAF-46A5-B65D-ABFD05661AEC}" presName="node" presStyleLbl="node1" presStyleIdx="4" presStyleCnt="13">
        <dgm:presLayoutVars>
          <dgm:bulletEnabled val="1"/>
        </dgm:presLayoutVars>
      </dgm:prSet>
      <dgm:spPr/>
    </dgm:pt>
    <dgm:pt modelId="{FD3905F0-8A51-48A1-8F48-4650D6C94D34}" type="pres">
      <dgm:prSet presAssocID="{58BD1EE7-4078-4FFD-83E3-C6E9B495D63D}" presName="sibTrans" presStyleCnt="0"/>
      <dgm:spPr/>
    </dgm:pt>
    <dgm:pt modelId="{30DE2DAB-B3DC-49B2-ACB5-375EBAE1DC0A}" type="pres">
      <dgm:prSet presAssocID="{F4BD635E-2298-4F49-9024-3568FCAEF74F}" presName="node" presStyleLbl="node1" presStyleIdx="5" presStyleCnt="13">
        <dgm:presLayoutVars>
          <dgm:bulletEnabled val="1"/>
        </dgm:presLayoutVars>
      </dgm:prSet>
      <dgm:spPr/>
    </dgm:pt>
    <dgm:pt modelId="{A5F590E8-7C11-468E-9048-346FB7975A20}" type="pres">
      <dgm:prSet presAssocID="{1CB08668-B9DA-4E6C-B9F5-0B08782E0144}" presName="sibTrans" presStyleCnt="0"/>
      <dgm:spPr/>
    </dgm:pt>
    <dgm:pt modelId="{66432771-1BA2-4AD5-826F-16DEC5D0C58A}" type="pres">
      <dgm:prSet presAssocID="{FC2036A9-12ED-4463-B2BC-1A7B9BA77E9A}" presName="node" presStyleLbl="node1" presStyleIdx="6" presStyleCnt="13">
        <dgm:presLayoutVars>
          <dgm:bulletEnabled val="1"/>
        </dgm:presLayoutVars>
      </dgm:prSet>
      <dgm:spPr/>
    </dgm:pt>
    <dgm:pt modelId="{8AD0C3E4-57C2-44E7-8E24-4CB8E91A7E30}" type="pres">
      <dgm:prSet presAssocID="{2B04D39B-FB6C-4EF7-9EA0-7C822319C385}" presName="sibTrans" presStyleCnt="0"/>
      <dgm:spPr/>
    </dgm:pt>
    <dgm:pt modelId="{98AEA78F-94B0-485C-9199-1F1C2724D60F}" type="pres">
      <dgm:prSet presAssocID="{36AF6A0B-B364-499D-A756-06FDD43C47B0}" presName="node" presStyleLbl="node1" presStyleIdx="7" presStyleCnt="13">
        <dgm:presLayoutVars>
          <dgm:bulletEnabled val="1"/>
        </dgm:presLayoutVars>
      </dgm:prSet>
      <dgm:spPr/>
    </dgm:pt>
    <dgm:pt modelId="{B18476CA-8A0C-4128-A854-C444313822AF}" type="pres">
      <dgm:prSet presAssocID="{3C753544-D33C-40FD-82F8-80F9596D384A}" presName="sibTrans" presStyleCnt="0"/>
      <dgm:spPr/>
    </dgm:pt>
    <dgm:pt modelId="{4B39AA42-DFE3-4244-B9D3-4DE6073365AE}" type="pres">
      <dgm:prSet presAssocID="{A181E13F-D84B-4AA6-A646-A87F86231854}" presName="node" presStyleLbl="node1" presStyleIdx="8" presStyleCnt="13">
        <dgm:presLayoutVars>
          <dgm:bulletEnabled val="1"/>
        </dgm:presLayoutVars>
      </dgm:prSet>
      <dgm:spPr/>
    </dgm:pt>
    <dgm:pt modelId="{490CFB3B-38C5-4272-BD71-7753697BFECE}" type="pres">
      <dgm:prSet presAssocID="{C28D9621-7243-484D-A763-2D41D0F096FC}" presName="sibTrans" presStyleCnt="0"/>
      <dgm:spPr/>
    </dgm:pt>
    <dgm:pt modelId="{B28E5144-5291-426E-89DC-CF7021C13B3D}" type="pres">
      <dgm:prSet presAssocID="{5A2DA367-CB65-4A0F-A96B-C38ACDD95852}" presName="node" presStyleLbl="node1" presStyleIdx="9" presStyleCnt="13">
        <dgm:presLayoutVars>
          <dgm:bulletEnabled val="1"/>
        </dgm:presLayoutVars>
      </dgm:prSet>
      <dgm:spPr/>
    </dgm:pt>
    <dgm:pt modelId="{F4DBF45D-18B1-49D4-BB30-AB22DF9A8553}" type="pres">
      <dgm:prSet presAssocID="{09F4AC8E-6964-4644-9A61-8E3A2FBED053}" presName="sibTrans" presStyleCnt="0"/>
      <dgm:spPr/>
    </dgm:pt>
    <dgm:pt modelId="{33CD5E83-22DE-489D-963F-3CF19160EC00}" type="pres">
      <dgm:prSet presAssocID="{5DB29F03-A1C2-4FF4-8CD3-E55F2B7AEF27}" presName="node" presStyleLbl="node1" presStyleIdx="10" presStyleCnt="13">
        <dgm:presLayoutVars>
          <dgm:bulletEnabled val="1"/>
        </dgm:presLayoutVars>
      </dgm:prSet>
      <dgm:spPr/>
    </dgm:pt>
    <dgm:pt modelId="{534C1DC3-A29A-4D96-9D84-28A958423964}" type="pres">
      <dgm:prSet presAssocID="{8226814A-4FBA-4545-B4C1-7DF26E643FAC}" presName="sibTrans" presStyleCnt="0"/>
      <dgm:spPr/>
    </dgm:pt>
    <dgm:pt modelId="{38FF36DF-38A8-442C-B779-4B60DFA67F74}" type="pres">
      <dgm:prSet presAssocID="{6E853098-CA09-41B0-BDF2-D81C3EA6EB1A}" presName="node" presStyleLbl="node1" presStyleIdx="11" presStyleCnt="13">
        <dgm:presLayoutVars>
          <dgm:bulletEnabled val="1"/>
        </dgm:presLayoutVars>
      </dgm:prSet>
      <dgm:spPr/>
    </dgm:pt>
    <dgm:pt modelId="{6544442C-7E3C-4D78-88DD-88E1D367A44C}" type="pres">
      <dgm:prSet presAssocID="{D5B04B4D-1A1B-45D0-BB4C-DD8742FDD2A2}" presName="sibTrans" presStyleCnt="0"/>
      <dgm:spPr/>
    </dgm:pt>
    <dgm:pt modelId="{EB156E7A-73F5-4EBA-8D30-412CA4C3B478}" type="pres">
      <dgm:prSet presAssocID="{7F95F345-D2E7-4F0B-B2EB-9A1A032292A5}" presName="node" presStyleLbl="node1" presStyleIdx="12" presStyleCnt="13">
        <dgm:presLayoutVars>
          <dgm:bulletEnabled val="1"/>
        </dgm:presLayoutVars>
      </dgm:prSet>
      <dgm:spPr/>
    </dgm:pt>
  </dgm:ptLst>
  <dgm:cxnLst>
    <dgm:cxn modelId="{31648102-1CCB-4777-A640-1D3834A43775}" type="presOf" srcId="{36AF6A0B-B364-499D-A756-06FDD43C47B0}" destId="{98AEA78F-94B0-485C-9199-1F1C2724D60F}" srcOrd="0" destOrd="0" presId="urn:microsoft.com/office/officeart/2005/8/layout/default"/>
    <dgm:cxn modelId="{3C1ABD04-C632-4766-93CD-34C12C2643A4}" srcId="{B12EE2E6-778D-4225-8A60-3E56F68D879C}" destId="{A181E13F-D84B-4AA6-A646-A87F86231854}" srcOrd="8" destOrd="0" parTransId="{100AE66C-1E3F-464D-972E-7064EBB66FBF}" sibTransId="{C28D9621-7243-484D-A763-2D41D0F096FC}"/>
    <dgm:cxn modelId="{049D2406-5C37-4071-BCC8-DCC0A8AC1FE1}" type="presOf" srcId="{5DB29F03-A1C2-4FF4-8CD3-E55F2B7AEF27}" destId="{33CD5E83-22DE-489D-963F-3CF19160EC00}" srcOrd="0" destOrd="0" presId="urn:microsoft.com/office/officeart/2005/8/layout/default"/>
    <dgm:cxn modelId="{271CC906-B4A3-4668-9821-FBE7A4EE586E}" srcId="{B12EE2E6-778D-4225-8A60-3E56F68D879C}" destId="{6E853098-CA09-41B0-BDF2-D81C3EA6EB1A}" srcOrd="11" destOrd="0" parTransId="{13C4E1A2-2CE1-416C-A634-741F221AA6F6}" sibTransId="{D5B04B4D-1A1B-45D0-BB4C-DD8742FDD2A2}"/>
    <dgm:cxn modelId="{57EC3D1D-3785-4F48-A4EA-D41858FFD35D}" type="presOf" srcId="{7F95F345-D2E7-4F0B-B2EB-9A1A032292A5}" destId="{EB156E7A-73F5-4EBA-8D30-412CA4C3B478}" srcOrd="0" destOrd="0" presId="urn:microsoft.com/office/officeart/2005/8/layout/default"/>
    <dgm:cxn modelId="{5790BE26-7015-47C3-BABD-2EE72819C05E}" type="presOf" srcId="{405E4CDA-2F89-465B-AE77-740B651E5DBD}" destId="{C3C0A242-3058-4F1F-AD4F-E5CB6C166204}" srcOrd="0" destOrd="0" presId="urn:microsoft.com/office/officeart/2005/8/layout/default"/>
    <dgm:cxn modelId="{6FAE8D28-6351-41B8-BCF7-1C7EA0EC0BD7}" type="presOf" srcId="{7C9BD72B-7EAF-46A5-B65D-ABFD05661AEC}" destId="{0C141F30-E9C4-44E4-B995-35867EEC815D}" srcOrd="0" destOrd="0" presId="urn:microsoft.com/office/officeart/2005/8/layout/default"/>
    <dgm:cxn modelId="{04E9C02A-F319-4B64-82D8-D6A7057B3B07}" type="presOf" srcId="{646A1E6A-99E9-4990-AB1F-F29ECAB63389}" destId="{D734A385-49FC-4DC3-8CA3-BCD8FB2BA3C5}" srcOrd="0" destOrd="0" presId="urn:microsoft.com/office/officeart/2005/8/layout/default"/>
    <dgm:cxn modelId="{B10E0D3A-35A1-492A-BF51-7D955A105146}" type="presOf" srcId="{A181E13F-D84B-4AA6-A646-A87F86231854}" destId="{4B39AA42-DFE3-4244-B9D3-4DE6073365AE}" srcOrd="0" destOrd="0" presId="urn:microsoft.com/office/officeart/2005/8/layout/default"/>
    <dgm:cxn modelId="{8201F069-1958-4E07-A855-0E761FF9E56C}" type="presOf" srcId="{B12EE2E6-778D-4225-8A60-3E56F68D879C}" destId="{2970F62E-DB04-4B8F-BE69-F5C9BED8CE39}" srcOrd="0" destOrd="0" presId="urn:microsoft.com/office/officeart/2005/8/layout/default"/>
    <dgm:cxn modelId="{F24B7F6B-440A-4DE5-A4E6-9C4AE899EB97}" type="presOf" srcId="{FC2036A9-12ED-4463-B2BC-1A7B9BA77E9A}" destId="{66432771-1BA2-4AD5-826F-16DEC5D0C58A}" srcOrd="0" destOrd="0" presId="urn:microsoft.com/office/officeart/2005/8/layout/default"/>
    <dgm:cxn modelId="{325CFC6D-E5C6-46CA-9EB5-A1BE2759C1DA}" srcId="{B12EE2E6-778D-4225-8A60-3E56F68D879C}" destId="{405E4CDA-2F89-465B-AE77-740B651E5DBD}" srcOrd="1" destOrd="0" parTransId="{1020491E-45BE-4291-B342-A09D077843EA}" sibTransId="{052789FE-3406-4686-AB5F-B6F1EBB122F8}"/>
    <dgm:cxn modelId="{1A5C8952-B183-49B8-93E3-4E4FE7185A44}" srcId="{B12EE2E6-778D-4225-8A60-3E56F68D879C}" destId="{36AF6A0B-B364-499D-A756-06FDD43C47B0}" srcOrd="7" destOrd="0" parTransId="{5EB10177-6819-4468-BE15-CFEAFBF6AED6}" sibTransId="{3C753544-D33C-40FD-82F8-80F9596D384A}"/>
    <dgm:cxn modelId="{1A6FA080-A21B-4C8F-9F4B-B33E112A8C0B}" srcId="{B12EE2E6-778D-4225-8A60-3E56F68D879C}" destId="{A38D135F-3D76-4893-B48A-82C7C7D69D66}" srcOrd="2" destOrd="0" parTransId="{E8C8B862-A5E3-4933-8917-0B5163733C43}" sibTransId="{FAA81B99-A687-40E0-873F-83F0638AE86C}"/>
    <dgm:cxn modelId="{9D962881-BC96-4448-8383-3D2251894F28}" srcId="{B12EE2E6-778D-4225-8A60-3E56F68D879C}" destId="{646A1E6A-99E9-4990-AB1F-F29ECAB63389}" srcOrd="3" destOrd="0" parTransId="{603B2DE1-869D-4DD7-89A3-EAFD075CAEBE}" sibTransId="{F7641FC6-F94E-4034-864B-19766D96ED35}"/>
    <dgm:cxn modelId="{E01B1C83-16BC-4E97-A8EA-0D88E2F69F40}" srcId="{B12EE2E6-778D-4225-8A60-3E56F68D879C}" destId="{F4BD635E-2298-4F49-9024-3568FCAEF74F}" srcOrd="5" destOrd="0" parTransId="{B830EF82-A2DB-40F8-8A8C-D931264D11B6}" sibTransId="{1CB08668-B9DA-4E6C-B9F5-0B08782E0144}"/>
    <dgm:cxn modelId="{6A815787-CE62-4201-A8FA-82A1AF614A58}" srcId="{B12EE2E6-778D-4225-8A60-3E56F68D879C}" destId="{FC2036A9-12ED-4463-B2BC-1A7B9BA77E9A}" srcOrd="6" destOrd="0" parTransId="{057F3F3C-4358-42B5-B2F9-85BECFD330C1}" sibTransId="{2B04D39B-FB6C-4EF7-9EA0-7C822319C385}"/>
    <dgm:cxn modelId="{4E3A43A9-7690-433C-9C22-66DAD755BD1E}" srcId="{B12EE2E6-778D-4225-8A60-3E56F68D879C}" destId="{7C9BD72B-7EAF-46A5-B65D-ABFD05661AEC}" srcOrd="4" destOrd="0" parTransId="{FD9AFB7E-7B18-47A8-A781-3538ECEA76CB}" sibTransId="{58BD1EE7-4078-4FFD-83E3-C6E9B495D63D}"/>
    <dgm:cxn modelId="{BAD125BD-FCF3-4EA1-B8AD-998CC7F52B6C}" srcId="{B12EE2E6-778D-4225-8A60-3E56F68D879C}" destId="{7F95F345-D2E7-4F0B-B2EB-9A1A032292A5}" srcOrd="12" destOrd="0" parTransId="{1CE33753-C2B6-42DE-8346-EC4C92B0BD17}" sibTransId="{5340135C-9FFB-4728-AB93-F21A840E1AE0}"/>
    <dgm:cxn modelId="{08E052C1-5A4C-435F-A762-7E023F21FCC4}" type="presOf" srcId="{6E853098-CA09-41B0-BDF2-D81C3EA6EB1A}" destId="{38FF36DF-38A8-442C-B779-4B60DFA67F74}" srcOrd="0" destOrd="0" presId="urn:microsoft.com/office/officeart/2005/8/layout/default"/>
    <dgm:cxn modelId="{A26C95D9-3437-49FF-A78B-CFBF15D06F6C}" type="presOf" srcId="{5A2DA367-CB65-4A0F-A96B-C38ACDD95852}" destId="{B28E5144-5291-426E-89DC-CF7021C13B3D}" srcOrd="0" destOrd="0" presId="urn:microsoft.com/office/officeart/2005/8/layout/default"/>
    <dgm:cxn modelId="{C68FAAE1-7480-4BB9-A171-B5753C883938}" type="presOf" srcId="{F4BD635E-2298-4F49-9024-3568FCAEF74F}" destId="{30DE2DAB-B3DC-49B2-ACB5-375EBAE1DC0A}" srcOrd="0" destOrd="0" presId="urn:microsoft.com/office/officeart/2005/8/layout/default"/>
    <dgm:cxn modelId="{1F7B9EE4-63D9-4BA3-9FEC-657A8F67D851}" type="presOf" srcId="{5FB542E6-63AE-435E-9F82-D355B8A6DE4F}" destId="{5016B031-38FF-41BD-8FA3-AF7452B13496}" srcOrd="0" destOrd="0" presId="urn:microsoft.com/office/officeart/2005/8/layout/default"/>
    <dgm:cxn modelId="{4CB7A5E4-2A0D-4E37-8291-304BE5E8955C}" srcId="{B12EE2E6-778D-4225-8A60-3E56F68D879C}" destId="{5DB29F03-A1C2-4FF4-8CD3-E55F2B7AEF27}" srcOrd="10" destOrd="0" parTransId="{CCA0C6B6-CCDB-4E21-937A-8CF67ECB35B9}" sibTransId="{8226814A-4FBA-4545-B4C1-7DF26E643FAC}"/>
    <dgm:cxn modelId="{D41F02F0-F223-4528-8EF3-C539261D18B2}" srcId="{B12EE2E6-778D-4225-8A60-3E56F68D879C}" destId="{5A2DA367-CB65-4A0F-A96B-C38ACDD95852}" srcOrd="9" destOrd="0" parTransId="{8D028D15-ED0C-498E-AFB3-3870CA345FDE}" sibTransId="{09F4AC8E-6964-4644-9A61-8E3A2FBED053}"/>
    <dgm:cxn modelId="{17DC44FD-8C55-4EE8-B2B7-5F89DFA44CA6}" type="presOf" srcId="{A38D135F-3D76-4893-B48A-82C7C7D69D66}" destId="{7459D834-132A-45D7-91EA-B0F4E5E3828B}" srcOrd="0" destOrd="0" presId="urn:microsoft.com/office/officeart/2005/8/layout/default"/>
    <dgm:cxn modelId="{B780A4FE-D4C2-4399-BBB4-AC45C21BDE88}" srcId="{B12EE2E6-778D-4225-8A60-3E56F68D879C}" destId="{5FB542E6-63AE-435E-9F82-D355B8A6DE4F}" srcOrd="0" destOrd="0" parTransId="{13C86CA7-09AA-420A-A54F-5249ABFE6DE6}" sibTransId="{5497CA4D-6D0E-4F52-A3E8-C23827933340}"/>
    <dgm:cxn modelId="{0E9FD2DC-DD27-44E8-A038-340BCA7F403D}" type="presParOf" srcId="{2970F62E-DB04-4B8F-BE69-F5C9BED8CE39}" destId="{5016B031-38FF-41BD-8FA3-AF7452B13496}" srcOrd="0" destOrd="0" presId="urn:microsoft.com/office/officeart/2005/8/layout/default"/>
    <dgm:cxn modelId="{FFBC90AF-B88A-46B8-9ABD-F22366A39A9B}" type="presParOf" srcId="{2970F62E-DB04-4B8F-BE69-F5C9BED8CE39}" destId="{BE5F4657-7C01-41FF-B3E3-02A5B8DE6483}" srcOrd="1" destOrd="0" presId="urn:microsoft.com/office/officeart/2005/8/layout/default"/>
    <dgm:cxn modelId="{FD9614EE-E4E9-4CE2-A9C7-923C58F9AEE4}" type="presParOf" srcId="{2970F62E-DB04-4B8F-BE69-F5C9BED8CE39}" destId="{C3C0A242-3058-4F1F-AD4F-E5CB6C166204}" srcOrd="2" destOrd="0" presId="urn:microsoft.com/office/officeart/2005/8/layout/default"/>
    <dgm:cxn modelId="{2F69FDAD-91F0-4BB0-8C9D-38DF095E873F}" type="presParOf" srcId="{2970F62E-DB04-4B8F-BE69-F5C9BED8CE39}" destId="{21E47122-71D3-4908-A630-0A75734C5F94}" srcOrd="3" destOrd="0" presId="urn:microsoft.com/office/officeart/2005/8/layout/default"/>
    <dgm:cxn modelId="{93E61884-34D5-4F13-B71E-044F94855453}" type="presParOf" srcId="{2970F62E-DB04-4B8F-BE69-F5C9BED8CE39}" destId="{7459D834-132A-45D7-91EA-B0F4E5E3828B}" srcOrd="4" destOrd="0" presId="urn:microsoft.com/office/officeart/2005/8/layout/default"/>
    <dgm:cxn modelId="{57374963-4A4B-4D4F-BCE7-E20EE845127E}" type="presParOf" srcId="{2970F62E-DB04-4B8F-BE69-F5C9BED8CE39}" destId="{4063B78D-A569-4F81-928F-7E2CFBDA6B51}" srcOrd="5" destOrd="0" presId="urn:microsoft.com/office/officeart/2005/8/layout/default"/>
    <dgm:cxn modelId="{1ABF06D6-ABDF-4574-8E96-C1154682679E}" type="presParOf" srcId="{2970F62E-DB04-4B8F-BE69-F5C9BED8CE39}" destId="{D734A385-49FC-4DC3-8CA3-BCD8FB2BA3C5}" srcOrd="6" destOrd="0" presId="urn:microsoft.com/office/officeart/2005/8/layout/default"/>
    <dgm:cxn modelId="{68A51628-ECF8-443C-96B9-58939139F2A4}" type="presParOf" srcId="{2970F62E-DB04-4B8F-BE69-F5C9BED8CE39}" destId="{43AB6FAA-3712-46D4-8151-14EC83C865FC}" srcOrd="7" destOrd="0" presId="urn:microsoft.com/office/officeart/2005/8/layout/default"/>
    <dgm:cxn modelId="{884AE897-6891-40C3-85CE-674A4F30BAA7}" type="presParOf" srcId="{2970F62E-DB04-4B8F-BE69-F5C9BED8CE39}" destId="{0C141F30-E9C4-44E4-B995-35867EEC815D}" srcOrd="8" destOrd="0" presId="urn:microsoft.com/office/officeart/2005/8/layout/default"/>
    <dgm:cxn modelId="{5BD21434-0145-4BFC-929C-367D80E15C96}" type="presParOf" srcId="{2970F62E-DB04-4B8F-BE69-F5C9BED8CE39}" destId="{FD3905F0-8A51-48A1-8F48-4650D6C94D34}" srcOrd="9" destOrd="0" presId="urn:microsoft.com/office/officeart/2005/8/layout/default"/>
    <dgm:cxn modelId="{A87747AB-01B2-4EFD-91BD-C317F79558CE}" type="presParOf" srcId="{2970F62E-DB04-4B8F-BE69-F5C9BED8CE39}" destId="{30DE2DAB-B3DC-49B2-ACB5-375EBAE1DC0A}" srcOrd="10" destOrd="0" presId="urn:microsoft.com/office/officeart/2005/8/layout/default"/>
    <dgm:cxn modelId="{983BF3BC-EA1E-496E-882E-8BD546E3FA20}" type="presParOf" srcId="{2970F62E-DB04-4B8F-BE69-F5C9BED8CE39}" destId="{A5F590E8-7C11-468E-9048-346FB7975A20}" srcOrd="11" destOrd="0" presId="urn:microsoft.com/office/officeart/2005/8/layout/default"/>
    <dgm:cxn modelId="{CA6261AD-00CD-4500-876E-2BFAFF3DBBD1}" type="presParOf" srcId="{2970F62E-DB04-4B8F-BE69-F5C9BED8CE39}" destId="{66432771-1BA2-4AD5-826F-16DEC5D0C58A}" srcOrd="12" destOrd="0" presId="urn:microsoft.com/office/officeart/2005/8/layout/default"/>
    <dgm:cxn modelId="{238DC6B2-92EA-481D-B41A-6746C9FEB019}" type="presParOf" srcId="{2970F62E-DB04-4B8F-BE69-F5C9BED8CE39}" destId="{8AD0C3E4-57C2-44E7-8E24-4CB8E91A7E30}" srcOrd="13" destOrd="0" presId="urn:microsoft.com/office/officeart/2005/8/layout/default"/>
    <dgm:cxn modelId="{8BE99615-7755-41AE-8783-10CFCE02F41A}" type="presParOf" srcId="{2970F62E-DB04-4B8F-BE69-F5C9BED8CE39}" destId="{98AEA78F-94B0-485C-9199-1F1C2724D60F}" srcOrd="14" destOrd="0" presId="urn:microsoft.com/office/officeart/2005/8/layout/default"/>
    <dgm:cxn modelId="{B0178104-D1A8-41A8-8979-8E5053B31E19}" type="presParOf" srcId="{2970F62E-DB04-4B8F-BE69-F5C9BED8CE39}" destId="{B18476CA-8A0C-4128-A854-C444313822AF}" srcOrd="15" destOrd="0" presId="urn:microsoft.com/office/officeart/2005/8/layout/default"/>
    <dgm:cxn modelId="{CDF9D9F5-AA40-46CC-B988-87A4D41D6932}" type="presParOf" srcId="{2970F62E-DB04-4B8F-BE69-F5C9BED8CE39}" destId="{4B39AA42-DFE3-4244-B9D3-4DE6073365AE}" srcOrd="16" destOrd="0" presId="urn:microsoft.com/office/officeart/2005/8/layout/default"/>
    <dgm:cxn modelId="{BF813D34-454F-4834-874C-0FF2148E9234}" type="presParOf" srcId="{2970F62E-DB04-4B8F-BE69-F5C9BED8CE39}" destId="{490CFB3B-38C5-4272-BD71-7753697BFECE}" srcOrd="17" destOrd="0" presId="urn:microsoft.com/office/officeart/2005/8/layout/default"/>
    <dgm:cxn modelId="{C40D4354-C06F-45EC-9231-35CE75C0CD20}" type="presParOf" srcId="{2970F62E-DB04-4B8F-BE69-F5C9BED8CE39}" destId="{B28E5144-5291-426E-89DC-CF7021C13B3D}" srcOrd="18" destOrd="0" presId="urn:microsoft.com/office/officeart/2005/8/layout/default"/>
    <dgm:cxn modelId="{5723674A-D86E-4DD5-9AD5-9AE0F61B8583}" type="presParOf" srcId="{2970F62E-DB04-4B8F-BE69-F5C9BED8CE39}" destId="{F4DBF45D-18B1-49D4-BB30-AB22DF9A8553}" srcOrd="19" destOrd="0" presId="urn:microsoft.com/office/officeart/2005/8/layout/default"/>
    <dgm:cxn modelId="{78F96A95-638B-49D3-84CD-86F7776FC845}" type="presParOf" srcId="{2970F62E-DB04-4B8F-BE69-F5C9BED8CE39}" destId="{33CD5E83-22DE-489D-963F-3CF19160EC00}" srcOrd="20" destOrd="0" presId="urn:microsoft.com/office/officeart/2005/8/layout/default"/>
    <dgm:cxn modelId="{886122E1-993E-4F97-9C33-529A5ADDF5AF}" type="presParOf" srcId="{2970F62E-DB04-4B8F-BE69-F5C9BED8CE39}" destId="{534C1DC3-A29A-4D96-9D84-28A958423964}" srcOrd="21" destOrd="0" presId="urn:microsoft.com/office/officeart/2005/8/layout/default"/>
    <dgm:cxn modelId="{3F30DAC7-6F2F-4921-A530-A272A033109A}" type="presParOf" srcId="{2970F62E-DB04-4B8F-BE69-F5C9BED8CE39}" destId="{38FF36DF-38A8-442C-B779-4B60DFA67F74}" srcOrd="22" destOrd="0" presId="urn:microsoft.com/office/officeart/2005/8/layout/default"/>
    <dgm:cxn modelId="{74911135-FBD0-4A13-9FE1-714980515B16}" type="presParOf" srcId="{2970F62E-DB04-4B8F-BE69-F5C9BED8CE39}" destId="{6544442C-7E3C-4D78-88DD-88E1D367A44C}" srcOrd="23" destOrd="0" presId="urn:microsoft.com/office/officeart/2005/8/layout/default"/>
    <dgm:cxn modelId="{5BCB5AD0-D912-4F96-B309-D0DCA5035B06}" type="presParOf" srcId="{2970F62E-DB04-4B8F-BE69-F5C9BED8CE39}" destId="{EB156E7A-73F5-4EBA-8D30-412CA4C3B478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0DD42-F7A1-4957-B543-A9212769B4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60B9B8-30A7-44D1-A2C9-F136F87B7656}">
      <dgm:prSet/>
      <dgm:spPr/>
      <dgm:t>
        <a:bodyPr/>
        <a:lstStyle/>
        <a:p>
          <a:r>
            <a:rPr lang="en-US"/>
            <a:t>Mean Price with Basement: 5242615.18</a:t>
          </a:r>
        </a:p>
      </dgm:t>
    </dgm:pt>
    <dgm:pt modelId="{0DFE5AFA-E073-4BEC-BC6F-653B47B774DC}" type="parTrans" cxnId="{AFEFD604-2217-4707-B498-85FF96BDB0DB}">
      <dgm:prSet/>
      <dgm:spPr/>
      <dgm:t>
        <a:bodyPr/>
        <a:lstStyle/>
        <a:p>
          <a:endParaRPr lang="en-US"/>
        </a:p>
      </dgm:t>
    </dgm:pt>
    <dgm:pt modelId="{47B8314E-4725-4CFE-83C0-0921D7C0C133}" type="sibTrans" cxnId="{AFEFD604-2217-4707-B498-85FF96BDB0DB}">
      <dgm:prSet/>
      <dgm:spPr/>
      <dgm:t>
        <a:bodyPr/>
        <a:lstStyle/>
        <a:p>
          <a:endParaRPr lang="en-US"/>
        </a:p>
      </dgm:t>
    </dgm:pt>
    <dgm:pt modelId="{25353A6A-EE12-41C0-B68B-C73E794EA96C}">
      <dgm:prSet/>
      <dgm:spPr/>
      <dgm:t>
        <a:bodyPr/>
        <a:lstStyle/>
        <a:p>
          <a:r>
            <a:rPr lang="en-US"/>
            <a:t>Mean Price without Basement: 4509965.93</a:t>
          </a:r>
        </a:p>
      </dgm:t>
    </dgm:pt>
    <dgm:pt modelId="{192A0AFB-DB61-45EA-B8F2-871CA0ECF361}" type="parTrans" cxnId="{AF08FEC1-2149-4C59-A76D-00661BD03BEB}">
      <dgm:prSet/>
      <dgm:spPr/>
      <dgm:t>
        <a:bodyPr/>
        <a:lstStyle/>
        <a:p>
          <a:endParaRPr lang="en-US"/>
        </a:p>
      </dgm:t>
    </dgm:pt>
    <dgm:pt modelId="{047423EB-A72C-4997-A892-98747C423973}" type="sibTrans" cxnId="{AF08FEC1-2149-4C59-A76D-00661BD03BEB}">
      <dgm:prSet/>
      <dgm:spPr/>
      <dgm:t>
        <a:bodyPr/>
        <a:lstStyle/>
        <a:p>
          <a:endParaRPr lang="en-US"/>
        </a:p>
      </dgm:t>
    </dgm:pt>
    <dgm:pt modelId="{696208DA-695E-4519-9259-A910EF2030CE}">
      <dgm:prSet/>
      <dgm:spPr/>
      <dgm:t>
        <a:bodyPr/>
        <a:lstStyle/>
        <a:p>
          <a:r>
            <a:rPr lang="en-US"/>
            <a:t>Mean Price with Air Conditioning: 6013220.58</a:t>
          </a:r>
        </a:p>
      </dgm:t>
    </dgm:pt>
    <dgm:pt modelId="{9699D0FE-9201-491F-A20E-48640C22D0CD}" type="parTrans" cxnId="{4DE5AD5A-DD47-451F-9728-EBE9FCC1F498}">
      <dgm:prSet/>
      <dgm:spPr/>
      <dgm:t>
        <a:bodyPr/>
        <a:lstStyle/>
        <a:p>
          <a:endParaRPr lang="en-US"/>
        </a:p>
      </dgm:t>
    </dgm:pt>
    <dgm:pt modelId="{EDB72454-92BE-4F48-814A-95874FF321C4}" type="sibTrans" cxnId="{4DE5AD5A-DD47-451F-9728-EBE9FCC1F498}">
      <dgm:prSet/>
      <dgm:spPr/>
      <dgm:t>
        <a:bodyPr/>
        <a:lstStyle/>
        <a:p>
          <a:endParaRPr lang="en-US"/>
        </a:p>
      </dgm:t>
    </dgm:pt>
    <dgm:pt modelId="{87283796-9D26-4FF3-8660-FF0E249FA375}">
      <dgm:prSet/>
      <dgm:spPr/>
      <dgm:t>
        <a:bodyPr/>
        <a:lstStyle/>
        <a:p>
          <a:r>
            <a:rPr lang="en-US"/>
            <a:t>Mean Price without Air Conditioning: 4191939.68</a:t>
          </a:r>
        </a:p>
      </dgm:t>
    </dgm:pt>
    <dgm:pt modelId="{FE538B61-11C3-41CC-8607-94532864AAEB}" type="parTrans" cxnId="{26BF0A1C-87DD-4768-A4A0-5C76EC0E4D17}">
      <dgm:prSet/>
      <dgm:spPr/>
      <dgm:t>
        <a:bodyPr/>
        <a:lstStyle/>
        <a:p>
          <a:endParaRPr lang="en-US"/>
        </a:p>
      </dgm:t>
    </dgm:pt>
    <dgm:pt modelId="{097B1610-C511-4F31-8FE2-04C698CCF29A}" type="sibTrans" cxnId="{26BF0A1C-87DD-4768-A4A0-5C76EC0E4D17}">
      <dgm:prSet/>
      <dgm:spPr/>
      <dgm:t>
        <a:bodyPr/>
        <a:lstStyle/>
        <a:p>
          <a:endParaRPr lang="en-US"/>
        </a:p>
      </dgm:t>
    </dgm:pt>
    <dgm:pt modelId="{DB602932-765E-4923-A808-5EB3D908172E}">
      <dgm:prSet/>
      <dgm:spPr/>
      <dgm:t>
        <a:bodyPr/>
        <a:lstStyle/>
        <a:p>
          <a:r>
            <a:rPr lang="en-US"/>
            <a:t>Mean Price with Guest Room: 5792896.91</a:t>
          </a:r>
        </a:p>
      </dgm:t>
    </dgm:pt>
    <dgm:pt modelId="{E01387EE-1A0B-4DBF-9994-9FFDE4876B1A}" type="parTrans" cxnId="{9386003B-CA6C-45A2-9531-0445F16D535F}">
      <dgm:prSet/>
      <dgm:spPr/>
      <dgm:t>
        <a:bodyPr/>
        <a:lstStyle/>
        <a:p>
          <a:endParaRPr lang="en-US"/>
        </a:p>
      </dgm:t>
    </dgm:pt>
    <dgm:pt modelId="{CBC784D0-413F-4109-945F-B4CC272B44DC}" type="sibTrans" cxnId="{9386003B-CA6C-45A2-9531-0445F16D535F}">
      <dgm:prSet/>
      <dgm:spPr/>
      <dgm:t>
        <a:bodyPr/>
        <a:lstStyle/>
        <a:p>
          <a:endParaRPr lang="en-US"/>
        </a:p>
      </dgm:t>
    </dgm:pt>
    <dgm:pt modelId="{C63BE7FA-EE77-4735-A73C-D03B900F94D5}">
      <dgm:prSet/>
      <dgm:spPr/>
      <dgm:t>
        <a:bodyPr/>
        <a:lstStyle/>
        <a:p>
          <a:r>
            <a:rPr lang="en-US"/>
            <a:t>Mean Price without Guest Room: 4544545.62</a:t>
          </a:r>
        </a:p>
      </dgm:t>
    </dgm:pt>
    <dgm:pt modelId="{16C4640B-7DC0-421D-811C-6880DC4AF1C5}" type="parTrans" cxnId="{95E16CAD-DC9B-47B8-8573-AC07EB7BF744}">
      <dgm:prSet/>
      <dgm:spPr/>
      <dgm:t>
        <a:bodyPr/>
        <a:lstStyle/>
        <a:p>
          <a:endParaRPr lang="en-US"/>
        </a:p>
      </dgm:t>
    </dgm:pt>
    <dgm:pt modelId="{41C2E6C6-8A8A-4201-91B8-797E5A7B6E89}" type="sibTrans" cxnId="{95E16CAD-DC9B-47B8-8573-AC07EB7BF744}">
      <dgm:prSet/>
      <dgm:spPr/>
      <dgm:t>
        <a:bodyPr/>
        <a:lstStyle/>
        <a:p>
          <a:endParaRPr lang="en-US"/>
        </a:p>
      </dgm:t>
    </dgm:pt>
    <dgm:pt modelId="{BFE41DB9-1711-4EC8-A659-8D637D821B8A}" type="pres">
      <dgm:prSet presAssocID="{92B0DD42-F7A1-4957-B543-A9212769B435}" presName="root" presStyleCnt="0">
        <dgm:presLayoutVars>
          <dgm:dir/>
          <dgm:resizeHandles val="exact"/>
        </dgm:presLayoutVars>
      </dgm:prSet>
      <dgm:spPr/>
    </dgm:pt>
    <dgm:pt modelId="{6999877B-51C6-4DBF-9D92-4597A5E04ADD}" type="pres">
      <dgm:prSet presAssocID="{E860B9B8-30A7-44D1-A2C9-F136F87B7656}" presName="compNode" presStyleCnt="0"/>
      <dgm:spPr/>
    </dgm:pt>
    <dgm:pt modelId="{5298BBD6-5624-4460-AF56-21C391F9F063}" type="pres">
      <dgm:prSet presAssocID="{E860B9B8-30A7-44D1-A2C9-F136F87B7656}" presName="bgRect" presStyleLbl="bgShp" presStyleIdx="0" presStyleCnt="6"/>
      <dgm:spPr/>
    </dgm:pt>
    <dgm:pt modelId="{F619422E-3ACF-4688-A1CE-F17E660AFF99}" type="pres">
      <dgm:prSet presAssocID="{E860B9B8-30A7-44D1-A2C9-F136F87B76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8A0F9E7-2AA3-40E3-A3C6-AD35A2613E2D}" type="pres">
      <dgm:prSet presAssocID="{E860B9B8-30A7-44D1-A2C9-F136F87B7656}" presName="spaceRect" presStyleCnt="0"/>
      <dgm:spPr/>
    </dgm:pt>
    <dgm:pt modelId="{9F98A76A-DBCB-47BA-B470-A2DA1A2F1AA2}" type="pres">
      <dgm:prSet presAssocID="{E860B9B8-30A7-44D1-A2C9-F136F87B7656}" presName="parTx" presStyleLbl="revTx" presStyleIdx="0" presStyleCnt="6">
        <dgm:presLayoutVars>
          <dgm:chMax val="0"/>
          <dgm:chPref val="0"/>
        </dgm:presLayoutVars>
      </dgm:prSet>
      <dgm:spPr/>
    </dgm:pt>
    <dgm:pt modelId="{CB8AFADD-3371-4DD5-8E0C-529A916EF15B}" type="pres">
      <dgm:prSet presAssocID="{47B8314E-4725-4CFE-83C0-0921D7C0C133}" presName="sibTrans" presStyleCnt="0"/>
      <dgm:spPr/>
    </dgm:pt>
    <dgm:pt modelId="{BFB190B1-A8C4-459E-8299-543672C3175A}" type="pres">
      <dgm:prSet presAssocID="{25353A6A-EE12-41C0-B68B-C73E794EA96C}" presName="compNode" presStyleCnt="0"/>
      <dgm:spPr/>
    </dgm:pt>
    <dgm:pt modelId="{6D18D241-4DC1-4821-9691-A1BFD720325D}" type="pres">
      <dgm:prSet presAssocID="{25353A6A-EE12-41C0-B68B-C73E794EA96C}" presName="bgRect" presStyleLbl="bgShp" presStyleIdx="1" presStyleCnt="6"/>
      <dgm:spPr/>
    </dgm:pt>
    <dgm:pt modelId="{56E72668-267D-4C8A-B2F5-3E005CA9F458}" type="pres">
      <dgm:prSet presAssocID="{25353A6A-EE12-41C0-B68B-C73E794EA96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96281054-0F58-436E-9250-6FBB1DD2F3BD}" type="pres">
      <dgm:prSet presAssocID="{25353A6A-EE12-41C0-B68B-C73E794EA96C}" presName="spaceRect" presStyleCnt="0"/>
      <dgm:spPr/>
    </dgm:pt>
    <dgm:pt modelId="{84EEADD1-F1EA-45E1-8524-3012C5345C2C}" type="pres">
      <dgm:prSet presAssocID="{25353A6A-EE12-41C0-B68B-C73E794EA96C}" presName="parTx" presStyleLbl="revTx" presStyleIdx="1" presStyleCnt="6">
        <dgm:presLayoutVars>
          <dgm:chMax val="0"/>
          <dgm:chPref val="0"/>
        </dgm:presLayoutVars>
      </dgm:prSet>
      <dgm:spPr/>
    </dgm:pt>
    <dgm:pt modelId="{774A76DE-9D53-4630-B1C3-F74D62B0FABB}" type="pres">
      <dgm:prSet presAssocID="{047423EB-A72C-4997-A892-98747C423973}" presName="sibTrans" presStyleCnt="0"/>
      <dgm:spPr/>
    </dgm:pt>
    <dgm:pt modelId="{6538584A-8FA9-400B-9379-50E19FA6ACB5}" type="pres">
      <dgm:prSet presAssocID="{696208DA-695E-4519-9259-A910EF2030CE}" presName="compNode" presStyleCnt="0"/>
      <dgm:spPr/>
    </dgm:pt>
    <dgm:pt modelId="{B072620A-E10B-44DD-AEAD-4A9908192E69}" type="pres">
      <dgm:prSet presAssocID="{696208DA-695E-4519-9259-A910EF2030CE}" presName="bgRect" presStyleLbl="bgShp" presStyleIdx="2" presStyleCnt="6"/>
      <dgm:spPr/>
    </dgm:pt>
    <dgm:pt modelId="{90B58097-9697-4F67-ACFB-D260F929C2E3}" type="pres">
      <dgm:prSet presAssocID="{696208DA-695E-4519-9259-A910EF2030C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7876A98F-CF63-4716-9E3E-CB19F96A9510}" type="pres">
      <dgm:prSet presAssocID="{696208DA-695E-4519-9259-A910EF2030CE}" presName="spaceRect" presStyleCnt="0"/>
      <dgm:spPr/>
    </dgm:pt>
    <dgm:pt modelId="{B2FDE176-1FF1-4826-8700-16E11334E7D4}" type="pres">
      <dgm:prSet presAssocID="{696208DA-695E-4519-9259-A910EF2030CE}" presName="parTx" presStyleLbl="revTx" presStyleIdx="2" presStyleCnt="6">
        <dgm:presLayoutVars>
          <dgm:chMax val="0"/>
          <dgm:chPref val="0"/>
        </dgm:presLayoutVars>
      </dgm:prSet>
      <dgm:spPr/>
    </dgm:pt>
    <dgm:pt modelId="{0B6AD147-9BE0-4465-A45D-095C0FC63FD8}" type="pres">
      <dgm:prSet presAssocID="{EDB72454-92BE-4F48-814A-95874FF321C4}" presName="sibTrans" presStyleCnt="0"/>
      <dgm:spPr/>
    </dgm:pt>
    <dgm:pt modelId="{ACCD7B5A-54E8-4F4B-9DB8-5B715BCDFD5D}" type="pres">
      <dgm:prSet presAssocID="{87283796-9D26-4FF3-8660-FF0E249FA375}" presName="compNode" presStyleCnt="0"/>
      <dgm:spPr/>
    </dgm:pt>
    <dgm:pt modelId="{68C7E2C9-A836-4BCF-923D-D1B993D8BB01}" type="pres">
      <dgm:prSet presAssocID="{87283796-9D26-4FF3-8660-FF0E249FA375}" presName="bgRect" presStyleLbl="bgShp" presStyleIdx="3" presStyleCnt="6"/>
      <dgm:spPr/>
    </dgm:pt>
    <dgm:pt modelId="{B898D4DD-E65E-43FB-A987-1C5213091BC2}" type="pres">
      <dgm:prSet presAssocID="{87283796-9D26-4FF3-8660-FF0E249FA3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2D842F74-36A7-4950-851D-DFDED44000EA}" type="pres">
      <dgm:prSet presAssocID="{87283796-9D26-4FF3-8660-FF0E249FA375}" presName="spaceRect" presStyleCnt="0"/>
      <dgm:spPr/>
    </dgm:pt>
    <dgm:pt modelId="{F8F1353F-E8A3-4184-8CD2-9994EC17FC9A}" type="pres">
      <dgm:prSet presAssocID="{87283796-9D26-4FF3-8660-FF0E249FA375}" presName="parTx" presStyleLbl="revTx" presStyleIdx="3" presStyleCnt="6">
        <dgm:presLayoutVars>
          <dgm:chMax val="0"/>
          <dgm:chPref val="0"/>
        </dgm:presLayoutVars>
      </dgm:prSet>
      <dgm:spPr/>
    </dgm:pt>
    <dgm:pt modelId="{B28815CA-3620-42C1-A4BF-48446A44020A}" type="pres">
      <dgm:prSet presAssocID="{097B1610-C511-4F31-8FE2-04C698CCF29A}" presName="sibTrans" presStyleCnt="0"/>
      <dgm:spPr/>
    </dgm:pt>
    <dgm:pt modelId="{69B2EE2F-3DD5-4F9A-8E5C-3A1866293DF7}" type="pres">
      <dgm:prSet presAssocID="{DB602932-765E-4923-A808-5EB3D908172E}" presName="compNode" presStyleCnt="0"/>
      <dgm:spPr/>
    </dgm:pt>
    <dgm:pt modelId="{83D310A9-ECF8-42D8-BAA3-B8B64EBC0E24}" type="pres">
      <dgm:prSet presAssocID="{DB602932-765E-4923-A808-5EB3D908172E}" presName="bgRect" presStyleLbl="bgShp" presStyleIdx="4" presStyleCnt="6"/>
      <dgm:spPr/>
    </dgm:pt>
    <dgm:pt modelId="{962C438C-600E-4C2C-A6D3-C3BD3698A830}" type="pres">
      <dgm:prSet presAssocID="{DB602932-765E-4923-A808-5EB3D90817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F174E07E-EC19-4780-BC9A-07E5E7280C83}" type="pres">
      <dgm:prSet presAssocID="{DB602932-765E-4923-A808-5EB3D908172E}" presName="spaceRect" presStyleCnt="0"/>
      <dgm:spPr/>
    </dgm:pt>
    <dgm:pt modelId="{9B477439-4EEB-44E3-90E4-FF3740167144}" type="pres">
      <dgm:prSet presAssocID="{DB602932-765E-4923-A808-5EB3D908172E}" presName="parTx" presStyleLbl="revTx" presStyleIdx="4" presStyleCnt="6">
        <dgm:presLayoutVars>
          <dgm:chMax val="0"/>
          <dgm:chPref val="0"/>
        </dgm:presLayoutVars>
      </dgm:prSet>
      <dgm:spPr/>
    </dgm:pt>
    <dgm:pt modelId="{B5304886-6FB6-4AF8-9FFA-E082564AE30D}" type="pres">
      <dgm:prSet presAssocID="{CBC784D0-413F-4109-945F-B4CC272B44DC}" presName="sibTrans" presStyleCnt="0"/>
      <dgm:spPr/>
    </dgm:pt>
    <dgm:pt modelId="{8DC7955C-CD74-43A7-8B64-402CDE614E71}" type="pres">
      <dgm:prSet presAssocID="{C63BE7FA-EE77-4735-A73C-D03B900F94D5}" presName="compNode" presStyleCnt="0"/>
      <dgm:spPr/>
    </dgm:pt>
    <dgm:pt modelId="{C5EE9063-8A91-4243-9406-C41AA0A1C23B}" type="pres">
      <dgm:prSet presAssocID="{C63BE7FA-EE77-4735-A73C-D03B900F94D5}" presName="bgRect" presStyleLbl="bgShp" presStyleIdx="5" presStyleCnt="6"/>
      <dgm:spPr/>
    </dgm:pt>
    <dgm:pt modelId="{9C832D5D-B18F-4360-8BC6-281F69999091}" type="pres">
      <dgm:prSet presAssocID="{C63BE7FA-EE77-4735-A73C-D03B900F94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C3565598-9A25-40F0-82EA-A41AE463E1F0}" type="pres">
      <dgm:prSet presAssocID="{C63BE7FA-EE77-4735-A73C-D03B900F94D5}" presName="spaceRect" presStyleCnt="0"/>
      <dgm:spPr/>
    </dgm:pt>
    <dgm:pt modelId="{36B29EF2-140D-49D0-8949-D780F035B9D0}" type="pres">
      <dgm:prSet presAssocID="{C63BE7FA-EE77-4735-A73C-D03B900F94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FEFD604-2217-4707-B498-85FF96BDB0DB}" srcId="{92B0DD42-F7A1-4957-B543-A9212769B435}" destId="{E860B9B8-30A7-44D1-A2C9-F136F87B7656}" srcOrd="0" destOrd="0" parTransId="{0DFE5AFA-E073-4BEC-BC6F-653B47B774DC}" sibTransId="{47B8314E-4725-4CFE-83C0-0921D7C0C133}"/>
    <dgm:cxn modelId="{26BF0A1C-87DD-4768-A4A0-5C76EC0E4D17}" srcId="{92B0DD42-F7A1-4957-B543-A9212769B435}" destId="{87283796-9D26-4FF3-8660-FF0E249FA375}" srcOrd="3" destOrd="0" parTransId="{FE538B61-11C3-41CC-8607-94532864AAEB}" sibTransId="{097B1610-C511-4F31-8FE2-04C698CCF29A}"/>
    <dgm:cxn modelId="{9386003B-CA6C-45A2-9531-0445F16D535F}" srcId="{92B0DD42-F7A1-4957-B543-A9212769B435}" destId="{DB602932-765E-4923-A808-5EB3D908172E}" srcOrd="4" destOrd="0" parTransId="{E01387EE-1A0B-4DBF-9994-9FFDE4876B1A}" sibTransId="{CBC784D0-413F-4109-945F-B4CC272B44DC}"/>
    <dgm:cxn modelId="{79F1A268-D0AD-4D91-95DE-4AB2E728793F}" type="presOf" srcId="{E860B9B8-30A7-44D1-A2C9-F136F87B7656}" destId="{9F98A76A-DBCB-47BA-B470-A2DA1A2F1AA2}" srcOrd="0" destOrd="0" presId="urn:microsoft.com/office/officeart/2018/2/layout/IconVerticalSolidList"/>
    <dgm:cxn modelId="{6B78C96C-8A30-4F5C-A185-9BA2A98305C6}" type="presOf" srcId="{25353A6A-EE12-41C0-B68B-C73E794EA96C}" destId="{84EEADD1-F1EA-45E1-8524-3012C5345C2C}" srcOrd="0" destOrd="0" presId="urn:microsoft.com/office/officeart/2018/2/layout/IconVerticalSolidList"/>
    <dgm:cxn modelId="{4DE5AD5A-DD47-451F-9728-EBE9FCC1F498}" srcId="{92B0DD42-F7A1-4957-B543-A9212769B435}" destId="{696208DA-695E-4519-9259-A910EF2030CE}" srcOrd="2" destOrd="0" parTransId="{9699D0FE-9201-491F-A20E-48640C22D0CD}" sibTransId="{EDB72454-92BE-4F48-814A-95874FF321C4}"/>
    <dgm:cxn modelId="{95E16CAD-DC9B-47B8-8573-AC07EB7BF744}" srcId="{92B0DD42-F7A1-4957-B543-A9212769B435}" destId="{C63BE7FA-EE77-4735-A73C-D03B900F94D5}" srcOrd="5" destOrd="0" parTransId="{16C4640B-7DC0-421D-811C-6880DC4AF1C5}" sibTransId="{41C2E6C6-8A8A-4201-91B8-797E5A7B6E89}"/>
    <dgm:cxn modelId="{7BBD0FB0-1163-4CB4-A8C1-0ABDAFC3B804}" type="presOf" srcId="{C63BE7FA-EE77-4735-A73C-D03B900F94D5}" destId="{36B29EF2-140D-49D0-8949-D780F035B9D0}" srcOrd="0" destOrd="0" presId="urn:microsoft.com/office/officeart/2018/2/layout/IconVerticalSolidList"/>
    <dgm:cxn modelId="{A0F0A2B6-50C6-4556-A853-45279023D85E}" type="presOf" srcId="{87283796-9D26-4FF3-8660-FF0E249FA375}" destId="{F8F1353F-E8A3-4184-8CD2-9994EC17FC9A}" srcOrd="0" destOrd="0" presId="urn:microsoft.com/office/officeart/2018/2/layout/IconVerticalSolidList"/>
    <dgm:cxn modelId="{AF08FEC1-2149-4C59-A76D-00661BD03BEB}" srcId="{92B0DD42-F7A1-4957-B543-A9212769B435}" destId="{25353A6A-EE12-41C0-B68B-C73E794EA96C}" srcOrd="1" destOrd="0" parTransId="{192A0AFB-DB61-45EA-B8F2-871CA0ECF361}" sibTransId="{047423EB-A72C-4997-A892-98747C423973}"/>
    <dgm:cxn modelId="{B56CE6DD-6E2E-4B30-8837-05C9FF521DAD}" type="presOf" srcId="{DB602932-765E-4923-A808-5EB3D908172E}" destId="{9B477439-4EEB-44E3-90E4-FF3740167144}" srcOrd="0" destOrd="0" presId="urn:microsoft.com/office/officeart/2018/2/layout/IconVerticalSolidList"/>
    <dgm:cxn modelId="{4B5F92F3-7D21-48AB-A649-52BC91BF0A80}" type="presOf" srcId="{696208DA-695E-4519-9259-A910EF2030CE}" destId="{B2FDE176-1FF1-4826-8700-16E11334E7D4}" srcOrd="0" destOrd="0" presId="urn:microsoft.com/office/officeart/2018/2/layout/IconVerticalSolidList"/>
    <dgm:cxn modelId="{F80150FF-7A8D-4A94-A1AD-325EE05EDFFB}" type="presOf" srcId="{92B0DD42-F7A1-4957-B543-A9212769B435}" destId="{BFE41DB9-1711-4EC8-A659-8D637D821B8A}" srcOrd="0" destOrd="0" presId="urn:microsoft.com/office/officeart/2018/2/layout/IconVerticalSolidList"/>
    <dgm:cxn modelId="{E2994AA2-D307-4822-BDD2-51E2892D6D3A}" type="presParOf" srcId="{BFE41DB9-1711-4EC8-A659-8D637D821B8A}" destId="{6999877B-51C6-4DBF-9D92-4597A5E04ADD}" srcOrd="0" destOrd="0" presId="urn:microsoft.com/office/officeart/2018/2/layout/IconVerticalSolidList"/>
    <dgm:cxn modelId="{2DE32149-5270-460B-B565-DE0A5ED653A1}" type="presParOf" srcId="{6999877B-51C6-4DBF-9D92-4597A5E04ADD}" destId="{5298BBD6-5624-4460-AF56-21C391F9F063}" srcOrd="0" destOrd="0" presId="urn:microsoft.com/office/officeart/2018/2/layout/IconVerticalSolidList"/>
    <dgm:cxn modelId="{47003C89-4E82-4929-838A-8F85F337E486}" type="presParOf" srcId="{6999877B-51C6-4DBF-9D92-4597A5E04ADD}" destId="{F619422E-3ACF-4688-A1CE-F17E660AFF99}" srcOrd="1" destOrd="0" presId="urn:microsoft.com/office/officeart/2018/2/layout/IconVerticalSolidList"/>
    <dgm:cxn modelId="{DBEF29F4-2AC3-4E77-BD07-7D2EB7B84F8A}" type="presParOf" srcId="{6999877B-51C6-4DBF-9D92-4597A5E04ADD}" destId="{78A0F9E7-2AA3-40E3-A3C6-AD35A2613E2D}" srcOrd="2" destOrd="0" presId="urn:microsoft.com/office/officeart/2018/2/layout/IconVerticalSolidList"/>
    <dgm:cxn modelId="{9E89482A-E1FF-405E-A6CF-37B625918D50}" type="presParOf" srcId="{6999877B-51C6-4DBF-9D92-4597A5E04ADD}" destId="{9F98A76A-DBCB-47BA-B470-A2DA1A2F1AA2}" srcOrd="3" destOrd="0" presId="urn:microsoft.com/office/officeart/2018/2/layout/IconVerticalSolidList"/>
    <dgm:cxn modelId="{6C69B916-B766-4B8E-B982-96070E221033}" type="presParOf" srcId="{BFE41DB9-1711-4EC8-A659-8D637D821B8A}" destId="{CB8AFADD-3371-4DD5-8E0C-529A916EF15B}" srcOrd="1" destOrd="0" presId="urn:microsoft.com/office/officeart/2018/2/layout/IconVerticalSolidList"/>
    <dgm:cxn modelId="{926D793F-8C25-4C73-864E-2F3C7EA86E8B}" type="presParOf" srcId="{BFE41DB9-1711-4EC8-A659-8D637D821B8A}" destId="{BFB190B1-A8C4-459E-8299-543672C3175A}" srcOrd="2" destOrd="0" presId="urn:microsoft.com/office/officeart/2018/2/layout/IconVerticalSolidList"/>
    <dgm:cxn modelId="{FB3BADAD-7728-4F74-AF69-B4E3DB88D3A7}" type="presParOf" srcId="{BFB190B1-A8C4-459E-8299-543672C3175A}" destId="{6D18D241-4DC1-4821-9691-A1BFD720325D}" srcOrd="0" destOrd="0" presId="urn:microsoft.com/office/officeart/2018/2/layout/IconVerticalSolidList"/>
    <dgm:cxn modelId="{94CEBCC1-70C1-4834-9AB1-E98865218615}" type="presParOf" srcId="{BFB190B1-A8C4-459E-8299-543672C3175A}" destId="{56E72668-267D-4C8A-B2F5-3E005CA9F458}" srcOrd="1" destOrd="0" presId="urn:microsoft.com/office/officeart/2018/2/layout/IconVerticalSolidList"/>
    <dgm:cxn modelId="{54B8C406-21F2-46DE-9DE6-265F67A11DE3}" type="presParOf" srcId="{BFB190B1-A8C4-459E-8299-543672C3175A}" destId="{96281054-0F58-436E-9250-6FBB1DD2F3BD}" srcOrd="2" destOrd="0" presId="urn:microsoft.com/office/officeart/2018/2/layout/IconVerticalSolidList"/>
    <dgm:cxn modelId="{1987E5F4-E20C-4643-AA35-AAF8CC66CF50}" type="presParOf" srcId="{BFB190B1-A8C4-459E-8299-543672C3175A}" destId="{84EEADD1-F1EA-45E1-8524-3012C5345C2C}" srcOrd="3" destOrd="0" presId="urn:microsoft.com/office/officeart/2018/2/layout/IconVerticalSolidList"/>
    <dgm:cxn modelId="{0CDA9A50-81AE-408A-9D92-73D863DE5F49}" type="presParOf" srcId="{BFE41DB9-1711-4EC8-A659-8D637D821B8A}" destId="{774A76DE-9D53-4630-B1C3-F74D62B0FABB}" srcOrd="3" destOrd="0" presId="urn:microsoft.com/office/officeart/2018/2/layout/IconVerticalSolidList"/>
    <dgm:cxn modelId="{671D0063-231E-4D02-9884-5CFA00E539CC}" type="presParOf" srcId="{BFE41DB9-1711-4EC8-A659-8D637D821B8A}" destId="{6538584A-8FA9-400B-9379-50E19FA6ACB5}" srcOrd="4" destOrd="0" presId="urn:microsoft.com/office/officeart/2018/2/layout/IconVerticalSolidList"/>
    <dgm:cxn modelId="{A7280C9A-DE95-4247-A06A-472B779E7E9C}" type="presParOf" srcId="{6538584A-8FA9-400B-9379-50E19FA6ACB5}" destId="{B072620A-E10B-44DD-AEAD-4A9908192E69}" srcOrd="0" destOrd="0" presId="urn:microsoft.com/office/officeart/2018/2/layout/IconVerticalSolidList"/>
    <dgm:cxn modelId="{B54EFF12-A3DF-4AAC-9E40-BB5741D30B41}" type="presParOf" srcId="{6538584A-8FA9-400B-9379-50E19FA6ACB5}" destId="{90B58097-9697-4F67-ACFB-D260F929C2E3}" srcOrd="1" destOrd="0" presId="urn:microsoft.com/office/officeart/2018/2/layout/IconVerticalSolidList"/>
    <dgm:cxn modelId="{2BED732E-0C2D-4523-B2D0-769414E64200}" type="presParOf" srcId="{6538584A-8FA9-400B-9379-50E19FA6ACB5}" destId="{7876A98F-CF63-4716-9E3E-CB19F96A9510}" srcOrd="2" destOrd="0" presId="urn:microsoft.com/office/officeart/2018/2/layout/IconVerticalSolidList"/>
    <dgm:cxn modelId="{802911C9-E2A4-453E-ADC3-2CBE00B88132}" type="presParOf" srcId="{6538584A-8FA9-400B-9379-50E19FA6ACB5}" destId="{B2FDE176-1FF1-4826-8700-16E11334E7D4}" srcOrd="3" destOrd="0" presId="urn:microsoft.com/office/officeart/2018/2/layout/IconVerticalSolidList"/>
    <dgm:cxn modelId="{67CE2C89-AE4E-426A-8D95-1D2597DAB5B9}" type="presParOf" srcId="{BFE41DB9-1711-4EC8-A659-8D637D821B8A}" destId="{0B6AD147-9BE0-4465-A45D-095C0FC63FD8}" srcOrd="5" destOrd="0" presId="urn:microsoft.com/office/officeart/2018/2/layout/IconVerticalSolidList"/>
    <dgm:cxn modelId="{FA09B08B-7AB1-4CE7-98CE-AD10FA2D59CB}" type="presParOf" srcId="{BFE41DB9-1711-4EC8-A659-8D637D821B8A}" destId="{ACCD7B5A-54E8-4F4B-9DB8-5B715BCDFD5D}" srcOrd="6" destOrd="0" presId="urn:microsoft.com/office/officeart/2018/2/layout/IconVerticalSolidList"/>
    <dgm:cxn modelId="{B7E47B12-E436-405E-93AC-5CF845C4ECBC}" type="presParOf" srcId="{ACCD7B5A-54E8-4F4B-9DB8-5B715BCDFD5D}" destId="{68C7E2C9-A836-4BCF-923D-D1B993D8BB01}" srcOrd="0" destOrd="0" presId="urn:microsoft.com/office/officeart/2018/2/layout/IconVerticalSolidList"/>
    <dgm:cxn modelId="{8A1A252F-83A6-47E5-A769-8013728466CC}" type="presParOf" srcId="{ACCD7B5A-54E8-4F4B-9DB8-5B715BCDFD5D}" destId="{B898D4DD-E65E-43FB-A987-1C5213091BC2}" srcOrd="1" destOrd="0" presId="urn:microsoft.com/office/officeart/2018/2/layout/IconVerticalSolidList"/>
    <dgm:cxn modelId="{1903E217-68CA-42E8-A9F3-23702FF69A5A}" type="presParOf" srcId="{ACCD7B5A-54E8-4F4B-9DB8-5B715BCDFD5D}" destId="{2D842F74-36A7-4950-851D-DFDED44000EA}" srcOrd="2" destOrd="0" presId="urn:microsoft.com/office/officeart/2018/2/layout/IconVerticalSolidList"/>
    <dgm:cxn modelId="{9C75DB89-26F5-472A-955C-127FDCC34748}" type="presParOf" srcId="{ACCD7B5A-54E8-4F4B-9DB8-5B715BCDFD5D}" destId="{F8F1353F-E8A3-4184-8CD2-9994EC17FC9A}" srcOrd="3" destOrd="0" presId="urn:microsoft.com/office/officeart/2018/2/layout/IconVerticalSolidList"/>
    <dgm:cxn modelId="{C1462F72-C940-4753-913B-A8438E5A497A}" type="presParOf" srcId="{BFE41DB9-1711-4EC8-A659-8D637D821B8A}" destId="{B28815CA-3620-42C1-A4BF-48446A44020A}" srcOrd="7" destOrd="0" presId="urn:microsoft.com/office/officeart/2018/2/layout/IconVerticalSolidList"/>
    <dgm:cxn modelId="{190A25E0-C244-4A8C-B428-47FE2964B892}" type="presParOf" srcId="{BFE41DB9-1711-4EC8-A659-8D637D821B8A}" destId="{69B2EE2F-3DD5-4F9A-8E5C-3A1866293DF7}" srcOrd="8" destOrd="0" presId="urn:microsoft.com/office/officeart/2018/2/layout/IconVerticalSolidList"/>
    <dgm:cxn modelId="{8AE348C7-2B65-4614-90B3-7B842943C381}" type="presParOf" srcId="{69B2EE2F-3DD5-4F9A-8E5C-3A1866293DF7}" destId="{83D310A9-ECF8-42D8-BAA3-B8B64EBC0E24}" srcOrd="0" destOrd="0" presId="urn:microsoft.com/office/officeart/2018/2/layout/IconVerticalSolidList"/>
    <dgm:cxn modelId="{474F7054-1C88-485A-B656-F853153C5CA4}" type="presParOf" srcId="{69B2EE2F-3DD5-4F9A-8E5C-3A1866293DF7}" destId="{962C438C-600E-4C2C-A6D3-C3BD3698A830}" srcOrd="1" destOrd="0" presId="urn:microsoft.com/office/officeart/2018/2/layout/IconVerticalSolidList"/>
    <dgm:cxn modelId="{D4A92C83-39C6-416B-8DF1-D3B13A4158F7}" type="presParOf" srcId="{69B2EE2F-3DD5-4F9A-8E5C-3A1866293DF7}" destId="{F174E07E-EC19-4780-BC9A-07E5E7280C83}" srcOrd="2" destOrd="0" presId="urn:microsoft.com/office/officeart/2018/2/layout/IconVerticalSolidList"/>
    <dgm:cxn modelId="{CA017BF3-CC03-4601-AD5E-31CD5B9FD489}" type="presParOf" srcId="{69B2EE2F-3DD5-4F9A-8E5C-3A1866293DF7}" destId="{9B477439-4EEB-44E3-90E4-FF3740167144}" srcOrd="3" destOrd="0" presId="urn:microsoft.com/office/officeart/2018/2/layout/IconVerticalSolidList"/>
    <dgm:cxn modelId="{7D529A2D-9305-4A35-867E-04773443143A}" type="presParOf" srcId="{BFE41DB9-1711-4EC8-A659-8D637D821B8A}" destId="{B5304886-6FB6-4AF8-9FFA-E082564AE30D}" srcOrd="9" destOrd="0" presId="urn:microsoft.com/office/officeart/2018/2/layout/IconVerticalSolidList"/>
    <dgm:cxn modelId="{CC4FAE6B-5083-42C7-BC79-EFBFEDC03341}" type="presParOf" srcId="{BFE41DB9-1711-4EC8-A659-8D637D821B8A}" destId="{8DC7955C-CD74-43A7-8B64-402CDE614E71}" srcOrd="10" destOrd="0" presId="urn:microsoft.com/office/officeart/2018/2/layout/IconVerticalSolidList"/>
    <dgm:cxn modelId="{99B69680-6AC6-4C5F-BD6D-43015F8D2994}" type="presParOf" srcId="{8DC7955C-CD74-43A7-8B64-402CDE614E71}" destId="{C5EE9063-8A91-4243-9406-C41AA0A1C23B}" srcOrd="0" destOrd="0" presId="urn:microsoft.com/office/officeart/2018/2/layout/IconVerticalSolidList"/>
    <dgm:cxn modelId="{44CA7B40-0E58-4021-8367-DD39AEC99D00}" type="presParOf" srcId="{8DC7955C-CD74-43A7-8B64-402CDE614E71}" destId="{9C832D5D-B18F-4360-8BC6-281F69999091}" srcOrd="1" destOrd="0" presId="urn:microsoft.com/office/officeart/2018/2/layout/IconVerticalSolidList"/>
    <dgm:cxn modelId="{B5272228-F4F4-4280-9F3C-1AF6F16B4403}" type="presParOf" srcId="{8DC7955C-CD74-43A7-8B64-402CDE614E71}" destId="{C3565598-9A25-40F0-82EA-A41AE463E1F0}" srcOrd="2" destOrd="0" presId="urn:microsoft.com/office/officeart/2018/2/layout/IconVerticalSolidList"/>
    <dgm:cxn modelId="{3D3911C7-5818-49DB-B633-A9AD167A4547}" type="presParOf" srcId="{8DC7955C-CD74-43A7-8B64-402CDE614E71}" destId="{36B29EF2-140D-49D0-8949-D780F035B9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450C2-2D8D-4BAB-ABD7-3BB1BF09E35F}">
      <dsp:nvSpPr>
        <dsp:cNvPr id="0" name=""/>
        <dsp:cNvSpPr/>
      </dsp:nvSpPr>
      <dsp:spPr>
        <a:xfrm>
          <a:off x="208" y="305548"/>
          <a:ext cx="2521555" cy="30258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 of the project</a:t>
          </a:r>
        </a:p>
      </dsp:txBody>
      <dsp:txXfrm>
        <a:off x="208" y="1515894"/>
        <a:ext cx="2521555" cy="1815519"/>
      </dsp:txXfrm>
    </dsp:sp>
    <dsp:sp modelId="{9CEA1B49-E478-4A40-AD81-9E0757DE0F85}">
      <dsp:nvSpPr>
        <dsp:cNvPr id="0" name=""/>
        <dsp:cNvSpPr/>
      </dsp:nvSpPr>
      <dsp:spPr>
        <a:xfrm>
          <a:off x="208" y="305548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208" y="305548"/>
        <a:ext cx="2521555" cy="1210346"/>
      </dsp:txXfrm>
    </dsp:sp>
    <dsp:sp modelId="{3A61FB97-4356-4CC6-8EFD-C90497957E31}">
      <dsp:nvSpPr>
        <dsp:cNvPr id="0" name=""/>
        <dsp:cNvSpPr/>
      </dsp:nvSpPr>
      <dsp:spPr>
        <a:xfrm>
          <a:off x="2723488" y="305548"/>
          <a:ext cx="2521555" cy="3025866"/>
        </a:xfrm>
        <a:prstGeom prst="rect">
          <a:avLst/>
        </a:prstGeom>
        <a:solidFill>
          <a:schemeClr val="accent2">
            <a:hueOff val="993997"/>
            <a:satOff val="-12"/>
            <a:lumOff val="915"/>
            <a:alphaOff val="0"/>
          </a:schemeClr>
        </a:solidFill>
        <a:ln w="12700" cap="flat" cmpd="sng" algn="ctr">
          <a:solidFill>
            <a:schemeClr val="accent2">
              <a:hueOff val="993997"/>
              <a:satOff val="-12"/>
              <a:lumOff val="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 of the Dataset</a:t>
          </a:r>
        </a:p>
      </dsp:txBody>
      <dsp:txXfrm>
        <a:off x="2723488" y="1515894"/>
        <a:ext cx="2521555" cy="1815519"/>
      </dsp:txXfrm>
    </dsp:sp>
    <dsp:sp modelId="{CD223C44-9BF1-49E7-8081-BFED75DB476F}">
      <dsp:nvSpPr>
        <dsp:cNvPr id="0" name=""/>
        <dsp:cNvSpPr/>
      </dsp:nvSpPr>
      <dsp:spPr>
        <a:xfrm>
          <a:off x="2723488" y="305548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723488" y="305548"/>
        <a:ext cx="2521555" cy="1210346"/>
      </dsp:txXfrm>
    </dsp:sp>
    <dsp:sp modelId="{A28D5A8E-65BF-486E-9504-4164D93037F2}">
      <dsp:nvSpPr>
        <dsp:cNvPr id="0" name=""/>
        <dsp:cNvSpPr/>
      </dsp:nvSpPr>
      <dsp:spPr>
        <a:xfrm>
          <a:off x="5446768" y="305548"/>
          <a:ext cx="2521555" cy="3025866"/>
        </a:xfrm>
        <a:prstGeom prst="rect">
          <a:avLst/>
        </a:prstGeom>
        <a:solidFill>
          <a:schemeClr val="accent2">
            <a:hueOff val="1987993"/>
            <a:satOff val="-25"/>
            <a:lumOff val="1829"/>
            <a:alphaOff val="0"/>
          </a:schemeClr>
        </a:solidFill>
        <a:ln w="12700" cap="flat" cmpd="sng" algn="ctr">
          <a:solidFill>
            <a:schemeClr val="accent2">
              <a:hueOff val="1987993"/>
              <a:satOff val="-25"/>
              <a:lumOff val="18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Overview of the Analysis</a:t>
          </a:r>
        </a:p>
      </dsp:txBody>
      <dsp:txXfrm>
        <a:off x="5446768" y="1515894"/>
        <a:ext cx="2521555" cy="1815519"/>
      </dsp:txXfrm>
    </dsp:sp>
    <dsp:sp modelId="{623A38E5-7135-47D7-84B6-EFB5FEFC1553}">
      <dsp:nvSpPr>
        <dsp:cNvPr id="0" name=""/>
        <dsp:cNvSpPr/>
      </dsp:nvSpPr>
      <dsp:spPr>
        <a:xfrm>
          <a:off x="5446768" y="305548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446768" y="305548"/>
        <a:ext cx="2521555" cy="1210346"/>
      </dsp:txXfrm>
    </dsp:sp>
    <dsp:sp modelId="{C0B8077A-3E2E-4C87-9C54-1116B3E7B5F2}">
      <dsp:nvSpPr>
        <dsp:cNvPr id="0" name=""/>
        <dsp:cNvSpPr/>
      </dsp:nvSpPr>
      <dsp:spPr>
        <a:xfrm>
          <a:off x="8170047" y="305548"/>
          <a:ext cx="2521555" cy="3025866"/>
        </a:xfrm>
        <a:prstGeom prst="rect">
          <a:avLst/>
        </a:prstGeom>
        <a:solidFill>
          <a:schemeClr val="accent2">
            <a:hueOff val="2981990"/>
            <a:satOff val="-37"/>
            <a:lumOff val="2744"/>
            <a:alphaOff val="0"/>
          </a:schemeClr>
        </a:solidFill>
        <a:ln w="12700" cap="flat" cmpd="sng" algn="ctr">
          <a:solidFill>
            <a:schemeClr val="accent2">
              <a:hueOff val="2981990"/>
              <a:satOff val="-37"/>
              <a:lumOff val="2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Visualizations</a:t>
          </a:r>
        </a:p>
      </dsp:txBody>
      <dsp:txXfrm>
        <a:off x="8170047" y="1515894"/>
        <a:ext cx="2521555" cy="1815519"/>
      </dsp:txXfrm>
    </dsp:sp>
    <dsp:sp modelId="{D3C1454C-9886-460D-9350-AD538FBECF27}">
      <dsp:nvSpPr>
        <dsp:cNvPr id="0" name=""/>
        <dsp:cNvSpPr/>
      </dsp:nvSpPr>
      <dsp:spPr>
        <a:xfrm>
          <a:off x="8170047" y="305548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04</a:t>
          </a:r>
        </a:p>
      </dsp:txBody>
      <dsp:txXfrm>
        <a:off x="8170047" y="305548"/>
        <a:ext cx="2521555" cy="121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56144-EA79-4545-9568-8A227E4AC12D}">
      <dsp:nvSpPr>
        <dsp:cNvPr id="0" name=""/>
        <dsp:cNvSpPr/>
      </dsp:nvSpPr>
      <dsp:spPr>
        <a:xfrm>
          <a:off x="3488126" y="717649"/>
          <a:ext cx="554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1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0587" y="760446"/>
        <a:ext cx="29238" cy="5847"/>
      </dsp:txXfrm>
    </dsp:sp>
    <dsp:sp modelId="{CBB6DF88-C757-4A42-990B-A18C6ED09E74}">
      <dsp:nvSpPr>
        <dsp:cNvPr id="0" name=""/>
        <dsp:cNvSpPr/>
      </dsp:nvSpPr>
      <dsp:spPr>
        <a:xfrm>
          <a:off x="947488" y="638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 the dataset and perform data cleaning, data analysis, and data visualization</a:t>
          </a:r>
        </a:p>
      </dsp:txBody>
      <dsp:txXfrm>
        <a:off x="947488" y="638"/>
        <a:ext cx="2542437" cy="1525462"/>
      </dsp:txXfrm>
    </dsp:sp>
    <dsp:sp modelId="{48049944-0774-4293-99E5-CCBE16407036}">
      <dsp:nvSpPr>
        <dsp:cNvPr id="0" name=""/>
        <dsp:cNvSpPr/>
      </dsp:nvSpPr>
      <dsp:spPr>
        <a:xfrm>
          <a:off x="6615324" y="717649"/>
          <a:ext cx="554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1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7786" y="760446"/>
        <a:ext cx="29238" cy="5847"/>
      </dsp:txXfrm>
    </dsp:sp>
    <dsp:sp modelId="{1E6379A3-16D4-460F-A804-06360BC13D2C}">
      <dsp:nvSpPr>
        <dsp:cNvPr id="0" name=""/>
        <dsp:cNvSpPr/>
      </dsp:nvSpPr>
      <dsp:spPr>
        <a:xfrm>
          <a:off x="4074687" y="638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do house prices vary by the number of bedrooms?</a:t>
          </a:r>
        </a:p>
      </dsp:txBody>
      <dsp:txXfrm>
        <a:off x="4074687" y="638"/>
        <a:ext cx="2542437" cy="1525462"/>
      </dsp:txXfrm>
    </dsp:sp>
    <dsp:sp modelId="{B8F09D1C-F0C4-4E98-9209-8FCF62E6CC4C}">
      <dsp:nvSpPr>
        <dsp:cNvPr id="0" name=""/>
        <dsp:cNvSpPr/>
      </dsp:nvSpPr>
      <dsp:spPr>
        <a:xfrm>
          <a:off x="2218707" y="1524301"/>
          <a:ext cx="6254396" cy="554160"/>
        </a:xfrm>
        <a:custGeom>
          <a:avLst/>
          <a:gdLst/>
          <a:ahLst/>
          <a:cxnLst/>
          <a:rect l="0" t="0" r="0" b="0"/>
          <a:pathLst>
            <a:path>
              <a:moveTo>
                <a:pt x="6254396" y="0"/>
              </a:moveTo>
              <a:lnTo>
                <a:pt x="6254396" y="294180"/>
              </a:lnTo>
              <a:lnTo>
                <a:pt x="0" y="294180"/>
              </a:lnTo>
              <a:lnTo>
                <a:pt x="0" y="55416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8864" y="1798457"/>
        <a:ext cx="314083" cy="5847"/>
      </dsp:txXfrm>
    </dsp:sp>
    <dsp:sp modelId="{8E3E979B-2CAD-4F08-88B7-A8BA2ED5C6C9}">
      <dsp:nvSpPr>
        <dsp:cNvPr id="0" name=""/>
        <dsp:cNvSpPr/>
      </dsp:nvSpPr>
      <dsp:spPr>
        <a:xfrm>
          <a:off x="7201885" y="638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do house prices vary by the number of bathrooms?</a:t>
          </a:r>
        </a:p>
      </dsp:txBody>
      <dsp:txXfrm>
        <a:off x="7201885" y="638"/>
        <a:ext cx="2542437" cy="1525462"/>
      </dsp:txXfrm>
    </dsp:sp>
    <dsp:sp modelId="{94DF5E8D-4707-440A-9150-89689FD974E7}">
      <dsp:nvSpPr>
        <dsp:cNvPr id="0" name=""/>
        <dsp:cNvSpPr/>
      </dsp:nvSpPr>
      <dsp:spPr>
        <a:xfrm>
          <a:off x="3488126" y="2827873"/>
          <a:ext cx="554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1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0587" y="2870669"/>
        <a:ext cx="29238" cy="5847"/>
      </dsp:txXfrm>
    </dsp:sp>
    <dsp:sp modelId="{12C533B7-78DC-46F9-A3B1-B5AD3682C431}">
      <dsp:nvSpPr>
        <dsp:cNvPr id="0" name=""/>
        <dsp:cNvSpPr/>
      </dsp:nvSpPr>
      <dsp:spPr>
        <a:xfrm>
          <a:off x="947488" y="2110861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do house prices vary by the presence of a basement?</a:t>
          </a:r>
        </a:p>
      </dsp:txBody>
      <dsp:txXfrm>
        <a:off x="947488" y="2110861"/>
        <a:ext cx="2542437" cy="1525462"/>
      </dsp:txXfrm>
    </dsp:sp>
    <dsp:sp modelId="{360B54DB-B162-45F1-8C7E-6C4B4170C14E}">
      <dsp:nvSpPr>
        <dsp:cNvPr id="0" name=""/>
        <dsp:cNvSpPr/>
      </dsp:nvSpPr>
      <dsp:spPr>
        <a:xfrm>
          <a:off x="6615324" y="2827873"/>
          <a:ext cx="5541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16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7786" y="2870669"/>
        <a:ext cx="29238" cy="5847"/>
      </dsp:txXfrm>
    </dsp:sp>
    <dsp:sp modelId="{F97978D1-B920-435E-A9CE-4109DDE9FD69}">
      <dsp:nvSpPr>
        <dsp:cNvPr id="0" name=""/>
        <dsp:cNvSpPr/>
      </dsp:nvSpPr>
      <dsp:spPr>
        <a:xfrm>
          <a:off x="4074687" y="2110861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do house prices vary by the presence of air conditioning?</a:t>
          </a:r>
        </a:p>
      </dsp:txBody>
      <dsp:txXfrm>
        <a:off x="4074687" y="2110861"/>
        <a:ext cx="2542437" cy="1525462"/>
      </dsp:txXfrm>
    </dsp:sp>
    <dsp:sp modelId="{5D716F68-D3B0-4C71-94AC-FF0D5F65DE2A}">
      <dsp:nvSpPr>
        <dsp:cNvPr id="0" name=""/>
        <dsp:cNvSpPr/>
      </dsp:nvSpPr>
      <dsp:spPr>
        <a:xfrm>
          <a:off x="7201885" y="2110861"/>
          <a:ext cx="2542437" cy="1525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82" tIns="130770" rIns="124582" bIns="130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do house prices vary by the presence of being on a </a:t>
          </a:r>
          <a:r>
            <a:rPr lang="en-US" sz="1700" kern="1200" dirty="0" err="1"/>
            <a:t>mainroad</a:t>
          </a:r>
          <a:r>
            <a:rPr lang="en-US" sz="1700" kern="1200" dirty="0"/>
            <a:t>?</a:t>
          </a:r>
        </a:p>
      </dsp:txBody>
      <dsp:txXfrm>
        <a:off x="7201885" y="2110861"/>
        <a:ext cx="2542437" cy="1525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6B031-38FF-41BD-8FA3-AF7452B13496}">
      <dsp:nvSpPr>
        <dsp:cNvPr id="0" name=""/>
        <dsp:cNvSpPr/>
      </dsp:nvSpPr>
      <dsp:spPr>
        <a:xfrm>
          <a:off x="440619" y="1708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Price</a:t>
          </a:r>
          <a:endParaRPr lang="en-US" sz="1600" kern="1200"/>
        </a:p>
      </dsp:txBody>
      <dsp:txXfrm>
        <a:off x="440619" y="1708"/>
        <a:ext cx="1816772" cy="1090063"/>
      </dsp:txXfrm>
    </dsp:sp>
    <dsp:sp modelId="{C3C0A242-3058-4F1F-AD4F-E5CB6C166204}">
      <dsp:nvSpPr>
        <dsp:cNvPr id="0" name=""/>
        <dsp:cNvSpPr/>
      </dsp:nvSpPr>
      <dsp:spPr>
        <a:xfrm>
          <a:off x="2439069" y="1708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area</a:t>
          </a:r>
          <a:endParaRPr lang="en-US" sz="1600" kern="1200"/>
        </a:p>
      </dsp:txBody>
      <dsp:txXfrm>
        <a:off x="2439069" y="1708"/>
        <a:ext cx="1816772" cy="1090063"/>
      </dsp:txXfrm>
    </dsp:sp>
    <dsp:sp modelId="{7459D834-132A-45D7-91EA-B0F4E5E3828B}">
      <dsp:nvSpPr>
        <dsp:cNvPr id="0" name=""/>
        <dsp:cNvSpPr/>
      </dsp:nvSpPr>
      <dsp:spPr>
        <a:xfrm>
          <a:off x="4437519" y="1708"/>
          <a:ext cx="1816772" cy="10900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Bedrooms</a:t>
          </a:r>
          <a:endParaRPr lang="en-US" sz="1600" kern="1200"/>
        </a:p>
      </dsp:txBody>
      <dsp:txXfrm>
        <a:off x="4437519" y="1708"/>
        <a:ext cx="1816772" cy="1090063"/>
      </dsp:txXfrm>
    </dsp:sp>
    <dsp:sp modelId="{D734A385-49FC-4DC3-8CA3-BCD8FB2BA3C5}">
      <dsp:nvSpPr>
        <dsp:cNvPr id="0" name=""/>
        <dsp:cNvSpPr/>
      </dsp:nvSpPr>
      <dsp:spPr>
        <a:xfrm>
          <a:off x="6435969" y="1708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Bathrooms</a:t>
          </a:r>
          <a:endParaRPr lang="en-US" sz="1600" kern="1200"/>
        </a:p>
      </dsp:txBody>
      <dsp:txXfrm>
        <a:off x="6435969" y="1708"/>
        <a:ext cx="1816772" cy="1090063"/>
      </dsp:txXfrm>
    </dsp:sp>
    <dsp:sp modelId="{0C141F30-E9C4-44E4-B995-35867EEC815D}">
      <dsp:nvSpPr>
        <dsp:cNvPr id="0" name=""/>
        <dsp:cNvSpPr/>
      </dsp:nvSpPr>
      <dsp:spPr>
        <a:xfrm>
          <a:off x="8434419" y="1708"/>
          <a:ext cx="1816772" cy="10900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Stories</a:t>
          </a:r>
          <a:endParaRPr lang="en-US" sz="1600" kern="1200"/>
        </a:p>
      </dsp:txBody>
      <dsp:txXfrm>
        <a:off x="8434419" y="1708"/>
        <a:ext cx="1816772" cy="1090063"/>
      </dsp:txXfrm>
    </dsp:sp>
    <dsp:sp modelId="{30DE2DAB-B3DC-49B2-ACB5-375EBAE1DC0A}">
      <dsp:nvSpPr>
        <dsp:cNvPr id="0" name=""/>
        <dsp:cNvSpPr/>
      </dsp:nvSpPr>
      <dsp:spPr>
        <a:xfrm>
          <a:off x="440619" y="1273449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Mainroad</a:t>
          </a:r>
          <a:endParaRPr lang="en-US" sz="1600" kern="1200"/>
        </a:p>
      </dsp:txBody>
      <dsp:txXfrm>
        <a:off x="440619" y="1273449"/>
        <a:ext cx="1816772" cy="1090063"/>
      </dsp:txXfrm>
    </dsp:sp>
    <dsp:sp modelId="{66432771-1BA2-4AD5-826F-16DEC5D0C58A}">
      <dsp:nvSpPr>
        <dsp:cNvPr id="0" name=""/>
        <dsp:cNvSpPr/>
      </dsp:nvSpPr>
      <dsp:spPr>
        <a:xfrm>
          <a:off x="2439069" y="1273449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Guestroom</a:t>
          </a:r>
          <a:endParaRPr lang="en-US" sz="1600" kern="1200"/>
        </a:p>
      </dsp:txBody>
      <dsp:txXfrm>
        <a:off x="2439069" y="1273449"/>
        <a:ext cx="1816772" cy="1090063"/>
      </dsp:txXfrm>
    </dsp:sp>
    <dsp:sp modelId="{98AEA78F-94B0-485C-9199-1F1C2724D60F}">
      <dsp:nvSpPr>
        <dsp:cNvPr id="0" name=""/>
        <dsp:cNvSpPr/>
      </dsp:nvSpPr>
      <dsp:spPr>
        <a:xfrm>
          <a:off x="4437519" y="1273449"/>
          <a:ext cx="1816772" cy="10900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Basement</a:t>
          </a:r>
          <a:endParaRPr lang="en-US" sz="1600" kern="1200"/>
        </a:p>
      </dsp:txBody>
      <dsp:txXfrm>
        <a:off x="4437519" y="1273449"/>
        <a:ext cx="1816772" cy="1090063"/>
      </dsp:txXfrm>
    </dsp:sp>
    <dsp:sp modelId="{4B39AA42-DFE3-4244-B9D3-4DE6073365AE}">
      <dsp:nvSpPr>
        <dsp:cNvPr id="0" name=""/>
        <dsp:cNvSpPr/>
      </dsp:nvSpPr>
      <dsp:spPr>
        <a:xfrm>
          <a:off x="6435969" y="1273449"/>
          <a:ext cx="1816772" cy="10900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Hotwaterheating</a:t>
          </a:r>
          <a:endParaRPr lang="en-US" sz="1600" kern="1200"/>
        </a:p>
      </dsp:txBody>
      <dsp:txXfrm>
        <a:off x="6435969" y="1273449"/>
        <a:ext cx="1816772" cy="1090063"/>
      </dsp:txXfrm>
    </dsp:sp>
    <dsp:sp modelId="{B28E5144-5291-426E-89DC-CF7021C13B3D}">
      <dsp:nvSpPr>
        <dsp:cNvPr id="0" name=""/>
        <dsp:cNvSpPr/>
      </dsp:nvSpPr>
      <dsp:spPr>
        <a:xfrm>
          <a:off x="8434419" y="1273449"/>
          <a:ext cx="1816772" cy="109006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Airconditioning</a:t>
          </a:r>
          <a:endParaRPr lang="en-US" sz="1600" kern="1200"/>
        </a:p>
      </dsp:txBody>
      <dsp:txXfrm>
        <a:off x="8434419" y="1273449"/>
        <a:ext cx="1816772" cy="1090063"/>
      </dsp:txXfrm>
    </dsp:sp>
    <dsp:sp modelId="{33CD5E83-22DE-489D-963F-3CF19160EC00}">
      <dsp:nvSpPr>
        <dsp:cNvPr id="0" name=""/>
        <dsp:cNvSpPr/>
      </dsp:nvSpPr>
      <dsp:spPr>
        <a:xfrm>
          <a:off x="2439069" y="2545190"/>
          <a:ext cx="1816772" cy="1090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Parking</a:t>
          </a:r>
          <a:endParaRPr lang="en-US" sz="1600" kern="1200"/>
        </a:p>
      </dsp:txBody>
      <dsp:txXfrm>
        <a:off x="2439069" y="2545190"/>
        <a:ext cx="1816772" cy="1090063"/>
      </dsp:txXfrm>
    </dsp:sp>
    <dsp:sp modelId="{38FF36DF-38A8-442C-B779-4B60DFA67F74}">
      <dsp:nvSpPr>
        <dsp:cNvPr id="0" name=""/>
        <dsp:cNvSpPr/>
      </dsp:nvSpPr>
      <dsp:spPr>
        <a:xfrm>
          <a:off x="4437519" y="2545190"/>
          <a:ext cx="1816772" cy="10900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prefarea</a:t>
          </a:r>
          <a:endParaRPr lang="en-US" sz="1600" kern="1200"/>
        </a:p>
      </dsp:txBody>
      <dsp:txXfrm>
        <a:off x="4437519" y="2545190"/>
        <a:ext cx="1816772" cy="1090063"/>
      </dsp:txXfrm>
    </dsp:sp>
    <dsp:sp modelId="{EB156E7A-73F5-4EBA-8D30-412CA4C3B478}">
      <dsp:nvSpPr>
        <dsp:cNvPr id="0" name=""/>
        <dsp:cNvSpPr/>
      </dsp:nvSpPr>
      <dsp:spPr>
        <a:xfrm>
          <a:off x="6435969" y="2545190"/>
          <a:ext cx="1816772" cy="10900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furnishingstatus</a:t>
          </a:r>
          <a:endParaRPr lang="en-US" sz="1600" kern="1200"/>
        </a:p>
      </dsp:txBody>
      <dsp:txXfrm>
        <a:off x="6435969" y="2545190"/>
        <a:ext cx="1816772" cy="1090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98BBD6-5624-4460-AF56-21C391F9F063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9422E-3ACF-4688-A1CE-F17E660AFF99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8A76A-DBCB-47BA-B470-A2DA1A2F1AA2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 Basement: 5242615.18</a:t>
          </a:r>
        </a:p>
      </dsp:txBody>
      <dsp:txXfrm>
        <a:off x="875496" y="1778"/>
        <a:ext cx="5296451" cy="758005"/>
      </dsp:txXfrm>
    </dsp:sp>
    <dsp:sp modelId="{6D18D241-4DC1-4821-9691-A1BFD720325D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72668-267D-4C8A-B2F5-3E005CA9F458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EADD1-F1EA-45E1-8524-3012C5345C2C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without Basement: 4509965.93</a:t>
          </a:r>
        </a:p>
      </dsp:txBody>
      <dsp:txXfrm>
        <a:off x="875496" y="949286"/>
        <a:ext cx="5296451" cy="758005"/>
      </dsp:txXfrm>
    </dsp:sp>
    <dsp:sp modelId="{B072620A-E10B-44DD-AEAD-4A9908192E69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58097-9697-4F67-ACFB-D260F929C2E3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E176-1FF1-4826-8700-16E11334E7D4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 Air Conditioning: 6013220.58</a:t>
          </a:r>
        </a:p>
      </dsp:txBody>
      <dsp:txXfrm>
        <a:off x="875496" y="1896793"/>
        <a:ext cx="5296451" cy="758005"/>
      </dsp:txXfrm>
    </dsp:sp>
    <dsp:sp modelId="{68C7E2C9-A836-4BCF-923D-D1B993D8BB01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8D4DD-E65E-43FB-A987-1C5213091BC2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353F-E8A3-4184-8CD2-9994EC17FC9A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without Air Conditioning: 4191939.68</a:t>
          </a:r>
        </a:p>
      </dsp:txBody>
      <dsp:txXfrm>
        <a:off x="875496" y="2844300"/>
        <a:ext cx="5296451" cy="758005"/>
      </dsp:txXfrm>
    </dsp:sp>
    <dsp:sp modelId="{83D310A9-ECF8-42D8-BAA3-B8B64EBC0E24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C438C-600E-4C2C-A6D3-C3BD3698A830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77439-4EEB-44E3-90E4-FF3740167144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 Guest Room: 5792896.91</a:t>
          </a:r>
        </a:p>
      </dsp:txBody>
      <dsp:txXfrm>
        <a:off x="875496" y="3791808"/>
        <a:ext cx="5296451" cy="758005"/>
      </dsp:txXfrm>
    </dsp:sp>
    <dsp:sp modelId="{C5EE9063-8A91-4243-9406-C41AA0A1C23B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2D5D-B18F-4360-8BC6-281F69999091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29EF2-140D-49D0-8949-D780F035B9D0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Price without Guest Room: 4544545.62</a:t>
          </a:r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4F60-3B00-4DB4-90A4-67F8107A0900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12018-AE0B-45B3-8833-1C61B747ADFD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74D72-DF44-407D-AEE5-0273DD00D922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6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BAB-D1DB-4DC1-908A-9B5E73715905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4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DD5A-C337-4F22-BED0-547AFC68CFD6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DFBF-4DB8-447F-A740-22B1B0F7DDD8}" type="datetime1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2435-B87A-4434-B86A-1406D5D81959}" type="datetime1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50E0-9242-469C-9FA7-447D7E43FF29}" type="datetime1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84C1-634B-4D2F-90E1-C39B48114444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4FC1-9CCD-4E4B-AB4D-5CAEC19C950B}" type="datetime1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BA78304-8938-479D-8111-AA943458A814}" type="datetime1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0" baseline="0">
          <a:solidFill>
            <a:schemeClr val="tx1"/>
          </a:solidFill>
          <a:latin typeface="Univers Condensed" panose="020B05060202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Univers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BEFC-B2A6-3896-9C5D-A9DA0F25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Housing Prices In The Northeast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2260-A1EA-24D7-3CFF-6749A960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Edward Wynman</a:t>
            </a:r>
          </a:p>
        </p:txBody>
      </p:sp>
      <p:pic>
        <p:nvPicPr>
          <p:cNvPr id="4" name="Picture 3" descr="Houses in a subdivision">
            <a:extLst>
              <a:ext uri="{FF2B5EF4-FFF2-40B4-BE49-F238E27FC236}">
                <a16:creationId xmlns:a16="http://schemas.microsoft.com/office/drawing/2014/main" id="{DEAE3859-1D14-E380-D1A2-E72DB506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64" r="20368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7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1D360-5D03-0642-8318-020D640C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cap="all" spc="30" dirty="0">
                <a:latin typeface="+mj-lt"/>
              </a:rPr>
              <a:t>Data Wrangling Methods</a:t>
            </a:r>
            <a:br>
              <a:rPr lang="en-US" sz="5400" cap="all" spc="30" dirty="0">
                <a:latin typeface="+mj-lt"/>
              </a:rPr>
            </a:br>
            <a:r>
              <a:rPr lang="en-US" sz="2200" cap="all" spc="30" dirty="0">
                <a:latin typeface="+mj-lt"/>
              </a:rPr>
              <a:t>Handle missing values and replace them with the columns median value</a:t>
            </a:r>
            <a:endParaRPr lang="en-US" sz="3100" cap="all" spc="30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149B28-D7AB-B291-FE38-354E00597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894654"/>
            <a:ext cx="10591800" cy="312458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4D3C-701F-082D-C6E8-14C879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Edward Wynman</a:t>
            </a:r>
            <a:endParaRPr lang="en-US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ED0F4-4BF4-6272-6C5A-8D4D03C7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E88C-C94A-053D-EFE6-CA9CBC40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5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0E05-1958-22D2-EBA4-C9AF48A9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14" y="4702835"/>
            <a:ext cx="10801350" cy="9787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900" b="0" cap="all" spc="30" dirty="0">
                <a:solidFill>
                  <a:schemeClr val="bg1"/>
                </a:solidFill>
                <a:effectLst/>
                <a:latin typeface="+mj-lt"/>
              </a:rPr>
              <a:t>Data Aggregation </a:t>
            </a:r>
            <a:r>
              <a:rPr lang="en-US" sz="4900" cap="all" spc="30" dirty="0">
                <a:solidFill>
                  <a:schemeClr val="bg1"/>
                </a:solidFill>
                <a:latin typeface="+mj-lt"/>
              </a:rPr>
              <a:t>Methods</a:t>
            </a:r>
            <a:br>
              <a:rPr lang="en-US" sz="2600" cap="all" spc="30" dirty="0">
                <a:solidFill>
                  <a:schemeClr val="bg1"/>
                </a:solidFill>
                <a:latin typeface="+mj-lt"/>
              </a:rPr>
            </a:br>
            <a:r>
              <a:rPr lang="en-US" sz="1800" b="0" cap="all" spc="30" dirty="0">
                <a:solidFill>
                  <a:schemeClr val="bg1"/>
                </a:solidFill>
                <a:effectLst/>
                <a:latin typeface="+mj-lt"/>
              </a:rPr>
              <a:t>Mean price based on number of stories</a:t>
            </a:r>
            <a:br>
              <a:rPr lang="en-US" sz="2600" b="0" cap="all" spc="30" dirty="0">
                <a:solidFill>
                  <a:schemeClr val="bg1"/>
                </a:solidFill>
                <a:effectLst/>
                <a:latin typeface="+mj-lt"/>
              </a:rPr>
            </a:br>
            <a:endParaRPr lang="en-US" sz="2600" cap="all" spc="3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89137D-9F4B-AB9E-F6D3-6427285C3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345" b="1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ED43A-D1B4-C7D3-FD4C-2F59C7C8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EdwardWynman</a:t>
            </a:r>
            <a:endParaRPr lang="en-US" kern="12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887E-B1A9-A709-A5D7-17DD81A0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37E4-B39E-C70F-CDAD-196475BE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chemeClr val="bg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6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643633-D586-E93E-5828-09F680CC5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8" b="1377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FC90-47AE-D2D6-2D06-CC01728B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ECE6-B32C-EF24-EDC2-1B8B869D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BCD4F60-3B00-4DB4-90A4-67F8107A0900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12/7/2023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8E431-A793-DE81-582B-8EA0016D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CAC230-753D-40CC-198F-9742486D0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1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B9BBA-2853-2655-E28C-DD0E0AC6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Today’s Agenda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84BB-5E3D-F5A8-F3D7-A935490D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3770-EFBD-7D1E-4F85-38AF98C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82DCC-5B1E-6240-788F-DC29BC28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D4C4E35-8B19-A1FE-DD6E-AD2CCC17D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612178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30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4B46F-A62E-0D3C-2CBE-1F85EB91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D9AD-EC84-4BFA-4614-39870F31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D938F-443A-3296-0C24-4DBE09DE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4C0D-CD79-1C0D-81C6-819EC6D0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514DEF4-AB6A-3B7F-AD09-B688CA872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14134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14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361B-D13B-8FF6-28FC-1B13BD35E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709" y="895448"/>
            <a:ext cx="3619697" cy="1919469"/>
          </a:xfrm>
        </p:spPr>
        <p:txBody>
          <a:bodyPr>
            <a:normAutofit/>
          </a:bodyPr>
          <a:lstStyle/>
          <a:p>
            <a:r>
              <a:rPr lang="en-US" dirty="0"/>
              <a:t>The Dataset</a:t>
            </a:r>
          </a:p>
        </p:txBody>
      </p:sp>
      <p:pic>
        <p:nvPicPr>
          <p:cNvPr id="8" name="Picture 7" descr="Blank canvas on the wall in a modern office">
            <a:extLst>
              <a:ext uri="{FF2B5EF4-FFF2-40B4-BE49-F238E27FC236}">
                <a16:creationId xmlns:a16="http://schemas.microsoft.com/office/drawing/2014/main" id="{6296D93C-4994-36E5-B0B9-81C3CB862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40" r="11559" b="-1"/>
          <a:stretch/>
        </p:blipFill>
        <p:spPr>
          <a:xfrm>
            <a:off x="20" y="10"/>
            <a:ext cx="7315180" cy="685798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61F6-AAC4-3287-E22B-A371FE89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Edward Wynman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2B77-E65A-0FE3-4A79-2ABE6769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572" y="2823015"/>
            <a:ext cx="3581303" cy="3554891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F0502020204030204" pitchFamily="34" charset="0"/>
              </a:rPr>
              <a:t>The dataset contains various features related to housing such as price, area, number of bedrooms, number of bathrooms, stories, and more. It provides a comprehensive overview of different aspects of housing data, allowing for analysis and exploration of housing prices and the factors influencing them.</a:t>
            </a:r>
          </a:p>
          <a:p>
            <a:endParaRPr lang="en-US" dirty="0">
              <a:latin typeface="Abad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6E2C-AC15-60F5-0FE8-38BEE686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CBB8-845A-9C6C-4854-394DA01F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6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3AF20-B727-CA8F-3AF6-E36ED0BB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Dataset Headers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D0A0E-67A2-9C6D-E73F-8FC50CC1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1774-0056-78E1-3E55-3A731E6A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6416-40CB-922D-9551-DFF82A0B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4DC08C6-73D5-EB6B-73F0-F018AD5AE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35615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4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CA32B-87CE-6E38-3450-31B2E8A4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7F64-E7AD-114B-27F1-31E1BED9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1F6D3-B12D-71C4-A7AD-F5C51779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7C3B-4F99-E10D-3469-CD088539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7966758-84D7-334A-4D47-C32503B15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25195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93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4538D-458B-872D-E8CF-783A79E7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spc="30">
                <a:latin typeface="+mj-lt"/>
              </a:rPr>
              <a:t>Data Analytics Method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7B5346B-891E-6096-AB4B-180AB36D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836963"/>
            <a:ext cx="7353299" cy="51840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151E-4EF2-C69C-E495-2C980CC4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C327-9FEB-5A07-C421-406209D3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0867-67E6-2DB9-5E44-F6190B7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74E57-F910-8BF2-6125-CBC67B38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4742029"/>
            <a:ext cx="10765912" cy="925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 dirty="0">
                <a:latin typeface="+mj-lt"/>
              </a:rPr>
              <a:t>Data </a:t>
            </a:r>
            <a:r>
              <a:rPr lang="en-US" sz="5400" cap="all" spc="30" dirty="0" err="1">
                <a:latin typeface="+mj-lt"/>
              </a:rPr>
              <a:t>Visulizations</a:t>
            </a:r>
            <a:endParaRPr lang="en-US" sz="5400" cap="all" spc="30" dirty="0"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7E26B8-56AE-44BE-64B6-077B66EB5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650" y="723899"/>
            <a:ext cx="5066023" cy="3584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F7808-01B7-4AA9-3365-DA39DF74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12" y="723899"/>
            <a:ext cx="4876477" cy="35842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667603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1A9E-64B8-8A94-E76A-18C6A0D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D8EA-A43C-5E75-AD85-EBC96725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 smtClean="0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2A7F-D64C-6A9C-7AB4-954683AD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7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D8557-96E3-0B6E-0565-F581200B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">
                <a:latin typeface="+mj-lt"/>
              </a:rPr>
              <a:t>Data Visualizations Methods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A8644706-E261-AFDC-74CD-9F03F83F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81" y="2819401"/>
            <a:ext cx="4851918" cy="2971800"/>
          </a:xfrm>
          <a:prstGeom prst="rect">
            <a:avLst/>
          </a:prstGeom>
        </p:spPr>
      </p:pic>
      <p:pic>
        <p:nvPicPr>
          <p:cNvPr id="16" name="Content Placeholder 15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4DF0803-C2DE-95FD-A1B3-9A9CFE3C2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514" y="2824341"/>
            <a:ext cx="5128862" cy="296191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3DA4-F9FA-686A-C379-B4899E16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Edward Wynman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B453-6B91-D7B9-40A3-534F5827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/>
              <a:pPr>
                <a:spcAft>
                  <a:spcPts val="600"/>
                </a:spcAft>
              </a:pPr>
              <a:t>12/7/2023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5BBB-AE79-F0C8-95DC-6F8C8CDA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74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_2SEEDS">
      <a:dk1>
        <a:srgbClr val="000000"/>
      </a:dk1>
      <a:lt1>
        <a:srgbClr val="FFFFFF"/>
      </a:lt1>
      <a:dk2>
        <a:srgbClr val="20301B"/>
      </a:dk2>
      <a:lt2>
        <a:srgbClr val="F3F0F3"/>
      </a:lt2>
      <a:accent1>
        <a:srgbClr val="57B13B"/>
      </a:accent1>
      <a:accent2>
        <a:srgbClr val="89AD44"/>
      </a:accent2>
      <a:accent3>
        <a:srgbClr val="48B75B"/>
      </a:accent3>
      <a:accent4>
        <a:srgbClr val="3B97B1"/>
      </a:accent4>
      <a:accent5>
        <a:srgbClr val="4D77C3"/>
      </a:accent5>
      <a:accent6>
        <a:srgbClr val="514AB8"/>
      </a:accent6>
      <a:hlink>
        <a:srgbClr val="3C95B4"/>
      </a:hlink>
      <a:folHlink>
        <a:srgbClr val="7F7F7F"/>
      </a:folHlink>
    </a:clrScheme>
    <a:fontScheme name="Chronicle">
      <a:majorFont>
        <a:latin typeface="Univers Condensed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Abadi</vt:lpstr>
      <vt:lpstr>Arial</vt:lpstr>
      <vt:lpstr>Univers</vt:lpstr>
      <vt:lpstr>Univers Condensed</vt:lpstr>
      <vt:lpstr>ChronicleVTI</vt:lpstr>
      <vt:lpstr>Housing Prices In The Northeast</vt:lpstr>
      <vt:lpstr>Today’s Agenda</vt:lpstr>
      <vt:lpstr>Project Overview</vt:lpstr>
      <vt:lpstr>The Dataset</vt:lpstr>
      <vt:lpstr>Dataset Headers</vt:lpstr>
      <vt:lpstr>Data Analysis</vt:lpstr>
      <vt:lpstr>Data Analytics Method</vt:lpstr>
      <vt:lpstr>Data Visulizations</vt:lpstr>
      <vt:lpstr>Data Visualizations Methods</vt:lpstr>
      <vt:lpstr>Data Wrangling Methods Handle missing values and replace them with the columns median value</vt:lpstr>
      <vt:lpstr>Data Aggregation Methods Mean price based on number of stories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Prices In The Northeast</dc:title>
  <dc:creator>Edward Wynman</dc:creator>
  <cp:lastModifiedBy>Edward Wynman</cp:lastModifiedBy>
  <cp:revision>1</cp:revision>
  <dcterms:created xsi:type="dcterms:W3CDTF">2023-11-30T20:57:49Z</dcterms:created>
  <dcterms:modified xsi:type="dcterms:W3CDTF">2023-12-07T16:27:16Z</dcterms:modified>
</cp:coreProperties>
</file>